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956" r:id="rId1"/>
    <p:sldMasterId id="2147485953" r:id="rId2"/>
    <p:sldMasterId id="2147485947" r:id="rId3"/>
    <p:sldMasterId id="2147485950" r:id="rId4"/>
  </p:sldMasterIdLst>
  <p:sldIdLst>
    <p:sldId id="387" r:id="rId5"/>
    <p:sldId id="390" r:id="rId6"/>
    <p:sldId id="425" r:id="rId7"/>
    <p:sldId id="424" r:id="rId8"/>
  </p:sldIdLst>
  <p:sldSz cx="9144000" cy="6858000" type="screen4x3"/>
  <p:notesSz cx="6858000" cy="9144000"/>
  <p:defaultTextStyle>
    <a:defPPr>
      <a:defRPr lang="zh-TW"/>
    </a:defPPr>
    <a:lvl1pPr algn="l" rtl="0" fontAlgn="base">
      <a:spcBef>
        <a:spcPct val="0"/>
      </a:spcBef>
      <a:spcAft>
        <a:spcPct val="0"/>
      </a:spcAft>
      <a:defRPr kumimoji="1" b="1" kern="1200">
        <a:solidFill>
          <a:schemeClr val="bg1"/>
        </a:solidFill>
        <a:latin typeface="Times New Roman" pitchFamily="18" charset="0"/>
        <a:ea typeface="新細明體" charset="-120"/>
        <a:cs typeface="+mn-cs"/>
      </a:defRPr>
    </a:lvl1pPr>
    <a:lvl2pPr marL="457200" algn="l" rtl="0" fontAlgn="base">
      <a:spcBef>
        <a:spcPct val="0"/>
      </a:spcBef>
      <a:spcAft>
        <a:spcPct val="0"/>
      </a:spcAft>
      <a:defRPr kumimoji="1" b="1" kern="1200">
        <a:solidFill>
          <a:schemeClr val="bg1"/>
        </a:solidFill>
        <a:latin typeface="Times New Roman" pitchFamily="18" charset="0"/>
        <a:ea typeface="新細明體" charset="-120"/>
        <a:cs typeface="+mn-cs"/>
      </a:defRPr>
    </a:lvl2pPr>
    <a:lvl3pPr marL="914400" algn="l" rtl="0" fontAlgn="base">
      <a:spcBef>
        <a:spcPct val="0"/>
      </a:spcBef>
      <a:spcAft>
        <a:spcPct val="0"/>
      </a:spcAft>
      <a:defRPr kumimoji="1" b="1" kern="1200">
        <a:solidFill>
          <a:schemeClr val="bg1"/>
        </a:solidFill>
        <a:latin typeface="Times New Roman" pitchFamily="18" charset="0"/>
        <a:ea typeface="新細明體" charset="-120"/>
        <a:cs typeface="+mn-cs"/>
      </a:defRPr>
    </a:lvl3pPr>
    <a:lvl4pPr marL="1371600" algn="l" rtl="0" fontAlgn="base">
      <a:spcBef>
        <a:spcPct val="0"/>
      </a:spcBef>
      <a:spcAft>
        <a:spcPct val="0"/>
      </a:spcAft>
      <a:defRPr kumimoji="1" b="1" kern="1200">
        <a:solidFill>
          <a:schemeClr val="bg1"/>
        </a:solidFill>
        <a:latin typeface="Times New Roman" pitchFamily="18" charset="0"/>
        <a:ea typeface="新細明體" charset="-120"/>
        <a:cs typeface="+mn-cs"/>
      </a:defRPr>
    </a:lvl4pPr>
    <a:lvl5pPr marL="1828800" algn="l" rtl="0" fontAlgn="base">
      <a:spcBef>
        <a:spcPct val="0"/>
      </a:spcBef>
      <a:spcAft>
        <a:spcPct val="0"/>
      </a:spcAft>
      <a:defRPr kumimoji="1" b="1" kern="1200">
        <a:solidFill>
          <a:schemeClr val="bg1"/>
        </a:solidFill>
        <a:latin typeface="Times New Roman" pitchFamily="18" charset="0"/>
        <a:ea typeface="新細明體" charset="-120"/>
        <a:cs typeface="+mn-cs"/>
      </a:defRPr>
    </a:lvl5pPr>
    <a:lvl6pPr marL="2286000" algn="l" defTabSz="914400" rtl="0" eaLnBrk="1" latinLnBrk="0" hangingPunct="1">
      <a:defRPr kumimoji="1" b="1" kern="1200">
        <a:solidFill>
          <a:schemeClr val="bg1"/>
        </a:solidFill>
        <a:latin typeface="Times New Roman" pitchFamily="18" charset="0"/>
        <a:ea typeface="新細明體" charset="-120"/>
        <a:cs typeface="+mn-cs"/>
      </a:defRPr>
    </a:lvl6pPr>
    <a:lvl7pPr marL="2743200" algn="l" defTabSz="914400" rtl="0" eaLnBrk="1" latinLnBrk="0" hangingPunct="1">
      <a:defRPr kumimoji="1" b="1" kern="1200">
        <a:solidFill>
          <a:schemeClr val="bg1"/>
        </a:solidFill>
        <a:latin typeface="Times New Roman" pitchFamily="18" charset="0"/>
        <a:ea typeface="新細明體" charset="-120"/>
        <a:cs typeface="+mn-cs"/>
      </a:defRPr>
    </a:lvl7pPr>
    <a:lvl8pPr marL="3200400" algn="l" defTabSz="914400" rtl="0" eaLnBrk="1" latinLnBrk="0" hangingPunct="1">
      <a:defRPr kumimoji="1" b="1" kern="1200">
        <a:solidFill>
          <a:schemeClr val="bg1"/>
        </a:solidFill>
        <a:latin typeface="Times New Roman" pitchFamily="18" charset="0"/>
        <a:ea typeface="新細明體" charset="-120"/>
        <a:cs typeface="+mn-cs"/>
      </a:defRPr>
    </a:lvl8pPr>
    <a:lvl9pPr marL="3657600" algn="l" defTabSz="914400" rtl="0" eaLnBrk="1" latinLnBrk="0" hangingPunct="1">
      <a:defRPr kumimoji="1" b="1" kern="1200">
        <a:solidFill>
          <a:schemeClr val="bg1"/>
        </a:solidFill>
        <a:latin typeface="Times New Roman" pitchFamily="18"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6BD"/>
    <a:srgbClr val="003366"/>
    <a:srgbClr val="0066FF"/>
    <a:srgbClr val="777777"/>
    <a:srgbClr val="4FA9C5"/>
    <a:srgbClr val="6699FF"/>
    <a:srgbClr val="99330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9820" autoAdjust="0"/>
  </p:normalViewPr>
  <p:slideViewPr>
    <p:cSldViewPr showGuides="1">
      <p:cViewPr varScale="1">
        <p:scale>
          <a:sx n="112" d="100"/>
          <a:sy n="112" d="100"/>
        </p:scale>
        <p:origin x="-1548" y="-72"/>
      </p:cViewPr>
      <p:guideLst>
        <p:guide orient="horz" pos="845"/>
        <p:guide orient="horz" pos="391"/>
        <p:guide orient="horz" pos="754"/>
        <p:guide pos="2699"/>
        <p:guide pos="113"/>
        <p:guide pos="210"/>
        <p:guide pos="533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49"/>
          <p:cNvSpPr txBox="1">
            <a:spLocks noChangeArrowheads="1"/>
          </p:cNvSpPr>
          <p:nvPr userDrawn="1"/>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1D29FF86-1DF1-4A86-8399-2531D139DB73}"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3" name="Picture 37" descr="Icon-02">
            <a:hlinkClick r:id="" action="ppaction://hlinkshowjump?jump=endshow"/>
          </p:cNvPr>
          <p:cNvPicPr>
            <a:picLocks noChangeAspect="1" noChangeArrowheads="1"/>
          </p:cNvPicPr>
          <p:nvPr userDrawn="1"/>
        </p:nvPicPr>
        <p:blipFill>
          <a:blip r:embed="rId3"/>
          <a:srcRect/>
          <a:stretch>
            <a:fillRect/>
          </a:stretch>
        </p:blipFill>
        <p:spPr bwMode="auto">
          <a:xfrm>
            <a:off x="8748713" y="6524625"/>
            <a:ext cx="327025" cy="300038"/>
          </a:xfrm>
          <a:prstGeom prst="rect">
            <a:avLst/>
          </a:prstGeom>
          <a:noFill/>
          <a:ln w="9525">
            <a:noFill/>
            <a:miter lim="800000"/>
            <a:headEnd/>
            <a:tailEnd/>
          </a:ln>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49"/>
          <p:cNvSpPr txBox="1">
            <a:spLocks noChangeArrowheads="1"/>
          </p:cNvSpPr>
          <p:nvPr userDrawn="1"/>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A2B60156-E602-40F5-89A5-5819695C2466}"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3" name="Picture 37" descr="Icon-02">
            <a:hlinkClick r:id="" action="ppaction://hlinkshowjump?jump=endshow"/>
          </p:cNvPr>
          <p:cNvPicPr>
            <a:picLocks noChangeAspect="1" noChangeArrowheads="1"/>
          </p:cNvPicPr>
          <p:nvPr userDrawn="1"/>
        </p:nvPicPr>
        <p:blipFill>
          <a:blip r:embed="rId3"/>
          <a:srcRect/>
          <a:stretch>
            <a:fillRect/>
          </a:stretch>
        </p:blipFill>
        <p:spPr bwMode="auto">
          <a:xfrm>
            <a:off x="8748713" y="6524625"/>
            <a:ext cx="327025" cy="300038"/>
          </a:xfrm>
          <a:prstGeom prst="rect">
            <a:avLst/>
          </a:prstGeom>
          <a:noFill/>
          <a:ln w="9525">
            <a:noFill/>
            <a:miter lim="800000"/>
            <a:headEnd/>
            <a:tailEnd/>
          </a:ln>
        </p:spPr>
      </p:pic>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336699"/>
                </a:solidFill>
              </a:defRPr>
            </a:lvl1pPr>
          </a:lstStyle>
          <a:p>
            <a:r>
              <a:rPr lang="zh-TW" altLang="en-US" dirty="0" smtClean="0"/>
              <a:t>按一下以編輯母片標題樣式</a:t>
            </a:r>
            <a:endParaRPr lang="zh-TW" altLang="en-US" dirty="0"/>
          </a:p>
        </p:txBody>
      </p:sp>
      <p:sp>
        <p:nvSpPr>
          <p:cNvPr id="9" name="Rectangle 3"/>
          <p:cNvSpPr>
            <a:spLocks noGrp="1" noChangeArrowheads="1"/>
          </p:cNvSpPr>
          <p:nvPr>
            <p:ph idx="1"/>
          </p:nvPr>
        </p:nvSpPr>
        <p:spPr bwMode="auto">
          <a:xfrm>
            <a:off x="323850" y="1196975"/>
            <a:ext cx="8135938" cy="5040313"/>
          </a:xfrm>
          <a:prstGeom prst="rect">
            <a:avLst/>
          </a:prstGeom>
          <a:noFill/>
          <a:ln>
            <a:noFill/>
          </a:ln>
          <a:effectLst/>
          <a:extLst/>
        </p:spPr>
        <p:txBody>
          <a:bodyPr/>
          <a:lstStyle>
            <a:lvl2pPr marL="1588" indent="0">
              <a:buNone/>
              <a:defRPr/>
            </a:lvl2pPr>
            <a:lvl3pPr marL="273050" indent="-269875">
              <a:defRPr/>
            </a:lvl3pPr>
            <a:lvl4pPr marL="266700" indent="6350">
              <a:defRPr/>
            </a:lvl4pPr>
            <a:lvl5pPr>
              <a:defRPr/>
            </a:lvl5pPr>
          </a:lstStyle>
          <a:p>
            <a:pPr lvl="0"/>
            <a:r>
              <a:rPr lang="zh-TW" altLang="en-US" noProof="0" dirty="0" smtClean="0"/>
              <a:t>按一下以編輯母片文字樣式</a:t>
            </a:r>
          </a:p>
          <a:p>
            <a:pPr lvl="1"/>
            <a:r>
              <a:rPr lang="zh-TW" altLang="en-US" noProof="0" dirty="0" smtClean="0"/>
              <a:t>第二層</a:t>
            </a:r>
          </a:p>
          <a:p>
            <a:pPr lvl="2"/>
            <a:r>
              <a:rPr lang="zh-TW" altLang="en-US" noProof="0" dirty="0" smtClean="0"/>
              <a:t>第三層</a:t>
            </a:r>
          </a:p>
          <a:p>
            <a:pPr lvl="3"/>
            <a:r>
              <a:rPr lang="zh-TW" altLang="en-US" noProof="0" dirty="0" smtClean="0"/>
              <a:t>第四層</a:t>
            </a:r>
          </a:p>
          <a:p>
            <a:pPr lvl="4"/>
            <a:r>
              <a:rPr lang="zh-TW" altLang="en-US" noProof="0" dirty="0" smtClean="0"/>
              <a:t>第五層</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標題 1">
            <a:extLst>
              <a:ext uri="{FF2B5EF4-FFF2-40B4-BE49-F238E27FC236}"/>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extLst>
          </p:cNvPr>
          <p:cNvSpPr>
            <a:spLocks noGrp="1"/>
          </p:cNvSpPr>
          <p:nvPr>
            <p:ph type="dt" sz="half" idx="10"/>
          </p:nvPr>
        </p:nvSpPr>
        <p:spPr>
          <a:xfrm>
            <a:off x="457200" y="6245225"/>
            <a:ext cx="2133600" cy="476250"/>
          </a:xfrm>
          <a:prstGeom prst="rect">
            <a:avLst/>
          </a:prstGeom>
        </p:spPr>
        <p:txBody>
          <a:bodyPr/>
          <a:lstStyle>
            <a:lvl1pPr>
              <a:defRPr>
                <a:ea typeface="新細明體" charset="-120"/>
              </a:defRPr>
            </a:lvl1pPr>
          </a:lstStyle>
          <a:p>
            <a:pPr>
              <a:defRPr/>
            </a:pPr>
            <a:endParaRPr lang="en-US" altLang="zh-TW"/>
          </a:p>
        </p:txBody>
      </p:sp>
      <p:sp>
        <p:nvSpPr>
          <p:cNvPr id="5" name="頁尾版面配置區 4">
            <a:extLst>
              <a:ext uri="{FF2B5EF4-FFF2-40B4-BE49-F238E27FC236}"/>
            </a:extLst>
          </p:cNvPr>
          <p:cNvSpPr>
            <a:spLocks noGrp="1"/>
          </p:cNvSpPr>
          <p:nvPr>
            <p:ph type="ftr" sz="quarter" idx="11"/>
          </p:nvPr>
        </p:nvSpPr>
        <p:spPr>
          <a:xfrm>
            <a:off x="3124200" y="6245225"/>
            <a:ext cx="2895600" cy="476250"/>
          </a:xfrm>
          <a:prstGeom prst="rect">
            <a:avLst/>
          </a:prstGeom>
        </p:spPr>
        <p:txBody>
          <a:bodyPr/>
          <a:lstStyle>
            <a:lvl1pPr>
              <a:defRPr>
                <a:ea typeface="新細明體" charset="-120"/>
              </a:defRPr>
            </a:lvl1pPr>
          </a:lstStyle>
          <a:p>
            <a:pPr>
              <a:defRPr/>
            </a:pPr>
            <a:endParaRPr lang="en-US" altLang="zh-TW"/>
          </a:p>
        </p:txBody>
      </p:sp>
      <p:sp>
        <p:nvSpPr>
          <p:cNvPr id="6" name="投影片編號版面配置區 5">
            <a:extLst>
              <a:ext uri="{FF2B5EF4-FFF2-40B4-BE49-F238E27FC236}"/>
            </a:extLst>
          </p:cNvPr>
          <p:cNvSpPr>
            <a:spLocks noGrp="1"/>
          </p:cNvSpPr>
          <p:nvPr>
            <p:ph type="sldNum" sz="quarter" idx="12"/>
          </p:nvPr>
        </p:nvSpPr>
        <p:spPr>
          <a:xfrm>
            <a:off x="6553200" y="6245225"/>
            <a:ext cx="2133600" cy="476250"/>
          </a:xfrm>
          <a:prstGeom prst="rect">
            <a:avLst/>
          </a:prstGeom>
        </p:spPr>
        <p:txBody>
          <a:bodyPr/>
          <a:lstStyle>
            <a:lvl1pPr>
              <a:defRPr>
                <a:ea typeface="新細明體" charset="-120"/>
              </a:defRPr>
            </a:lvl1pPr>
          </a:lstStyle>
          <a:p>
            <a:pPr>
              <a:defRPr/>
            </a:pPr>
            <a:fld id="{4EF3E3CC-57C2-4893-8286-EBFCB7CC6FF7}" type="slidenum">
              <a:rPr lang="en-US" altLang="zh-TW"/>
              <a:pPr>
                <a:defRPr/>
              </a:pPr>
              <a:t>‹#›</a:t>
            </a:fld>
            <a:endParaRPr lang="en-US" altLang="zh-TW"/>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336699"/>
                </a:solidFill>
              </a:defRPr>
            </a:lvl1pPr>
          </a:lstStyle>
          <a:p>
            <a:r>
              <a:rPr lang="zh-TW" altLang="en-US" dirty="0" smtClean="0"/>
              <a:t>按一下以編輯母片標題樣式</a:t>
            </a:r>
            <a:endParaRPr lang="zh-TW" altLang="en-US" dirty="0"/>
          </a:p>
        </p:txBody>
      </p:sp>
      <p:sp>
        <p:nvSpPr>
          <p:cNvPr id="9" name="Rectangle 3"/>
          <p:cNvSpPr>
            <a:spLocks noGrp="1" noChangeArrowheads="1"/>
          </p:cNvSpPr>
          <p:nvPr>
            <p:ph idx="1"/>
          </p:nvPr>
        </p:nvSpPr>
        <p:spPr bwMode="auto">
          <a:xfrm>
            <a:off x="323850" y="1196975"/>
            <a:ext cx="8135938" cy="5040313"/>
          </a:xfrm>
          <a:prstGeom prst="rect">
            <a:avLst/>
          </a:prstGeom>
          <a:noFill/>
          <a:ln>
            <a:noFill/>
          </a:ln>
          <a:effectLst/>
          <a:extLst/>
        </p:spPr>
        <p:txBody>
          <a:bodyPr/>
          <a:lstStyle>
            <a:lvl2pPr marL="1588" indent="0">
              <a:buNone/>
              <a:defRPr/>
            </a:lvl2pPr>
            <a:lvl3pPr marL="273050" indent="-269875">
              <a:defRPr/>
            </a:lvl3pPr>
            <a:lvl4pPr marL="266700" indent="6350">
              <a:defRPr/>
            </a:lvl4pPr>
            <a:lvl5pPr>
              <a:defRPr/>
            </a:lvl5pPr>
          </a:lstStyle>
          <a:p>
            <a:pPr lvl="0"/>
            <a:r>
              <a:rPr lang="zh-TW" altLang="en-US" noProof="0" dirty="0" smtClean="0"/>
              <a:t>按一下以編輯母片文字樣式</a:t>
            </a:r>
          </a:p>
          <a:p>
            <a:pPr lvl="1"/>
            <a:r>
              <a:rPr lang="zh-TW" altLang="en-US" noProof="0" dirty="0" smtClean="0"/>
              <a:t>第二層</a:t>
            </a:r>
          </a:p>
          <a:p>
            <a:pPr lvl="2"/>
            <a:r>
              <a:rPr lang="zh-TW" altLang="en-US" noProof="0" dirty="0" smtClean="0"/>
              <a:t>第三層</a:t>
            </a:r>
          </a:p>
          <a:p>
            <a:pPr lvl="3"/>
            <a:r>
              <a:rPr lang="zh-TW" altLang="en-US" noProof="0" dirty="0" smtClean="0"/>
              <a:t>第四層</a:t>
            </a:r>
          </a:p>
          <a:p>
            <a:pPr lvl="4"/>
            <a:r>
              <a:rPr lang="zh-TW" altLang="en-US" noProof="0" dirty="0" smtClean="0"/>
              <a:t>第五層</a:t>
            </a:r>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標題 1">
            <a:extLst>
              <a:ext uri="{FF2B5EF4-FFF2-40B4-BE49-F238E27FC236}"/>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extLst>
          </p:cNvPr>
          <p:cNvSpPr>
            <a:spLocks noGrp="1"/>
          </p:cNvSpPr>
          <p:nvPr>
            <p:ph type="dt" sz="half" idx="10"/>
          </p:nvPr>
        </p:nvSpPr>
        <p:spPr>
          <a:xfrm>
            <a:off x="457200" y="6245225"/>
            <a:ext cx="2133600" cy="476250"/>
          </a:xfrm>
          <a:prstGeom prst="rect">
            <a:avLst/>
          </a:prstGeom>
        </p:spPr>
        <p:txBody>
          <a:bodyPr/>
          <a:lstStyle>
            <a:lvl1pPr>
              <a:defRPr>
                <a:ea typeface="新細明體" charset="-120"/>
              </a:defRPr>
            </a:lvl1pPr>
          </a:lstStyle>
          <a:p>
            <a:pPr>
              <a:defRPr/>
            </a:pPr>
            <a:endParaRPr lang="en-US" altLang="zh-TW"/>
          </a:p>
        </p:txBody>
      </p:sp>
      <p:sp>
        <p:nvSpPr>
          <p:cNvPr id="5" name="頁尾版面配置區 4">
            <a:extLst>
              <a:ext uri="{FF2B5EF4-FFF2-40B4-BE49-F238E27FC236}"/>
            </a:extLst>
          </p:cNvPr>
          <p:cNvSpPr>
            <a:spLocks noGrp="1"/>
          </p:cNvSpPr>
          <p:nvPr>
            <p:ph type="ftr" sz="quarter" idx="11"/>
          </p:nvPr>
        </p:nvSpPr>
        <p:spPr>
          <a:xfrm>
            <a:off x="3124200" y="6245225"/>
            <a:ext cx="2895600" cy="476250"/>
          </a:xfrm>
          <a:prstGeom prst="rect">
            <a:avLst/>
          </a:prstGeom>
        </p:spPr>
        <p:txBody>
          <a:bodyPr/>
          <a:lstStyle>
            <a:lvl1pPr>
              <a:defRPr>
                <a:ea typeface="新細明體" charset="-120"/>
              </a:defRPr>
            </a:lvl1pPr>
          </a:lstStyle>
          <a:p>
            <a:pPr>
              <a:defRPr/>
            </a:pPr>
            <a:endParaRPr lang="en-US" altLang="zh-TW"/>
          </a:p>
        </p:txBody>
      </p:sp>
      <p:sp>
        <p:nvSpPr>
          <p:cNvPr id="6" name="投影片編號版面配置區 5">
            <a:extLst>
              <a:ext uri="{FF2B5EF4-FFF2-40B4-BE49-F238E27FC236}"/>
            </a:extLst>
          </p:cNvPr>
          <p:cNvSpPr>
            <a:spLocks noGrp="1"/>
          </p:cNvSpPr>
          <p:nvPr>
            <p:ph type="sldNum" sz="quarter" idx="12"/>
          </p:nvPr>
        </p:nvSpPr>
        <p:spPr>
          <a:xfrm>
            <a:off x="6553200" y="6245225"/>
            <a:ext cx="2133600" cy="476250"/>
          </a:xfrm>
          <a:prstGeom prst="rect">
            <a:avLst/>
          </a:prstGeom>
        </p:spPr>
        <p:txBody>
          <a:bodyPr/>
          <a:lstStyle>
            <a:lvl1pPr>
              <a:defRPr>
                <a:ea typeface="新細明體" charset="-120"/>
              </a:defRPr>
            </a:lvl1pPr>
          </a:lstStyle>
          <a:p>
            <a:pPr>
              <a:defRPr/>
            </a:pPr>
            <a:fld id="{0FB216CE-6CAF-4DAE-9BC1-0FE454147D91}" type="slidenum">
              <a:rPr lang="en-US" altLang="zh-TW"/>
              <a:pPr>
                <a:defRPr/>
              </a:pPr>
              <a:t>‹#›</a:t>
            </a:fld>
            <a:endParaRPr lang="en-US" altLang="zh-TW"/>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49"/>
          <p:cNvSpPr txBox="1">
            <a:spLocks noChangeArrowheads="1"/>
          </p:cNvSpPr>
          <p:nvPr userDrawn="1"/>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FEE033C2-764E-43C7-AF91-7CD1D0B08AC8}"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3" name="Picture 37" descr="Icon-02">
            <a:hlinkClick r:id="" action="ppaction://hlinkshowjump?jump=endshow"/>
          </p:cNvPr>
          <p:cNvPicPr>
            <a:picLocks noChangeAspect="1" noChangeArrowheads="1"/>
          </p:cNvPicPr>
          <p:nvPr userDrawn="1"/>
        </p:nvPicPr>
        <p:blipFill>
          <a:blip r:embed="rId3"/>
          <a:srcRect/>
          <a:stretch>
            <a:fillRect/>
          </a:stretch>
        </p:blipFill>
        <p:spPr bwMode="auto">
          <a:xfrm>
            <a:off x="8748713" y="6524625"/>
            <a:ext cx="327025" cy="300038"/>
          </a:xfrm>
          <a:prstGeom prst="rect">
            <a:avLst/>
          </a:prstGeom>
          <a:noFill/>
          <a:ln w="9525">
            <a:noFill/>
            <a:miter lim="800000"/>
            <a:headEnd/>
            <a:tailEnd/>
          </a:ln>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336699"/>
                </a:solidFill>
              </a:defRPr>
            </a:lvl1pPr>
          </a:lstStyle>
          <a:p>
            <a:r>
              <a:rPr lang="zh-TW" altLang="en-US" dirty="0" smtClean="0"/>
              <a:t>按一下以編輯母片標題樣式</a:t>
            </a:r>
            <a:endParaRPr lang="zh-TW" altLang="en-US" dirty="0"/>
          </a:p>
        </p:txBody>
      </p:sp>
      <p:sp>
        <p:nvSpPr>
          <p:cNvPr id="9" name="Rectangle 3"/>
          <p:cNvSpPr>
            <a:spLocks noGrp="1" noChangeArrowheads="1"/>
          </p:cNvSpPr>
          <p:nvPr>
            <p:ph idx="1"/>
          </p:nvPr>
        </p:nvSpPr>
        <p:spPr bwMode="auto">
          <a:xfrm>
            <a:off x="323850" y="1196975"/>
            <a:ext cx="8135938" cy="5040313"/>
          </a:xfrm>
          <a:prstGeom prst="rect">
            <a:avLst/>
          </a:prstGeom>
          <a:noFill/>
          <a:ln>
            <a:noFill/>
          </a:ln>
          <a:effectLst/>
          <a:extLst/>
        </p:spPr>
        <p:txBody>
          <a:bodyPr/>
          <a:lstStyle>
            <a:lvl2pPr marL="1588" indent="0">
              <a:buNone/>
              <a:defRPr/>
            </a:lvl2pPr>
            <a:lvl3pPr marL="273050" indent="-269875">
              <a:defRPr/>
            </a:lvl3pPr>
            <a:lvl4pPr marL="266700" indent="6350">
              <a:defRPr/>
            </a:lvl4pPr>
            <a:lvl5pPr>
              <a:defRPr/>
            </a:lvl5pPr>
          </a:lstStyle>
          <a:p>
            <a:pPr lvl="0"/>
            <a:r>
              <a:rPr lang="zh-TW" altLang="en-US" noProof="0" dirty="0" smtClean="0"/>
              <a:t>按一下以編輯母片文字樣式</a:t>
            </a:r>
          </a:p>
          <a:p>
            <a:pPr lvl="1"/>
            <a:r>
              <a:rPr lang="zh-TW" altLang="en-US" noProof="0" dirty="0" smtClean="0"/>
              <a:t>第二層</a:t>
            </a:r>
          </a:p>
          <a:p>
            <a:pPr lvl="2"/>
            <a:r>
              <a:rPr lang="zh-TW" altLang="en-US" noProof="0" dirty="0" smtClean="0"/>
              <a:t>第三層</a:t>
            </a:r>
          </a:p>
          <a:p>
            <a:pPr lvl="3"/>
            <a:r>
              <a:rPr lang="zh-TW" altLang="en-US" noProof="0" dirty="0" smtClean="0"/>
              <a:t>第四層</a:t>
            </a:r>
          </a:p>
          <a:p>
            <a:pPr lvl="4"/>
            <a:r>
              <a:rPr lang="zh-TW" altLang="en-US" noProof="0" dirty="0" smtClean="0"/>
              <a:t>第五層</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標題 1">
            <a:extLst>
              <a:ext uri="{FF2B5EF4-FFF2-40B4-BE49-F238E27FC236}"/>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extLst>
          </p:cNvPr>
          <p:cNvSpPr>
            <a:spLocks noGrp="1"/>
          </p:cNvSpPr>
          <p:nvPr>
            <p:ph type="dt" sz="half" idx="10"/>
          </p:nvPr>
        </p:nvSpPr>
        <p:spPr>
          <a:xfrm>
            <a:off x="457200" y="6245225"/>
            <a:ext cx="2133600" cy="476250"/>
          </a:xfrm>
          <a:prstGeom prst="rect">
            <a:avLst/>
          </a:prstGeom>
        </p:spPr>
        <p:txBody>
          <a:bodyPr/>
          <a:lstStyle>
            <a:lvl1pPr>
              <a:defRPr>
                <a:ea typeface="新細明體" charset="-120"/>
              </a:defRPr>
            </a:lvl1pPr>
          </a:lstStyle>
          <a:p>
            <a:pPr>
              <a:defRPr/>
            </a:pPr>
            <a:endParaRPr lang="en-US" altLang="zh-TW"/>
          </a:p>
        </p:txBody>
      </p:sp>
      <p:sp>
        <p:nvSpPr>
          <p:cNvPr id="5" name="頁尾版面配置區 4">
            <a:extLst>
              <a:ext uri="{FF2B5EF4-FFF2-40B4-BE49-F238E27FC236}"/>
            </a:extLst>
          </p:cNvPr>
          <p:cNvSpPr>
            <a:spLocks noGrp="1"/>
          </p:cNvSpPr>
          <p:nvPr>
            <p:ph type="ftr" sz="quarter" idx="11"/>
          </p:nvPr>
        </p:nvSpPr>
        <p:spPr>
          <a:xfrm>
            <a:off x="3124200" y="6245225"/>
            <a:ext cx="2895600" cy="476250"/>
          </a:xfrm>
          <a:prstGeom prst="rect">
            <a:avLst/>
          </a:prstGeom>
        </p:spPr>
        <p:txBody>
          <a:bodyPr/>
          <a:lstStyle>
            <a:lvl1pPr>
              <a:defRPr>
                <a:ea typeface="新細明體" charset="-120"/>
              </a:defRPr>
            </a:lvl1pPr>
          </a:lstStyle>
          <a:p>
            <a:pPr>
              <a:defRPr/>
            </a:pPr>
            <a:endParaRPr lang="en-US" altLang="zh-TW"/>
          </a:p>
        </p:txBody>
      </p:sp>
      <p:sp>
        <p:nvSpPr>
          <p:cNvPr id="6" name="投影片編號版面配置區 5">
            <a:extLst>
              <a:ext uri="{FF2B5EF4-FFF2-40B4-BE49-F238E27FC236}"/>
            </a:extLst>
          </p:cNvPr>
          <p:cNvSpPr>
            <a:spLocks noGrp="1"/>
          </p:cNvSpPr>
          <p:nvPr>
            <p:ph type="sldNum" sz="quarter" idx="12"/>
          </p:nvPr>
        </p:nvSpPr>
        <p:spPr>
          <a:xfrm>
            <a:off x="6553200" y="6245225"/>
            <a:ext cx="2133600" cy="476250"/>
          </a:xfrm>
          <a:prstGeom prst="rect">
            <a:avLst/>
          </a:prstGeom>
        </p:spPr>
        <p:txBody>
          <a:bodyPr/>
          <a:lstStyle>
            <a:lvl1pPr>
              <a:defRPr>
                <a:ea typeface="新細明體" charset="-120"/>
              </a:defRPr>
            </a:lvl1pPr>
          </a:lstStyle>
          <a:p>
            <a:pPr>
              <a:defRPr/>
            </a:pPr>
            <a:fld id="{9BE562C1-FBF8-4877-B9C6-DB8D41B0F6E0}" type="slidenum">
              <a:rPr lang="en-US" altLang="zh-TW"/>
              <a:pPr>
                <a:defRPr/>
              </a:pPr>
              <a:t>‹#›</a:t>
            </a:fld>
            <a:endParaRPr lang="en-US" altLang="zh-TW"/>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49"/>
          <p:cNvSpPr txBox="1">
            <a:spLocks noChangeArrowheads="1"/>
          </p:cNvSpPr>
          <p:nvPr userDrawn="1"/>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A24E5784-E498-4FC5-8E30-9E5566F89DA5}"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3" name="Picture 37" descr="Icon-02">
            <a:hlinkClick r:id="" action="ppaction://hlinkshowjump?jump=endshow"/>
          </p:cNvPr>
          <p:cNvPicPr>
            <a:picLocks noChangeAspect="1" noChangeArrowheads="1"/>
          </p:cNvPicPr>
          <p:nvPr userDrawn="1"/>
        </p:nvPicPr>
        <p:blipFill>
          <a:blip r:embed="rId3"/>
          <a:srcRect/>
          <a:stretch>
            <a:fillRect/>
          </a:stretch>
        </p:blipFill>
        <p:spPr bwMode="auto">
          <a:xfrm>
            <a:off x="8748713" y="6524625"/>
            <a:ext cx="327025" cy="300038"/>
          </a:xfrm>
          <a:prstGeom prst="rect">
            <a:avLst/>
          </a:prstGeom>
          <a:noFill/>
          <a:ln w="9525">
            <a:noFill/>
            <a:miter lim="800000"/>
            <a:headEnd/>
            <a:tailEnd/>
          </a:ln>
        </p:spPr>
      </p:pic>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336699"/>
                </a:solidFill>
              </a:defRPr>
            </a:lvl1pPr>
          </a:lstStyle>
          <a:p>
            <a:r>
              <a:rPr lang="zh-TW" altLang="en-US" dirty="0" smtClean="0"/>
              <a:t>按一下以編輯母片標題樣式</a:t>
            </a:r>
            <a:endParaRPr lang="zh-TW" altLang="en-US" dirty="0"/>
          </a:p>
        </p:txBody>
      </p:sp>
      <p:sp>
        <p:nvSpPr>
          <p:cNvPr id="9" name="Rectangle 3"/>
          <p:cNvSpPr>
            <a:spLocks noGrp="1" noChangeArrowheads="1"/>
          </p:cNvSpPr>
          <p:nvPr>
            <p:ph idx="1"/>
          </p:nvPr>
        </p:nvSpPr>
        <p:spPr bwMode="auto">
          <a:xfrm>
            <a:off x="323850" y="1196975"/>
            <a:ext cx="8135938" cy="5040313"/>
          </a:xfrm>
          <a:prstGeom prst="rect">
            <a:avLst/>
          </a:prstGeom>
          <a:noFill/>
          <a:ln>
            <a:noFill/>
          </a:ln>
          <a:effectLst/>
          <a:extLst/>
        </p:spPr>
        <p:txBody>
          <a:bodyPr/>
          <a:lstStyle>
            <a:lvl2pPr marL="1588" indent="0">
              <a:buNone/>
              <a:defRPr/>
            </a:lvl2pPr>
            <a:lvl3pPr marL="273050" indent="-269875">
              <a:defRPr/>
            </a:lvl3pPr>
            <a:lvl4pPr marL="266700" indent="6350">
              <a:defRPr/>
            </a:lvl4pPr>
            <a:lvl5pPr>
              <a:defRPr/>
            </a:lvl5pPr>
          </a:lstStyle>
          <a:p>
            <a:pPr lvl="0"/>
            <a:r>
              <a:rPr lang="zh-TW" altLang="en-US" noProof="0" dirty="0" smtClean="0"/>
              <a:t>按一下以編輯母片文字樣式</a:t>
            </a:r>
          </a:p>
          <a:p>
            <a:pPr lvl="1"/>
            <a:r>
              <a:rPr lang="zh-TW" altLang="en-US" noProof="0" dirty="0" smtClean="0"/>
              <a:t>第二層</a:t>
            </a:r>
          </a:p>
          <a:p>
            <a:pPr lvl="2"/>
            <a:r>
              <a:rPr lang="zh-TW" altLang="en-US" noProof="0" dirty="0" smtClean="0"/>
              <a:t>第三層</a:t>
            </a:r>
          </a:p>
          <a:p>
            <a:pPr lvl="3"/>
            <a:r>
              <a:rPr lang="zh-TW" altLang="en-US" noProof="0" dirty="0" smtClean="0"/>
              <a:t>第四層</a:t>
            </a:r>
          </a:p>
          <a:p>
            <a:pPr lvl="4"/>
            <a:r>
              <a:rPr lang="zh-TW" altLang="en-US" noProof="0" dirty="0" smtClean="0"/>
              <a:t>第五層</a:t>
            </a:r>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標題 1">
            <a:extLst>
              <a:ext uri="{FF2B5EF4-FFF2-40B4-BE49-F238E27FC236}"/>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extLst>
          </p:cNvPr>
          <p:cNvSpPr>
            <a:spLocks noGrp="1"/>
          </p:cNvSpPr>
          <p:nvPr>
            <p:ph type="dt" sz="half" idx="10"/>
          </p:nvPr>
        </p:nvSpPr>
        <p:spPr>
          <a:xfrm>
            <a:off x="457200" y="6245225"/>
            <a:ext cx="2133600" cy="476250"/>
          </a:xfrm>
          <a:prstGeom prst="rect">
            <a:avLst/>
          </a:prstGeom>
        </p:spPr>
        <p:txBody>
          <a:bodyPr/>
          <a:lstStyle>
            <a:lvl1pPr>
              <a:defRPr>
                <a:ea typeface="新細明體" charset="-120"/>
              </a:defRPr>
            </a:lvl1pPr>
          </a:lstStyle>
          <a:p>
            <a:pPr>
              <a:defRPr/>
            </a:pPr>
            <a:endParaRPr lang="en-US" altLang="zh-TW"/>
          </a:p>
        </p:txBody>
      </p:sp>
      <p:sp>
        <p:nvSpPr>
          <p:cNvPr id="5" name="頁尾版面配置區 4">
            <a:extLst>
              <a:ext uri="{FF2B5EF4-FFF2-40B4-BE49-F238E27FC236}"/>
            </a:extLst>
          </p:cNvPr>
          <p:cNvSpPr>
            <a:spLocks noGrp="1"/>
          </p:cNvSpPr>
          <p:nvPr>
            <p:ph type="ftr" sz="quarter" idx="11"/>
          </p:nvPr>
        </p:nvSpPr>
        <p:spPr>
          <a:xfrm>
            <a:off x="3124200" y="6245225"/>
            <a:ext cx="2895600" cy="476250"/>
          </a:xfrm>
          <a:prstGeom prst="rect">
            <a:avLst/>
          </a:prstGeom>
        </p:spPr>
        <p:txBody>
          <a:bodyPr/>
          <a:lstStyle>
            <a:lvl1pPr>
              <a:defRPr>
                <a:ea typeface="新細明體" charset="-120"/>
              </a:defRPr>
            </a:lvl1pPr>
          </a:lstStyle>
          <a:p>
            <a:pPr>
              <a:defRPr/>
            </a:pPr>
            <a:endParaRPr lang="en-US" altLang="zh-TW"/>
          </a:p>
        </p:txBody>
      </p:sp>
      <p:sp>
        <p:nvSpPr>
          <p:cNvPr id="6" name="投影片編號版面配置區 5">
            <a:extLst>
              <a:ext uri="{FF2B5EF4-FFF2-40B4-BE49-F238E27FC236}"/>
            </a:extLst>
          </p:cNvPr>
          <p:cNvSpPr>
            <a:spLocks noGrp="1"/>
          </p:cNvSpPr>
          <p:nvPr>
            <p:ph type="sldNum" sz="quarter" idx="12"/>
          </p:nvPr>
        </p:nvSpPr>
        <p:spPr>
          <a:xfrm>
            <a:off x="6553200" y="6245225"/>
            <a:ext cx="2133600" cy="476250"/>
          </a:xfrm>
          <a:prstGeom prst="rect">
            <a:avLst/>
          </a:prstGeom>
        </p:spPr>
        <p:txBody>
          <a:bodyPr/>
          <a:lstStyle>
            <a:lvl1pPr>
              <a:defRPr>
                <a:ea typeface="新細明體" charset="-120"/>
              </a:defRPr>
            </a:lvl1pPr>
          </a:lstStyle>
          <a:p>
            <a:pPr>
              <a:defRPr/>
            </a:pPr>
            <a:fld id="{AB894916-774B-4078-9980-23A920445314}" type="slidenum">
              <a:rPr lang="en-US" altLang="zh-TW"/>
              <a:pPr>
                <a:defRPr/>
              </a:pPr>
              <a:t>‹#›</a:t>
            </a:fld>
            <a:endParaRPr lang="en-US" altLang="zh-TW"/>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12" Type="http://schemas.openxmlformats.org/officeDocument/2006/relationships/slide" Target="../slides/slide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slide" Target="../slides/slide2.xml"/><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theme" Target="../theme/theme1.xml"/><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6.xml"/><Relationship Id="rId7" Type="http://schemas.openxmlformats.org/officeDocument/2006/relationships/image" Target="../media/image2.png"/><Relationship Id="rId12" Type="http://schemas.openxmlformats.org/officeDocument/2006/relationships/slide" Target="../slides/slide4.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 Target="../slides/slide2.xml"/><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2.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image" Target="../media/image2.png"/><Relationship Id="rId12" Type="http://schemas.openxmlformats.org/officeDocument/2006/relationships/slide" Target="../slides/slid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 Target="../slides/slide4.xml"/><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3.xml"/><Relationship Id="rId9"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image" Target="../media/image2.png"/><Relationship Id="rId12" Type="http://schemas.openxmlformats.org/officeDocument/2006/relationships/slide" Target="../slides/slide4.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 Target="../slides/slide2.xml"/><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3850" y="455613"/>
            <a:ext cx="8135938" cy="72072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323850" y="1196975"/>
            <a:ext cx="8135938" cy="50403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一、第一層第一層第一層第一層第一層第一層第一層</a:t>
            </a:r>
          </a:p>
          <a:p>
            <a:pPr lvl="1"/>
            <a:r>
              <a:rPr lang="zh-TW" altLang="en-US" smtClean="0"/>
              <a:t>第二層內文第二層內文第二層內文第二層內文第二層內文第二層內文</a:t>
            </a:r>
            <a:endParaRPr lang="en-US" altLang="zh-TW" smtClean="0"/>
          </a:p>
          <a:p>
            <a:pPr lvl="2"/>
            <a:r>
              <a:rPr lang="en-US" altLang="zh-TW" smtClean="0"/>
              <a:t>1.</a:t>
            </a:r>
            <a:r>
              <a:rPr lang="zh-TW" altLang="en-US" smtClean="0"/>
              <a:t>第三層第三層第三層第三層第三層第三層第三層第三層第三</a:t>
            </a:r>
            <a:endParaRPr lang="en-US" altLang="zh-TW" smtClean="0"/>
          </a:p>
          <a:p>
            <a:pPr lvl="3"/>
            <a:r>
              <a:rPr lang="zh-TW" altLang="en-US" smtClean="0"/>
              <a:t>第四層第四層第四層第四層第四層第四層第四層第四層</a:t>
            </a:r>
            <a:endParaRPr lang="en-US" altLang="zh-TW" smtClean="0"/>
          </a:p>
          <a:p>
            <a:pPr lvl="4"/>
            <a:r>
              <a:rPr lang="en-US" altLang="zh-TW" smtClean="0"/>
              <a:t>(1)</a:t>
            </a:r>
            <a:r>
              <a:rPr lang="zh-TW" altLang="en-US" smtClean="0"/>
              <a:t>第五層第五層第五層第五層第五層第五層第五層第五層</a:t>
            </a:r>
          </a:p>
        </p:txBody>
      </p:sp>
      <p:sp>
        <p:nvSpPr>
          <p:cNvPr id="1030" name="Text Box 79"/>
          <p:cNvSpPr txBox="1">
            <a:spLocks noChangeArrowheads="1"/>
          </p:cNvSpPr>
          <p:nvPr/>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D2189FC7-A7BA-4043-9860-8EB35F7BA373}"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1029" name="Picture 29" descr="Icon-01">
            <a:hlinkClick r:id="" action="ppaction://hlinkshowjump?jump=firstslide"/>
          </p:cNvPr>
          <p:cNvPicPr>
            <a:picLocks noChangeAspect="1" noChangeArrowheads="1"/>
          </p:cNvPicPr>
          <p:nvPr/>
        </p:nvPicPr>
        <p:blipFill>
          <a:blip r:embed="rId6"/>
          <a:srcRect/>
          <a:stretch>
            <a:fillRect/>
          </a:stretch>
        </p:blipFill>
        <p:spPr bwMode="auto">
          <a:xfrm>
            <a:off x="7770813" y="6523038"/>
            <a:ext cx="328612" cy="301625"/>
          </a:xfrm>
          <a:prstGeom prst="rect">
            <a:avLst/>
          </a:prstGeom>
          <a:noFill/>
          <a:ln w="9525">
            <a:noFill/>
            <a:miter lim="800000"/>
            <a:headEnd/>
            <a:tailEnd/>
          </a:ln>
        </p:spPr>
      </p:pic>
      <p:pic>
        <p:nvPicPr>
          <p:cNvPr id="2" name="Picture 30" descr="Icon-03">
            <a:hlinkClick r:id="" action="ppaction://hlinkshowjump?jump=nextslide"/>
          </p:cNvPr>
          <p:cNvPicPr>
            <a:picLocks noChangeAspect="1" noChangeArrowheads="1"/>
          </p:cNvPicPr>
          <p:nvPr/>
        </p:nvPicPr>
        <p:blipFill>
          <a:blip r:embed="rId7"/>
          <a:srcRect/>
          <a:stretch>
            <a:fillRect/>
          </a:stretch>
        </p:blipFill>
        <p:spPr bwMode="auto">
          <a:xfrm>
            <a:off x="8253413" y="6523038"/>
            <a:ext cx="328612" cy="301625"/>
          </a:xfrm>
          <a:prstGeom prst="rect">
            <a:avLst/>
          </a:prstGeom>
          <a:noFill/>
          <a:ln w="9525">
            <a:noFill/>
            <a:miter lim="800000"/>
            <a:headEnd/>
            <a:tailEnd/>
          </a:ln>
        </p:spPr>
      </p:pic>
      <p:pic>
        <p:nvPicPr>
          <p:cNvPr id="1031" name="Picture 31" descr="Icon-04">
            <a:hlinkClick r:id="" action="ppaction://hlinkshowjump?jump=previousslide"/>
          </p:cNvPr>
          <p:cNvPicPr>
            <a:picLocks noChangeAspect="1" noChangeArrowheads="1"/>
          </p:cNvPicPr>
          <p:nvPr/>
        </p:nvPicPr>
        <p:blipFill>
          <a:blip r:embed="rId8"/>
          <a:srcRect/>
          <a:stretch>
            <a:fillRect/>
          </a:stretch>
        </p:blipFill>
        <p:spPr bwMode="auto">
          <a:xfrm>
            <a:off x="7286625" y="6523038"/>
            <a:ext cx="328613" cy="301625"/>
          </a:xfrm>
          <a:prstGeom prst="rect">
            <a:avLst/>
          </a:prstGeom>
          <a:noFill/>
          <a:ln w="9525">
            <a:noFill/>
            <a:miter lim="800000"/>
            <a:headEnd/>
            <a:tailEnd/>
          </a:ln>
        </p:spPr>
      </p:pic>
      <p:pic>
        <p:nvPicPr>
          <p:cNvPr id="1032" name="Picture 32" descr="Icon-05">
            <a:hlinkClick r:id="" action="ppaction://hlinkshowjump?jump=firstslide"/>
          </p:cNvPr>
          <p:cNvPicPr>
            <a:picLocks noChangeAspect="1" noChangeArrowheads="1"/>
          </p:cNvPicPr>
          <p:nvPr/>
        </p:nvPicPr>
        <p:blipFill>
          <a:blip r:embed="rId9"/>
          <a:srcRect/>
          <a:stretch>
            <a:fillRect/>
          </a:stretch>
        </p:blipFill>
        <p:spPr bwMode="auto">
          <a:xfrm>
            <a:off x="6804025" y="6523038"/>
            <a:ext cx="328613" cy="301625"/>
          </a:xfrm>
          <a:prstGeom prst="rect">
            <a:avLst/>
          </a:prstGeom>
          <a:noFill/>
          <a:ln w="9525">
            <a:noFill/>
            <a:miter lim="800000"/>
            <a:headEnd/>
            <a:tailEnd/>
          </a:ln>
        </p:spPr>
      </p:pic>
      <p:pic>
        <p:nvPicPr>
          <p:cNvPr id="1033" name="Picture 33" descr="Icon-06">
            <a:hlinkClick r:id="" action="ppaction://hlinkshowjump?jump=lastslide"/>
          </p:cNvPr>
          <p:cNvPicPr>
            <a:picLocks noChangeAspect="1" noChangeArrowheads="1"/>
          </p:cNvPicPr>
          <p:nvPr/>
        </p:nvPicPr>
        <p:blipFill>
          <a:blip r:embed="rId10"/>
          <a:srcRect/>
          <a:stretch>
            <a:fillRect/>
          </a:stretch>
        </p:blipFill>
        <p:spPr bwMode="auto">
          <a:xfrm>
            <a:off x="8737600" y="6523038"/>
            <a:ext cx="338138" cy="301625"/>
          </a:xfrm>
          <a:prstGeom prst="rect">
            <a:avLst/>
          </a:prstGeom>
          <a:noFill/>
          <a:ln w="9525">
            <a:noFill/>
            <a:miter lim="800000"/>
            <a:headEnd/>
            <a:tailEnd/>
          </a:ln>
        </p:spPr>
      </p:pic>
      <p:sp>
        <p:nvSpPr>
          <p:cNvPr id="13" name="Rectangle 5" descr="Right-1">
            <a:hlinkClick r:id="rId11" action="ppaction://hlinksldjump"/>
          </p:cNvPr>
          <p:cNvSpPr>
            <a:spLocks noChangeArrowheads="1"/>
          </p:cNvSpPr>
          <p:nvPr userDrawn="1"/>
        </p:nvSpPr>
        <p:spPr bwMode="auto">
          <a:xfrm>
            <a:off x="8534400" y="588963"/>
            <a:ext cx="609600" cy="287337"/>
          </a:xfrm>
          <a:prstGeom prst="rect">
            <a:avLst/>
          </a:prstGeom>
          <a:solidFill>
            <a:srgbClr val="4FA9C5"/>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FFFFFF"/>
                </a:solidFill>
                <a:latin typeface="Arial" charset="0"/>
                <a:ea typeface="新細明體" charset="-120"/>
              </a:rPr>
              <a:t>1-1</a:t>
            </a:r>
          </a:p>
        </p:txBody>
      </p:sp>
      <p:sp>
        <p:nvSpPr>
          <p:cNvPr id="14" name="Rectangle 6" descr="Right-2">
            <a:hlinkClick r:id="rId11" action="ppaction://hlinksldjump"/>
          </p:cNvPr>
          <p:cNvSpPr>
            <a:spLocks noChangeArrowheads="1"/>
          </p:cNvSpPr>
          <p:nvPr userDrawn="1"/>
        </p:nvSpPr>
        <p:spPr bwMode="auto">
          <a:xfrm>
            <a:off x="8534400" y="10334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1-2</a:t>
            </a:r>
          </a:p>
        </p:txBody>
      </p:sp>
      <p:sp>
        <p:nvSpPr>
          <p:cNvPr id="12" name="Rectangle 6" descr="Right-3">
            <a:hlinkClick r:id="rId12" action="ppaction://hlinksldjump"/>
          </p:cNvPr>
          <p:cNvSpPr>
            <a:spLocks noChangeArrowheads="1"/>
          </p:cNvSpPr>
          <p:nvPr userDrawn="1"/>
        </p:nvSpPr>
        <p:spPr bwMode="auto">
          <a:xfrm>
            <a:off x="8534400" y="14779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1-3</a:t>
            </a:r>
          </a:p>
        </p:txBody>
      </p:sp>
      <p:sp>
        <p:nvSpPr>
          <p:cNvPr id="15" name="Rectangle 6" descr="Right-4">
            <a:hlinkClick r:id="" action="ppaction://noaction"/>
          </p:cNvPr>
          <p:cNvSpPr>
            <a:spLocks noChangeArrowheads="1"/>
          </p:cNvSpPr>
          <p:nvPr userDrawn="1"/>
        </p:nvSpPr>
        <p:spPr bwMode="auto">
          <a:xfrm>
            <a:off x="8534400" y="19224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1-4</a:t>
            </a:r>
          </a:p>
        </p:txBody>
      </p:sp>
    </p:spTree>
  </p:cSld>
  <p:clrMap bg1="lt1" tx1="dk1" bg2="lt2" tx2="dk2" accent1="accent1" accent2="accent2" accent3="accent3" accent4="accent4" accent5="accent5" accent6="accent6" hlink="hlink" folHlink="folHlink"/>
  <p:sldLayoutIdLst>
    <p:sldLayoutId id="2147486355" r:id="rId1"/>
    <p:sldLayoutId id="2147486339" r:id="rId2"/>
    <p:sldLayoutId id="2147486356" r:id="rId3"/>
  </p:sldLayoutIdLst>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336699"/>
          </a:solidFill>
          <a:latin typeface="+mj-lt"/>
          <a:ea typeface="+mj-ea"/>
          <a:cs typeface="+mj-cs"/>
        </a:defRPr>
      </a:lvl1pPr>
      <a:lvl2pPr algn="l" rtl="0" eaLnBrk="0" fontAlgn="base" hangingPunct="0">
        <a:spcBef>
          <a:spcPct val="0"/>
        </a:spcBef>
        <a:spcAft>
          <a:spcPct val="0"/>
        </a:spcAft>
        <a:defRPr kumimoji="1" sz="3600" b="1">
          <a:solidFill>
            <a:srgbClr val="336699"/>
          </a:solidFill>
          <a:latin typeface="Arial" charset="0"/>
          <a:ea typeface="微軟正黑體" pitchFamily="34" charset="-120"/>
        </a:defRPr>
      </a:lvl2pPr>
      <a:lvl3pPr algn="l" rtl="0" eaLnBrk="0" fontAlgn="base" hangingPunct="0">
        <a:spcBef>
          <a:spcPct val="0"/>
        </a:spcBef>
        <a:spcAft>
          <a:spcPct val="0"/>
        </a:spcAft>
        <a:defRPr kumimoji="1" sz="3600" b="1">
          <a:solidFill>
            <a:srgbClr val="336699"/>
          </a:solidFill>
          <a:latin typeface="Arial" charset="0"/>
          <a:ea typeface="微軟正黑體" pitchFamily="34" charset="-120"/>
        </a:defRPr>
      </a:lvl3pPr>
      <a:lvl4pPr algn="l" rtl="0" eaLnBrk="0" fontAlgn="base" hangingPunct="0">
        <a:spcBef>
          <a:spcPct val="0"/>
        </a:spcBef>
        <a:spcAft>
          <a:spcPct val="0"/>
        </a:spcAft>
        <a:defRPr kumimoji="1" sz="3600" b="1">
          <a:solidFill>
            <a:srgbClr val="336699"/>
          </a:solidFill>
          <a:latin typeface="Arial" charset="0"/>
          <a:ea typeface="微軟正黑體" pitchFamily="34" charset="-120"/>
        </a:defRPr>
      </a:lvl4pPr>
      <a:lvl5pPr algn="l" rtl="0" eaLnBrk="0" fontAlgn="base" hangingPunct="0">
        <a:spcBef>
          <a:spcPct val="0"/>
        </a:spcBef>
        <a:spcAft>
          <a:spcPct val="0"/>
        </a:spcAft>
        <a:defRPr kumimoji="1" sz="3600" b="1">
          <a:solidFill>
            <a:srgbClr val="336699"/>
          </a:solidFill>
          <a:latin typeface="Arial" charset="0"/>
          <a:ea typeface="微軟正黑體" pitchFamily="34" charset="-120"/>
        </a:defRPr>
      </a:lvl5pPr>
      <a:lvl6pPr marL="457200" algn="l" rtl="0" eaLnBrk="0" fontAlgn="base" hangingPunct="0">
        <a:spcBef>
          <a:spcPct val="0"/>
        </a:spcBef>
        <a:spcAft>
          <a:spcPct val="0"/>
        </a:spcAft>
        <a:defRPr kumimoji="1" sz="3600" b="1">
          <a:solidFill>
            <a:srgbClr val="0066FF"/>
          </a:solidFill>
          <a:latin typeface="Arial" charset="0"/>
          <a:ea typeface="微軟正黑體" pitchFamily="34" charset="-120"/>
        </a:defRPr>
      </a:lvl6pPr>
      <a:lvl7pPr marL="914400" algn="l" rtl="0" eaLnBrk="0" fontAlgn="base" hangingPunct="0">
        <a:spcBef>
          <a:spcPct val="0"/>
        </a:spcBef>
        <a:spcAft>
          <a:spcPct val="0"/>
        </a:spcAft>
        <a:defRPr kumimoji="1" sz="3600" b="1">
          <a:solidFill>
            <a:srgbClr val="0066FF"/>
          </a:solidFill>
          <a:latin typeface="Arial" charset="0"/>
          <a:ea typeface="微軟正黑體" pitchFamily="34" charset="-120"/>
        </a:defRPr>
      </a:lvl7pPr>
      <a:lvl8pPr marL="1371600" algn="l" rtl="0" eaLnBrk="0" fontAlgn="base" hangingPunct="0">
        <a:spcBef>
          <a:spcPct val="0"/>
        </a:spcBef>
        <a:spcAft>
          <a:spcPct val="0"/>
        </a:spcAft>
        <a:defRPr kumimoji="1" sz="3600" b="1">
          <a:solidFill>
            <a:srgbClr val="0066FF"/>
          </a:solidFill>
          <a:latin typeface="Arial" charset="0"/>
          <a:ea typeface="微軟正黑體" pitchFamily="34" charset="-120"/>
        </a:defRPr>
      </a:lvl8pPr>
      <a:lvl9pPr marL="1828800" algn="l" rtl="0" eaLnBrk="0" fontAlgn="base" hangingPunct="0">
        <a:spcBef>
          <a:spcPct val="0"/>
        </a:spcBef>
        <a:spcAft>
          <a:spcPct val="0"/>
        </a:spcAft>
        <a:defRPr kumimoji="1" sz="3600" b="1">
          <a:solidFill>
            <a:srgbClr val="0066FF"/>
          </a:solidFill>
          <a:latin typeface="Arial" charset="0"/>
          <a:ea typeface="微軟正黑體" pitchFamily="34" charset="-120"/>
        </a:defRPr>
      </a:lvl9pPr>
    </p:titleStyle>
    <p:bodyStyle>
      <a:lvl1pPr marL="808038" indent="-808038" algn="l" rtl="0" eaLnBrk="0" fontAlgn="base" hangingPunct="0">
        <a:spcBef>
          <a:spcPct val="20000"/>
        </a:spcBef>
        <a:spcAft>
          <a:spcPct val="0"/>
        </a:spcAft>
        <a:buChar char="•"/>
        <a:defRPr kumimoji="1" sz="3200" b="1">
          <a:solidFill>
            <a:srgbClr val="0099FF"/>
          </a:solidFill>
          <a:latin typeface="+mj-ea"/>
          <a:ea typeface="+mj-ea"/>
          <a:cs typeface="+mn-cs"/>
        </a:defRPr>
      </a:lvl1pPr>
      <a:lvl2pPr marL="1588" indent="712788" algn="just" rtl="0" eaLnBrk="0" fontAlgn="base" hangingPunct="0">
        <a:lnSpc>
          <a:spcPct val="110000"/>
        </a:lnSpc>
        <a:spcBef>
          <a:spcPct val="20000"/>
        </a:spcBef>
        <a:spcAft>
          <a:spcPct val="0"/>
        </a:spcAft>
        <a:buChar char="–"/>
        <a:defRPr sz="2800">
          <a:solidFill>
            <a:schemeClr val="tx1"/>
          </a:solidFill>
          <a:latin typeface="+mn-lt"/>
          <a:ea typeface="+mn-ea"/>
        </a:defRPr>
      </a:lvl2pPr>
      <a:lvl3pPr marL="273050" indent="-269875" algn="just" rtl="0" eaLnBrk="0" fontAlgn="base" hangingPunct="0">
        <a:spcBef>
          <a:spcPct val="20000"/>
        </a:spcBef>
        <a:spcAft>
          <a:spcPct val="0"/>
        </a:spcAft>
        <a:buChar char="•"/>
        <a:defRPr kumimoji="1" lang="zh-TW" altLang="en-US" sz="2800" dirty="0">
          <a:solidFill>
            <a:schemeClr val="tx1"/>
          </a:solidFill>
          <a:latin typeface="+mn-lt"/>
          <a:ea typeface="+mn-ea"/>
        </a:defRPr>
      </a:lvl3pPr>
      <a:lvl4pPr marL="273050" indent="1098550" algn="just" rtl="0" eaLnBrk="0" fontAlgn="base" hangingPunct="0">
        <a:spcBef>
          <a:spcPct val="20000"/>
        </a:spcBef>
        <a:spcAft>
          <a:spcPct val="0"/>
        </a:spcAft>
        <a:buChar char="–"/>
        <a:defRPr kumimoji="1" lang="en-US" altLang="zh-TW" sz="2800" dirty="0">
          <a:solidFill>
            <a:schemeClr val="tx1"/>
          </a:solidFill>
          <a:latin typeface="+mn-lt"/>
          <a:ea typeface="+mn-ea"/>
        </a:defRPr>
      </a:lvl4pPr>
      <a:lvl5pPr marL="712788" indent="-439738" algn="just" rtl="0" eaLnBrk="0" fontAlgn="base" hangingPunct="0">
        <a:spcBef>
          <a:spcPct val="20000"/>
        </a:spcBef>
        <a:spcAft>
          <a:spcPct val="0"/>
        </a:spcAft>
        <a:buChar char="»"/>
        <a:defRPr kumimoji="1" sz="2800">
          <a:solidFill>
            <a:schemeClr val="tx1"/>
          </a:solidFill>
          <a:latin typeface="+mn-lt"/>
          <a:ea typeface="+mn-ea"/>
        </a:defRPr>
      </a:lvl5pPr>
      <a:lvl6pPr marL="1784350" algn="l" rtl="0" fontAlgn="base" hangingPunct="0">
        <a:spcBef>
          <a:spcPct val="20000"/>
        </a:spcBef>
        <a:spcAft>
          <a:spcPct val="0"/>
        </a:spcAft>
        <a:defRPr kumimoji="1" sz="2800">
          <a:solidFill>
            <a:schemeClr val="tx1"/>
          </a:solidFill>
          <a:latin typeface="+mn-lt"/>
          <a:ea typeface="+mn-ea"/>
        </a:defRPr>
      </a:lvl6pPr>
      <a:lvl7pPr marL="2241550" algn="l" rtl="0" fontAlgn="base" hangingPunct="0">
        <a:spcBef>
          <a:spcPct val="20000"/>
        </a:spcBef>
        <a:spcAft>
          <a:spcPct val="0"/>
        </a:spcAft>
        <a:defRPr kumimoji="1" sz="2800">
          <a:solidFill>
            <a:schemeClr val="tx1"/>
          </a:solidFill>
          <a:latin typeface="+mn-lt"/>
          <a:ea typeface="+mn-ea"/>
        </a:defRPr>
      </a:lvl7pPr>
      <a:lvl8pPr marL="2698750" algn="l" rtl="0" fontAlgn="base" hangingPunct="0">
        <a:spcBef>
          <a:spcPct val="20000"/>
        </a:spcBef>
        <a:spcAft>
          <a:spcPct val="0"/>
        </a:spcAft>
        <a:defRPr kumimoji="1" sz="2800">
          <a:solidFill>
            <a:schemeClr val="tx1"/>
          </a:solidFill>
          <a:latin typeface="+mn-lt"/>
          <a:ea typeface="+mn-ea"/>
        </a:defRPr>
      </a:lvl8pPr>
      <a:lvl9pPr marL="3155950" algn="l" rtl="0" fontAlgn="base" hangingPunct="0">
        <a:spcBef>
          <a:spcPct val="20000"/>
        </a:spcBef>
        <a:spcAft>
          <a:spcPct val="0"/>
        </a:spcAft>
        <a:defRPr kumimoji="1" sz="28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6" name="Rectangle 5" descr="Right-1">
            <a:hlinkClick r:id="rId6" action="ppaction://hlinksldjump"/>
          </p:cNvPr>
          <p:cNvSpPr>
            <a:spLocks noChangeArrowheads="1"/>
          </p:cNvSpPr>
          <p:nvPr userDrawn="1"/>
        </p:nvSpPr>
        <p:spPr bwMode="auto">
          <a:xfrm>
            <a:off x="8534396" y="1025059"/>
            <a:ext cx="609600" cy="287337"/>
          </a:xfrm>
          <a:prstGeom prst="rect">
            <a:avLst/>
          </a:prstGeom>
          <a:solidFill>
            <a:srgbClr val="4FA9C5"/>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FFFFFF"/>
                </a:solidFill>
                <a:latin typeface="Arial" charset="0"/>
                <a:ea typeface="新細明體" charset="-120"/>
              </a:rPr>
              <a:t>1-2</a:t>
            </a:r>
          </a:p>
        </p:txBody>
      </p:sp>
      <p:sp>
        <p:nvSpPr>
          <p:cNvPr id="3074" name="Rectangle 2"/>
          <p:cNvSpPr>
            <a:spLocks noGrp="1" noChangeArrowheads="1"/>
          </p:cNvSpPr>
          <p:nvPr>
            <p:ph type="title"/>
          </p:nvPr>
        </p:nvSpPr>
        <p:spPr bwMode="auto">
          <a:xfrm>
            <a:off x="323850" y="455613"/>
            <a:ext cx="8135938" cy="72072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3075" name="Rectangle 3"/>
          <p:cNvSpPr>
            <a:spLocks noGrp="1" noChangeArrowheads="1"/>
          </p:cNvSpPr>
          <p:nvPr>
            <p:ph type="body" idx="1"/>
          </p:nvPr>
        </p:nvSpPr>
        <p:spPr bwMode="auto">
          <a:xfrm>
            <a:off x="323850" y="1196975"/>
            <a:ext cx="8135938" cy="50403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一、第一層第一層第一層第一層第一層第一層第一層</a:t>
            </a:r>
          </a:p>
          <a:p>
            <a:pPr lvl="1"/>
            <a:r>
              <a:rPr lang="zh-TW" altLang="en-US" smtClean="0"/>
              <a:t>第二層內文第二層內文第二層內文第二層內文第二層內文第二層內文</a:t>
            </a:r>
            <a:endParaRPr lang="en-US" altLang="zh-TW" smtClean="0"/>
          </a:p>
          <a:p>
            <a:pPr lvl="2"/>
            <a:r>
              <a:rPr lang="en-US" altLang="zh-TW" smtClean="0"/>
              <a:t>1.</a:t>
            </a:r>
            <a:r>
              <a:rPr lang="zh-TW" altLang="en-US" smtClean="0"/>
              <a:t>第三層第三層第三層第三層第三層第三層第三層第三層第三</a:t>
            </a:r>
            <a:endParaRPr lang="en-US" altLang="zh-TW" smtClean="0"/>
          </a:p>
          <a:p>
            <a:pPr lvl="3"/>
            <a:r>
              <a:rPr lang="zh-TW" altLang="en-US" smtClean="0"/>
              <a:t>第四層第四層第四層第四層第四層第四層第四層第四層</a:t>
            </a:r>
            <a:endParaRPr lang="en-US" altLang="zh-TW" smtClean="0"/>
          </a:p>
          <a:p>
            <a:pPr lvl="4"/>
            <a:r>
              <a:rPr lang="en-US" altLang="zh-TW" smtClean="0"/>
              <a:t>(1)</a:t>
            </a:r>
            <a:r>
              <a:rPr lang="zh-TW" altLang="en-US" smtClean="0"/>
              <a:t>第五層第五層第五層第五層第五層第五層第五層第五層</a:t>
            </a:r>
          </a:p>
        </p:txBody>
      </p:sp>
      <p:sp>
        <p:nvSpPr>
          <p:cNvPr id="1030" name="Text Box 79"/>
          <p:cNvSpPr txBox="1">
            <a:spLocks noChangeArrowheads="1"/>
          </p:cNvSpPr>
          <p:nvPr/>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686981CC-4432-4395-98A8-51ED532B2359}"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3077" name="Picture 29" descr="Icon-01">
            <a:hlinkClick r:id="" action="ppaction://hlinkshowjump?jump=firstslide"/>
          </p:cNvPr>
          <p:cNvPicPr>
            <a:picLocks noChangeAspect="1" noChangeArrowheads="1"/>
          </p:cNvPicPr>
          <p:nvPr/>
        </p:nvPicPr>
        <p:blipFill>
          <a:blip r:embed="rId7"/>
          <a:srcRect/>
          <a:stretch>
            <a:fillRect/>
          </a:stretch>
        </p:blipFill>
        <p:spPr bwMode="auto">
          <a:xfrm>
            <a:off x="7770813" y="6523038"/>
            <a:ext cx="328612" cy="301625"/>
          </a:xfrm>
          <a:prstGeom prst="rect">
            <a:avLst/>
          </a:prstGeom>
          <a:noFill/>
          <a:ln w="9525">
            <a:noFill/>
            <a:miter lim="800000"/>
            <a:headEnd/>
            <a:tailEnd/>
          </a:ln>
        </p:spPr>
      </p:pic>
      <p:pic>
        <p:nvPicPr>
          <p:cNvPr id="3078" name="Picture 30" descr="Icon-03">
            <a:hlinkClick r:id="" action="ppaction://hlinkshowjump?jump=nextslide"/>
          </p:cNvPr>
          <p:cNvPicPr>
            <a:picLocks noChangeAspect="1" noChangeArrowheads="1"/>
          </p:cNvPicPr>
          <p:nvPr/>
        </p:nvPicPr>
        <p:blipFill>
          <a:blip r:embed="rId8"/>
          <a:srcRect/>
          <a:stretch>
            <a:fillRect/>
          </a:stretch>
        </p:blipFill>
        <p:spPr bwMode="auto">
          <a:xfrm>
            <a:off x="8253413" y="6523038"/>
            <a:ext cx="328612" cy="301625"/>
          </a:xfrm>
          <a:prstGeom prst="rect">
            <a:avLst/>
          </a:prstGeom>
          <a:noFill/>
          <a:ln w="9525">
            <a:noFill/>
            <a:miter lim="800000"/>
            <a:headEnd/>
            <a:tailEnd/>
          </a:ln>
        </p:spPr>
      </p:pic>
      <p:pic>
        <p:nvPicPr>
          <p:cNvPr id="3079" name="Picture 31" descr="Icon-04">
            <a:hlinkClick r:id="" action="ppaction://hlinkshowjump?jump=previousslide"/>
          </p:cNvPr>
          <p:cNvPicPr>
            <a:picLocks noChangeAspect="1" noChangeArrowheads="1"/>
          </p:cNvPicPr>
          <p:nvPr/>
        </p:nvPicPr>
        <p:blipFill>
          <a:blip r:embed="rId9"/>
          <a:srcRect/>
          <a:stretch>
            <a:fillRect/>
          </a:stretch>
        </p:blipFill>
        <p:spPr bwMode="auto">
          <a:xfrm>
            <a:off x="7286625" y="6523038"/>
            <a:ext cx="328613" cy="301625"/>
          </a:xfrm>
          <a:prstGeom prst="rect">
            <a:avLst/>
          </a:prstGeom>
          <a:noFill/>
          <a:ln w="9525">
            <a:noFill/>
            <a:miter lim="800000"/>
            <a:headEnd/>
            <a:tailEnd/>
          </a:ln>
        </p:spPr>
      </p:pic>
      <p:pic>
        <p:nvPicPr>
          <p:cNvPr id="3080" name="Picture 32" descr="Icon-05">
            <a:hlinkClick r:id="" action="ppaction://hlinkshowjump?jump=firstslide"/>
          </p:cNvPr>
          <p:cNvPicPr>
            <a:picLocks noChangeAspect="1" noChangeArrowheads="1"/>
          </p:cNvPicPr>
          <p:nvPr/>
        </p:nvPicPr>
        <p:blipFill>
          <a:blip r:embed="rId10"/>
          <a:srcRect/>
          <a:stretch>
            <a:fillRect/>
          </a:stretch>
        </p:blipFill>
        <p:spPr bwMode="auto">
          <a:xfrm>
            <a:off x="6804025" y="6523038"/>
            <a:ext cx="328613" cy="301625"/>
          </a:xfrm>
          <a:prstGeom prst="rect">
            <a:avLst/>
          </a:prstGeom>
          <a:noFill/>
          <a:ln w="9525">
            <a:noFill/>
            <a:miter lim="800000"/>
            <a:headEnd/>
            <a:tailEnd/>
          </a:ln>
        </p:spPr>
      </p:pic>
      <p:pic>
        <p:nvPicPr>
          <p:cNvPr id="3081" name="Picture 33" descr="Icon-06">
            <a:hlinkClick r:id="" action="ppaction://hlinkshowjump?jump=lastslide"/>
          </p:cNvPr>
          <p:cNvPicPr>
            <a:picLocks noChangeAspect="1" noChangeArrowheads="1"/>
          </p:cNvPicPr>
          <p:nvPr/>
        </p:nvPicPr>
        <p:blipFill>
          <a:blip r:embed="rId11"/>
          <a:srcRect/>
          <a:stretch>
            <a:fillRect/>
          </a:stretch>
        </p:blipFill>
        <p:spPr bwMode="auto">
          <a:xfrm>
            <a:off x="8737600" y="6523038"/>
            <a:ext cx="338138" cy="301625"/>
          </a:xfrm>
          <a:prstGeom prst="rect">
            <a:avLst/>
          </a:prstGeom>
          <a:noFill/>
          <a:ln w="9525">
            <a:noFill/>
            <a:miter lim="800000"/>
            <a:headEnd/>
            <a:tailEnd/>
          </a:ln>
        </p:spPr>
      </p:pic>
      <p:sp>
        <p:nvSpPr>
          <p:cNvPr id="12" name="Rectangle 6" descr="Right-3">
            <a:hlinkClick r:id="rId12" action="ppaction://hlinksldjump"/>
          </p:cNvPr>
          <p:cNvSpPr>
            <a:spLocks noChangeArrowheads="1"/>
          </p:cNvSpPr>
          <p:nvPr userDrawn="1"/>
        </p:nvSpPr>
        <p:spPr bwMode="auto">
          <a:xfrm>
            <a:off x="8534400" y="14779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1-3</a:t>
            </a:r>
          </a:p>
        </p:txBody>
      </p:sp>
    </p:spTree>
  </p:cSld>
  <p:clrMap bg1="lt1" tx1="dk1" bg2="lt2" tx2="dk2" accent1="accent1" accent2="accent2" accent3="accent3" accent4="accent4" accent5="accent5" accent6="accent6" hlink="hlink" folHlink="folHlink"/>
  <p:sldLayoutIdLst>
    <p:sldLayoutId id="2147486357" r:id="rId1"/>
    <p:sldLayoutId id="2147486351" r:id="rId2"/>
    <p:sldLayoutId id="2147486358" r:id="rId3"/>
  </p:sldLayoutIdLst>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336699"/>
          </a:solidFill>
          <a:latin typeface="+mj-lt"/>
          <a:ea typeface="+mj-ea"/>
          <a:cs typeface="+mj-cs"/>
        </a:defRPr>
      </a:lvl1pPr>
      <a:lvl2pPr algn="l" rtl="0" eaLnBrk="0" fontAlgn="base" hangingPunct="0">
        <a:spcBef>
          <a:spcPct val="0"/>
        </a:spcBef>
        <a:spcAft>
          <a:spcPct val="0"/>
        </a:spcAft>
        <a:defRPr kumimoji="1" sz="3600" b="1">
          <a:solidFill>
            <a:srgbClr val="336699"/>
          </a:solidFill>
          <a:latin typeface="Arial" charset="0"/>
          <a:ea typeface="微軟正黑體" pitchFamily="34" charset="-120"/>
        </a:defRPr>
      </a:lvl2pPr>
      <a:lvl3pPr algn="l" rtl="0" eaLnBrk="0" fontAlgn="base" hangingPunct="0">
        <a:spcBef>
          <a:spcPct val="0"/>
        </a:spcBef>
        <a:spcAft>
          <a:spcPct val="0"/>
        </a:spcAft>
        <a:defRPr kumimoji="1" sz="3600" b="1">
          <a:solidFill>
            <a:srgbClr val="336699"/>
          </a:solidFill>
          <a:latin typeface="Arial" charset="0"/>
          <a:ea typeface="微軟正黑體" pitchFamily="34" charset="-120"/>
        </a:defRPr>
      </a:lvl3pPr>
      <a:lvl4pPr algn="l" rtl="0" eaLnBrk="0" fontAlgn="base" hangingPunct="0">
        <a:spcBef>
          <a:spcPct val="0"/>
        </a:spcBef>
        <a:spcAft>
          <a:spcPct val="0"/>
        </a:spcAft>
        <a:defRPr kumimoji="1" sz="3600" b="1">
          <a:solidFill>
            <a:srgbClr val="336699"/>
          </a:solidFill>
          <a:latin typeface="Arial" charset="0"/>
          <a:ea typeface="微軟正黑體" pitchFamily="34" charset="-120"/>
        </a:defRPr>
      </a:lvl4pPr>
      <a:lvl5pPr algn="l" rtl="0" eaLnBrk="0" fontAlgn="base" hangingPunct="0">
        <a:spcBef>
          <a:spcPct val="0"/>
        </a:spcBef>
        <a:spcAft>
          <a:spcPct val="0"/>
        </a:spcAft>
        <a:defRPr kumimoji="1" sz="3600" b="1">
          <a:solidFill>
            <a:srgbClr val="336699"/>
          </a:solidFill>
          <a:latin typeface="Arial" charset="0"/>
          <a:ea typeface="微軟正黑體" pitchFamily="34" charset="-120"/>
        </a:defRPr>
      </a:lvl5pPr>
      <a:lvl6pPr marL="457200" algn="l" rtl="0" eaLnBrk="0" fontAlgn="base" hangingPunct="0">
        <a:spcBef>
          <a:spcPct val="0"/>
        </a:spcBef>
        <a:spcAft>
          <a:spcPct val="0"/>
        </a:spcAft>
        <a:defRPr kumimoji="1" sz="3600" b="1">
          <a:solidFill>
            <a:srgbClr val="0066FF"/>
          </a:solidFill>
          <a:latin typeface="Arial" charset="0"/>
          <a:ea typeface="微軟正黑體" pitchFamily="34" charset="-120"/>
        </a:defRPr>
      </a:lvl6pPr>
      <a:lvl7pPr marL="914400" algn="l" rtl="0" eaLnBrk="0" fontAlgn="base" hangingPunct="0">
        <a:spcBef>
          <a:spcPct val="0"/>
        </a:spcBef>
        <a:spcAft>
          <a:spcPct val="0"/>
        </a:spcAft>
        <a:defRPr kumimoji="1" sz="3600" b="1">
          <a:solidFill>
            <a:srgbClr val="0066FF"/>
          </a:solidFill>
          <a:latin typeface="Arial" charset="0"/>
          <a:ea typeface="微軟正黑體" pitchFamily="34" charset="-120"/>
        </a:defRPr>
      </a:lvl7pPr>
      <a:lvl8pPr marL="1371600" algn="l" rtl="0" eaLnBrk="0" fontAlgn="base" hangingPunct="0">
        <a:spcBef>
          <a:spcPct val="0"/>
        </a:spcBef>
        <a:spcAft>
          <a:spcPct val="0"/>
        </a:spcAft>
        <a:defRPr kumimoji="1" sz="3600" b="1">
          <a:solidFill>
            <a:srgbClr val="0066FF"/>
          </a:solidFill>
          <a:latin typeface="Arial" charset="0"/>
          <a:ea typeface="微軟正黑體" pitchFamily="34" charset="-120"/>
        </a:defRPr>
      </a:lvl8pPr>
      <a:lvl9pPr marL="1828800" algn="l" rtl="0" eaLnBrk="0" fontAlgn="base" hangingPunct="0">
        <a:spcBef>
          <a:spcPct val="0"/>
        </a:spcBef>
        <a:spcAft>
          <a:spcPct val="0"/>
        </a:spcAft>
        <a:defRPr kumimoji="1" sz="3600" b="1">
          <a:solidFill>
            <a:srgbClr val="0066FF"/>
          </a:solidFill>
          <a:latin typeface="Arial" charset="0"/>
          <a:ea typeface="微軟正黑體" pitchFamily="34" charset="-120"/>
        </a:defRPr>
      </a:lvl9pPr>
    </p:titleStyle>
    <p:bodyStyle>
      <a:lvl1pPr marL="808038" indent="-808038" algn="l" rtl="0" eaLnBrk="0" fontAlgn="base" hangingPunct="0">
        <a:spcBef>
          <a:spcPct val="20000"/>
        </a:spcBef>
        <a:spcAft>
          <a:spcPct val="0"/>
        </a:spcAft>
        <a:buChar char="•"/>
        <a:defRPr kumimoji="1" sz="3200" b="1">
          <a:solidFill>
            <a:srgbClr val="0099FF"/>
          </a:solidFill>
          <a:latin typeface="+mj-ea"/>
          <a:ea typeface="+mj-ea"/>
          <a:cs typeface="+mn-cs"/>
        </a:defRPr>
      </a:lvl1pPr>
      <a:lvl2pPr marL="1588" indent="712788" algn="just" rtl="0" eaLnBrk="0" fontAlgn="base" hangingPunct="0">
        <a:lnSpc>
          <a:spcPct val="110000"/>
        </a:lnSpc>
        <a:spcBef>
          <a:spcPct val="20000"/>
        </a:spcBef>
        <a:spcAft>
          <a:spcPct val="0"/>
        </a:spcAft>
        <a:buChar char="–"/>
        <a:defRPr sz="2800">
          <a:solidFill>
            <a:schemeClr val="tx1"/>
          </a:solidFill>
          <a:latin typeface="+mn-lt"/>
          <a:ea typeface="+mn-ea"/>
        </a:defRPr>
      </a:lvl2pPr>
      <a:lvl3pPr marL="273050" indent="-269875" algn="just" rtl="0" eaLnBrk="0" fontAlgn="base" hangingPunct="0">
        <a:spcBef>
          <a:spcPct val="20000"/>
        </a:spcBef>
        <a:spcAft>
          <a:spcPct val="0"/>
        </a:spcAft>
        <a:buChar char="•"/>
        <a:defRPr kumimoji="1" lang="zh-TW" altLang="en-US" sz="2800" dirty="0">
          <a:solidFill>
            <a:schemeClr val="tx1"/>
          </a:solidFill>
          <a:latin typeface="+mn-lt"/>
          <a:ea typeface="+mn-ea"/>
        </a:defRPr>
      </a:lvl3pPr>
      <a:lvl4pPr marL="273050" indent="1098550" algn="just" rtl="0" eaLnBrk="0" fontAlgn="base" hangingPunct="0">
        <a:spcBef>
          <a:spcPct val="20000"/>
        </a:spcBef>
        <a:spcAft>
          <a:spcPct val="0"/>
        </a:spcAft>
        <a:buChar char="–"/>
        <a:defRPr kumimoji="1" lang="en-US" altLang="zh-TW" sz="2800" dirty="0">
          <a:solidFill>
            <a:schemeClr val="tx1"/>
          </a:solidFill>
          <a:latin typeface="+mn-lt"/>
          <a:ea typeface="+mn-ea"/>
        </a:defRPr>
      </a:lvl4pPr>
      <a:lvl5pPr marL="712788" indent="-439738" algn="just" rtl="0" eaLnBrk="0" fontAlgn="base" hangingPunct="0">
        <a:spcBef>
          <a:spcPct val="20000"/>
        </a:spcBef>
        <a:spcAft>
          <a:spcPct val="0"/>
        </a:spcAft>
        <a:buChar char="»"/>
        <a:defRPr kumimoji="1" sz="2800">
          <a:solidFill>
            <a:schemeClr val="tx1"/>
          </a:solidFill>
          <a:latin typeface="+mn-lt"/>
          <a:ea typeface="+mn-ea"/>
        </a:defRPr>
      </a:lvl5pPr>
      <a:lvl6pPr marL="1784350" algn="l" rtl="0" fontAlgn="base" hangingPunct="0">
        <a:spcBef>
          <a:spcPct val="20000"/>
        </a:spcBef>
        <a:spcAft>
          <a:spcPct val="0"/>
        </a:spcAft>
        <a:defRPr kumimoji="1" sz="2800">
          <a:solidFill>
            <a:schemeClr val="tx1"/>
          </a:solidFill>
          <a:latin typeface="+mn-lt"/>
          <a:ea typeface="+mn-ea"/>
        </a:defRPr>
      </a:lvl6pPr>
      <a:lvl7pPr marL="2241550" algn="l" rtl="0" fontAlgn="base" hangingPunct="0">
        <a:spcBef>
          <a:spcPct val="20000"/>
        </a:spcBef>
        <a:spcAft>
          <a:spcPct val="0"/>
        </a:spcAft>
        <a:defRPr kumimoji="1" sz="2800">
          <a:solidFill>
            <a:schemeClr val="tx1"/>
          </a:solidFill>
          <a:latin typeface="+mn-lt"/>
          <a:ea typeface="+mn-ea"/>
        </a:defRPr>
      </a:lvl7pPr>
      <a:lvl8pPr marL="2698750" algn="l" rtl="0" fontAlgn="base" hangingPunct="0">
        <a:spcBef>
          <a:spcPct val="20000"/>
        </a:spcBef>
        <a:spcAft>
          <a:spcPct val="0"/>
        </a:spcAft>
        <a:defRPr kumimoji="1" sz="2800">
          <a:solidFill>
            <a:schemeClr val="tx1"/>
          </a:solidFill>
          <a:latin typeface="+mn-lt"/>
          <a:ea typeface="+mn-ea"/>
        </a:defRPr>
      </a:lvl8pPr>
      <a:lvl9pPr marL="3155950" algn="l" rtl="0" fontAlgn="base" hangingPunct="0">
        <a:spcBef>
          <a:spcPct val="20000"/>
        </a:spcBef>
        <a:spcAft>
          <a:spcPct val="0"/>
        </a:spcAft>
        <a:defRPr kumimoji="1" sz="28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7" name="Rectangle 5" descr="Right-1">
            <a:hlinkClick r:id="rId6" action="ppaction://hlinksldjump"/>
          </p:cNvPr>
          <p:cNvSpPr>
            <a:spLocks noChangeArrowheads="1"/>
          </p:cNvSpPr>
          <p:nvPr userDrawn="1"/>
        </p:nvSpPr>
        <p:spPr bwMode="auto">
          <a:xfrm>
            <a:off x="8534396" y="1481581"/>
            <a:ext cx="609600" cy="287337"/>
          </a:xfrm>
          <a:prstGeom prst="rect">
            <a:avLst/>
          </a:prstGeom>
          <a:solidFill>
            <a:srgbClr val="4FA9C5"/>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FFFFFF"/>
                </a:solidFill>
                <a:latin typeface="Arial" charset="0"/>
                <a:ea typeface="新細明體" charset="-120"/>
              </a:rPr>
              <a:t>1-3</a:t>
            </a:r>
          </a:p>
        </p:txBody>
      </p:sp>
      <p:sp>
        <p:nvSpPr>
          <p:cNvPr id="4098" name="Rectangle 2"/>
          <p:cNvSpPr>
            <a:spLocks noGrp="1" noChangeArrowheads="1"/>
          </p:cNvSpPr>
          <p:nvPr>
            <p:ph type="title"/>
          </p:nvPr>
        </p:nvSpPr>
        <p:spPr bwMode="auto">
          <a:xfrm>
            <a:off x="323850" y="455613"/>
            <a:ext cx="8135938" cy="72072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4099" name="Rectangle 3"/>
          <p:cNvSpPr>
            <a:spLocks noGrp="1" noChangeArrowheads="1"/>
          </p:cNvSpPr>
          <p:nvPr>
            <p:ph type="body" idx="1"/>
          </p:nvPr>
        </p:nvSpPr>
        <p:spPr bwMode="auto">
          <a:xfrm>
            <a:off x="323850" y="1196975"/>
            <a:ext cx="8135938" cy="50403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一、第一層第一層第一層第一層第一層第一層第一層</a:t>
            </a:r>
          </a:p>
          <a:p>
            <a:pPr lvl="1"/>
            <a:r>
              <a:rPr lang="zh-TW" altLang="en-US" smtClean="0"/>
              <a:t>第二層內文第二層內文第二層內文第二層內文第二層內文第二層內文</a:t>
            </a:r>
            <a:endParaRPr lang="en-US" altLang="zh-TW" smtClean="0"/>
          </a:p>
          <a:p>
            <a:pPr lvl="2"/>
            <a:r>
              <a:rPr lang="en-US" altLang="zh-TW" smtClean="0"/>
              <a:t>1.</a:t>
            </a:r>
            <a:r>
              <a:rPr lang="zh-TW" altLang="en-US" smtClean="0"/>
              <a:t>第三層第三層第三層第三層第三層第三層第三層第三層第三</a:t>
            </a:r>
            <a:endParaRPr lang="en-US" altLang="zh-TW" smtClean="0"/>
          </a:p>
          <a:p>
            <a:pPr lvl="3"/>
            <a:r>
              <a:rPr lang="zh-TW" altLang="en-US" smtClean="0"/>
              <a:t>第四層第四層第四層第四層第四層第四層第四層第四層</a:t>
            </a:r>
            <a:endParaRPr lang="en-US" altLang="zh-TW" smtClean="0"/>
          </a:p>
          <a:p>
            <a:pPr lvl="4"/>
            <a:r>
              <a:rPr lang="en-US" altLang="zh-TW" smtClean="0"/>
              <a:t>(1)</a:t>
            </a:r>
            <a:r>
              <a:rPr lang="zh-TW" altLang="en-US" smtClean="0"/>
              <a:t>第五層第五層第五層第五層第五層第五層第五層第五層</a:t>
            </a:r>
          </a:p>
        </p:txBody>
      </p:sp>
      <p:sp>
        <p:nvSpPr>
          <p:cNvPr id="1030" name="Text Box 79"/>
          <p:cNvSpPr txBox="1">
            <a:spLocks noChangeArrowheads="1"/>
          </p:cNvSpPr>
          <p:nvPr/>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B49240B0-060C-4CB7-A8AE-F5B0928B8AC8}"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4101" name="Picture 29" descr="Icon-01">
            <a:hlinkClick r:id="" action="ppaction://hlinkshowjump?jump=firstslide"/>
          </p:cNvPr>
          <p:cNvPicPr>
            <a:picLocks noChangeAspect="1" noChangeArrowheads="1"/>
          </p:cNvPicPr>
          <p:nvPr/>
        </p:nvPicPr>
        <p:blipFill>
          <a:blip r:embed="rId7"/>
          <a:srcRect/>
          <a:stretch>
            <a:fillRect/>
          </a:stretch>
        </p:blipFill>
        <p:spPr bwMode="auto">
          <a:xfrm>
            <a:off x="7770813" y="6523038"/>
            <a:ext cx="328612" cy="301625"/>
          </a:xfrm>
          <a:prstGeom prst="rect">
            <a:avLst/>
          </a:prstGeom>
          <a:noFill/>
          <a:ln w="9525">
            <a:noFill/>
            <a:miter lim="800000"/>
            <a:headEnd/>
            <a:tailEnd/>
          </a:ln>
        </p:spPr>
      </p:pic>
      <p:pic>
        <p:nvPicPr>
          <p:cNvPr id="4102" name="Picture 30" descr="Icon-03">
            <a:hlinkClick r:id="" action="ppaction://hlinkshowjump?jump=nextslide"/>
          </p:cNvPr>
          <p:cNvPicPr>
            <a:picLocks noChangeAspect="1" noChangeArrowheads="1"/>
          </p:cNvPicPr>
          <p:nvPr/>
        </p:nvPicPr>
        <p:blipFill>
          <a:blip r:embed="rId8"/>
          <a:srcRect/>
          <a:stretch>
            <a:fillRect/>
          </a:stretch>
        </p:blipFill>
        <p:spPr bwMode="auto">
          <a:xfrm>
            <a:off x="8253413" y="6523038"/>
            <a:ext cx="328612" cy="301625"/>
          </a:xfrm>
          <a:prstGeom prst="rect">
            <a:avLst/>
          </a:prstGeom>
          <a:noFill/>
          <a:ln w="9525">
            <a:noFill/>
            <a:miter lim="800000"/>
            <a:headEnd/>
            <a:tailEnd/>
          </a:ln>
        </p:spPr>
      </p:pic>
      <p:pic>
        <p:nvPicPr>
          <p:cNvPr id="4103" name="Picture 31" descr="Icon-04">
            <a:hlinkClick r:id="" action="ppaction://hlinkshowjump?jump=previousslide"/>
          </p:cNvPr>
          <p:cNvPicPr>
            <a:picLocks noChangeAspect="1" noChangeArrowheads="1"/>
          </p:cNvPicPr>
          <p:nvPr/>
        </p:nvPicPr>
        <p:blipFill>
          <a:blip r:embed="rId9"/>
          <a:srcRect/>
          <a:stretch>
            <a:fillRect/>
          </a:stretch>
        </p:blipFill>
        <p:spPr bwMode="auto">
          <a:xfrm>
            <a:off x="7286625" y="6523038"/>
            <a:ext cx="328613" cy="301625"/>
          </a:xfrm>
          <a:prstGeom prst="rect">
            <a:avLst/>
          </a:prstGeom>
          <a:noFill/>
          <a:ln w="9525">
            <a:noFill/>
            <a:miter lim="800000"/>
            <a:headEnd/>
            <a:tailEnd/>
          </a:ln>
        </p:spPr>
      </p:pic>
      <p:pic>
        <p:nvPicPr>
          <p:cNvPr id="4104" name="Picture 32" descr="Icon-05">
            <a:hlinkClick r:id="" action="ppaction://hlinkshowjump?jump=firstslide"/>
          </p:cNvPr>
          <p:cNvPicPr>
            <a:picLocks noChangeAspect="1" noChangeArrowheads="1"/>
          </p:cNvPicPr>
          <p:nvPr/>
        </p:nvPicPr>
        <p:blipFill>
          <a:blip r:embed="rId10"/>
          <a:srcRect/>
          <a:stretch>
            <a:fillRect/>
          </a:stretch>
        </p:blipFill>
        <p:spPr bwMode="auto">
          <a:xfrm>
            <a:off x="6804025" y="6523038"/>
            <a:ext cx="328613" cy="301625"/>
          </a:xfrm>
          <a:prstGeom prst="rect">
            <a:avLst/>
          </a:prstGeom>
          <a:noFill/>
          <a:ln w="9525">
            <a:noFill/>
            <a:miter lim="800000"/>
            <a:headEnd/>
            <a:tailEnd/>
          </a:ln>
        </p:spPr>
      </p:pic>
      <p:pic>
        <p:nvPicPr>
          <p:cNvPr id="4105" name="Picture 33" descr="Icon-06">
            <a:hlinkClick r:id="" action="ppaction://hlinkshowjump?jump=lastslide"/>
          </p:cNvPr>
          <p:cNvPicPr>
            <a:picLocks noChangeAspect="1" noChangeArrowheads="1"/>
          </p:cNvPicPr>
          <p:nvPr/>
        </p:nvPicPr>
        <p:blipFill>
          <a:blip r:embed="rId11"/>
          <a:srcRect/>
          <a:stretch>
            <a:fillRect/>
          </a:stretch>
        </p:blipFill>
        <p:spPr bwMode="auto">
          <a:xfrm>
            <a:off x="8737600" y="6523038"/>
            <a:ext cx="338138" cy="301625"/>
          </a:xfrm>
          <a:prstGeom prst="rect">
            <a:avLst/>
          </a:prstGeom>
          <a:noFill/>
          <a:ln w="9525">
            <a:noFill/>
            <a:miter lim="800000"/>
            <a:headEnd/>
            <a:tailEnd/>
          </a:ln>
        </p:spPr>
      </p:pic>
      <p:sp>
        <p:nvSpPr>
          <p:cNvPr id="14" name="Rectangle 6" descr="Right-2">
            <a:hlinkClick r:id="rId12" action="ppaction://hlinksldjump"/>
          </p:cNvPr>
          <p:cNvSpPr>
            <a:spLocks noChangeArrowheads="1"/>
          </p:cNvSpPr>
          <p:nvPr userDrawn="1"/>
        </p:nvSpPr>
        <p:spPr bwMode="auto">
          <a:xfrm>
            <a:off x="8534400" y="10334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1-2</a:t>
            </a:r>
          </a:p>
        </p:txBody>
      </p:sp>
    </p:spTree>
  </p:cSld>
  <p:clrMap bg1="lt1" tx1="dk1" bg2="lt2" tx2="dk2" accent1="accent1" accent2="accent2" accent3="accent3" accent4="accent4" accent5="accent5" accent6="accent6" hlink="hlink" folHlink="folHlink"/>
  <p:sldLayoutIdLst>
    <p:sldLayoutId id="2147486359" r:id="rId1"/>
    <p:sldLayoutId id="2147486352" r:id="rId2"/>
    <p:sldLayoutId id="2147486360" r:id="rId3"/>
  </p:sldLayoutIdLst>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336699"/>
          </a:solidFill>
          <a:latin typeface="+mj-lt"/>
          <a:ea typeface="+mj-ea"/>
          <a:cs typeface="+mj-cs"/>
        </a:defRPr>
      </a:lvl1pPr>
      <a:lvl2pPr algn="l" rtl="0" eaLnBrk="0" fontAlgn="base" hangingPunct="0">
        <a:spcBef>
          <a:spcPct val="0"/>
        </a:spcBef>
        <a:spcAft>
          <a:spcPct val="0"/>
        </a:spcAft>
        <a:defRPr kumimoji="1" sz="3600" b="1">
          <a:solidFill>
            <a:srgbClr val="336699"/>
          </a:solidFill>
          <a:latin typeface="Arial" charset="0"/>
          <a:ea typeface="微軟正黑體" pitchFamily="34" charset="-120"/>
        </a:defRPr>
      </a:lvl2pPr>
      <a:lvl3pPr algn="l" rtl="0" eaLnBrk="0" fontAlgn="base" hangingPunct="0">
        <a:spcBef>
          <a:spcPct val="0"/>
        </a:spcBef>
        <a:spcAft>
          <a:spcPct val="0"/>
        </a:spcAft>
        <a:defRPr kumimoji="1" sz="3600" b="1">
          <a:solidFill>
            <a:srgbClr val="336699"/>
          </a:solidFill>
          <a:latin typeface="Arial" charset="0"/>
          <a:ea typeface="微軟正黑體" pitchFamily="34" charset="-120"/>
        </a:defRPr>
      </a:lvl3pPr>
      <a:lvl4pPr algn="l" rtl="0" eaLnBrk="0" fontAlgn="base" hangingPunct="0">
        <a:spcBef>
          <a:spcPct val="0"/>
        </a:spcBef>
        <a:spcAft>
          <a:spcPct val="0"/>
        </a:spcAft>
        <a:defRPr kumimoji="1" sz="3600" b="1">
          <a:solidFill>
            <a:srgbClr val="336699"/>
          </a:solidFill>
          <a:latin typeface="Arial" charset="0"/>
          <a:ea typeface="微軟正黑體" pitchFamily="34" charset="-120"/>
        </a:defRPr>
      </a:lvl4pPr>
      <a:lvl5pPr algn="l" rtl="0" eaLnBrk="0" fontAlgn="base" hangingPunct="0">
        <a:spcBef>
          <a:spcPct val="0"/>
        </a:spcBef>
        <a:spcAft>
          <a:spcPct val="0"/>
        </a:spcAft>
        <a:defRPr kumimoji="1" sz="3600" b="1">
          <a:solidFill>
            <a:srgbClr val="336699"/>
          </a:solidFill>
          <a:latin typeface="Arial" charset="0"/>
          <a:ea typeface="微軟正黑體" pitchFamily="34" charset="-120"/>
        </a:defRPr>
      </a:lvl5pPr>
      <a:lvl6pPr marL="457200" algn="l" rtl="0" eaLnBrk="0" fontAlgn="base" hangingPunct="0">
        <a:spcBef>
          <a:spcPct val="0"/>
        </a:spcBef>
        <a:spcAft>
          <a:spcPct val="0"/>
        </a:spcAft>
        <a:defRPr kumimoji="1" sz="3600" b="1">
          <a:solidFill>
            <a:srgbClr val="0066FF"/>
          </a:solidFill>
          <a:latin typeface="Arial" charset="0"/>
          <a:ea typeface="微軟正黑體" pitchFamily="34" charset="-120"/>
        </a:defRPr>
      </a:lvl6pPr>
      <a:lvl7pPr marL="914400" algn="l" rtl="0" eaLnBrk="0" fontAlgn="base" hangingPunct="0">
        <a:spcBef>
          <a:spcPct val="0"/>
        </a:spcBef>
        <a:spcAft>
          <a:spcPct val="0"/>
        </a:spcAft>
        <a:defRPr kumimoji="1" sz="3600" b="1">
          <a:solidFill>
            <a:srgbClr val="0066FF"/>
          </a:solidFill>
          <a:latin typeface="Arial" charset="0"/>
          <a:ea typeface="微軟正黑體" pitchFamily="34" charset="-120"/>
        </a:defRPr>
      </a:lvl7pPr>
      <a:lvl8pPr marL="1371600" algn="l" rtl="0" eaLnBrk="0" fontAlgn="base" hangingPunct="0">
        <a:spcBef>
          <a:spcPct val="0"/>
        </a:spcBef>
        <a:spcAft>
          <a:spcPct val="0"/>
        </a:spcAft>
        <a:defRPr kumimoji="1" sz="3600" b="1">
          <a:solidFill>
            <a:srgbClr val="0066FF"/>
          </a:solidFill>
          <a:latin typeface="Arial" charset="0"/>
          <a:ea typeface="微軟正黑體" pitchFamily="34" charset="-120"/>
        </a:defRPr>
      </a:lvl8pPr>
      <a:lvl9pPr marL="1828800" algn="l" rtl="0" eaLnBrk="0" fontAlgn="base" hangingPunct="0">
        <a:spcBef>
          <a:spcPct val="0"/>
        </a:spcBef>
        <a:spcAft>
          <a:spcPct val="0"/>
        </a:spcAft>
        <a:defRPr kumimoji="1" sz="3600" b="1">
          <a:solidFill>
            <a:srgbClr val="0066FF"/>
          </a:solidFill>
          <a:latin typeface="Arial" charset="0"/>
          <a:ea typeface="微軟正黑體" pitchFamily="34" charset="-120"/>
        </a:defRPr>
      </a:lvl9pPr>
    </p:titleStyle>
    <p:bodyStyle>
      <a:lvl1pPr marL="808038" indent="-808038" algn="l" rtl="0" eaLnBrk="0" fontAlgn="base" hangingPunct="0">
        <a:spcBef>
          <a:spcPct val="20000"/>
        </a:spcBef>
        <a:spcAft>
          <a:spcPct val="0"/>
        </a:spcAft>
        <a:buChar char="•"/>
        <a:defRPr kumimoji="1" sz="3200" b="1">
          <a:solidFill>
            <a:srgbClr val="0099FF"/>
          </a:solidFill>
          <a:latin typeface="+mj-ea"/>
          <a:ea typeface="+mj-ea"/>
          <a:cs typeface="+mn-cs"/>
        </a:defRPr>
      </a:lvl1pPr>
      <a:lvl2pPr marL="1588" indent="712788" algn="just" rtl="0" eaLnBrk="0" fontAlgn="base" hangingPunct="0">
        <a:lnSpc>
          <a:spcPct val="110000"/>
        </a:lnSpc>
        <a:spcBef>
          <a:spcPct val="20000"/>
        </a:spcBef>
        <a:spcAft>
          <a:spcPct val="0"/>
        </a:spcAft>
        <a:buChar char="–"/>
        <a:defRPr sz="2800">
          <a:solidFill>
            <a:schemeClr val="tx1"/>
          </a:solidFill>
          <a:latin typeface="+mn-lt"/>
          <a:ea typeface="+mn-ea"/>
        </a:defRPr>
      </a:lvl2pPr>
      <a:lvl3pPr marL="273050" indent="-269875" algn="just" rtl="0" eaLnBrk="0" fontAlgn="base" hangingPunct="0">
        <a:spcBef>
          <a:spcPct val="20000"/>
        </a:spcBef>
        <a:spcAft>
          <a:spcPct val="0"/>
        </a:spcAft>
        <a:buChar char="•"/>
        <a:defRPr kumimoji="1" lang="zh-TW" altLang="en-US" sz="2800" dirty="0">
          <a:solidFill>
            <a:schemeClr val="tx1"/>
          </a:solidFill>
          <a:latin typeface="+mn-lt"/>
          <a:ea typeface="+mn-ea"/>
        </a:defRPr>
      </a:lvl3pPr>
      <a:lvl4pPr marL="273050" indent="1098550" algn="just" rtl="0" eaLnBrk="0" fontAlgn="base" hangingPunct="0">
        <a:spcBef>
          <a:spcPct val="20000"/>
        </a:spcBef>
        <a:spcAft>
          <a:spcPct val="0"/>
        </a:spcAft>
        <a:buChar char="–"/>
        <a:defRPr kumimoji="1" lang="en-US" altLang="zh-TW" sz="2800" dirty="0">
          <a:solidFill>
            <a:schemeClr val="tx1"/>
          </a:solidFill>
          <a:latin typeface="+mn-lt"/>
          <a:ea typeface="+mn-ea"/>
        </a:defRPr>
      </a:lvl4pPr>
      <a:lvl5pPr marL="712788" indent="-439738" algn="just" rtl="0" eaLnBrk="0" fontAlgn="base" hangingPunct="0">
        <a:spcBef>
          <a:spcPct val="20000"/>
        </a:spcBef>
        <a:spcAft>
          <a:spcPct val="0"/>
        </a:spcAft>
        <a:buChar char="»"/>
        <a:defRPr kumimoji="1" sz="2800">
          <a:solidFill>
            <a:schemeClr val="tx1"/>
          </a:solidFill>
          <a:latin typeface="+mn-lt"/>
          <a:ea typeface="+mn-ea"/>
        </a:defRPr>
      </a:lvl5pPr>
      <a:lvl6pPr marL="1784350" algn="l" rtl="0" fontAlgn="base" hangingPunct="0">
        <a:spcBef>
          <a:spcPct val="20000"/>
        </a:spcBef>
        <a:spcAft>
          <a:spcPct val="0"/>
        </a:spcAft>
        <a:defRPr kumimoji="1" sz="2800">
          <a:solidFill>
            <a:schemeClr val="tx1"/>
          </a:solidFill>
          <a:latin typeface="+mn-lt"/>
          <a:ea typeface="+mn-ea"/>
        </a:defRPr>
      </a:lvl6pPr>
      <a:lvl7pPr marL="2241550" algn="l" rtl="0" fontAlgn="base" hangingPunct="0">
        <a:spcBef>
          <a:spcPct val="20000"/>
        </a:spcBef>
        <a:spcAft>
          <a:spcPct val="0"/>
        </a:spcAft>
        <a:defRPr kumimoji="1" sz="2800">
          <a:solidFill>
            <a:schemeClr val="tx1"/>
          </a:solidFill>
          <a:latin typeface="+mn-lt"/>
          <a:ea typeface="+mn-ea"/>
        </a:defRPr>
      </a:lvl7pPr>
      <a:lvl8pPr marL="2698750" algn="l" rtl="0" fontAlgn="base" hangingPunct="0">
        <a:spcBef>
          <a:spcPct val="20000"/>
        </a:spcBef>
        <a:spcAft>
          <a:spcPct val="0"/>
        </a:spcAft>
        <a:defRPr kumimoji="1" sz="2800">
          <a:solidFill>
            <a:schemeClr val="tx1"/>
          </a:solidFill>
          <a:latin typeface="+mn-lt"/>
          <a:ea typeface="+mn-ea"/>
        </a:defRPr>
      </a:lvl8pPr>
      <a:lvl9pPr marL="3155950" algn="l" rtl="0" fontAlgn="base" hangingPunct="0">
        <a:spcBef>
          <a:spcPct val="20000"/>
        </a:spcBef>
        <a:spcAft>
          <a:spcPct val="0"/>
        </a:spcAft>
        <a:defRPr kumimoji="1" sz="28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6" name="Rectangle 5" descr="Right-1">
            <a:hlinkClick r:id="rId6" action="ppaction://hlinksldjump"/>
          </p:cNvPr>
          <p:cNvSpPr>
            <a:spLocks noChangeArrowheads="1"/>
          </p:cNvSpPr>
          <p:nvPr userDrawn="1"/>
        </p:nvSpPr>
        <p:spPr bwMode="auto">
          <a:xfrm>
            <a:off x="8533748" y="1921095"/>
            <a:ext cx="609600" cy="287337"/>
          </a:xfrm>
          <a:prstGeom prst="rect">
            <a:avLst/>
          </a:prstGeom>
          <a:solidFill>
            <a:srgbClr val="4FA9C5"/>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FFFFFF"/>
                </a:solidFill>
                <a:latin typeface="Arial" charset="0"/>
                <a:ea typeface="新細明體" charset="-120"/>
              </a:rPr>
              <a:t>1-4</a:t>
            </a:r>
          </a:p>
        </p:txBody>
      </p:sp>
      <p:sp>
        <p:nvSpPr>
          <p:cNvPr id="5122" name="Rectangle 2"/>
          <p:cNvSpPr>
            <a:spLocks noGrp="1" noChangeArrowheads="1"/>
          </p:cNvSpPr>
          <p:nvPr>
            <p:ph type="title"/>
          </p:nvPr>
        </p:nvSpPr>
        <p:spPr bwMode="auto">
          <a:xfrm>
            <a:off x="323850" y="455613"/>
            <a:ext cx="8135938" cy="72072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5123" name="Rectangle 3"/>
          <p:cNvSpPr>
            <a:spLocks noGrp="1" noChangeArrowheads="1"/>
          </p:cNvSpPr>
          <p:nvPr>
            <p:ph type="body" idx="1"/>
          </p:nvPr>
        </p:nvSpPr>
        <p:spPr bwMode="auto">
          <a:xfrm>
            <a:off x="323850" y="1196975"/>
            <a:ext cx="8135938" cy="50403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一、第一層第一層第一層第一層第一層第一層第一層</a:t>
            </a:r>
          </a:p>
          <a:p>
            <a:pPr lvl="1"/>
            <a:r>
              <a:rPr lang="zh-TW" altLang="en-US" smtClean="0"/>
              <a:t>第二層內文第二層內文第二層內文第二層內文第二層內文第二層內文</a:t>
            </a:r>
            <a:endParaRPr lang="en-US" altLang="zh-TW" smtClean="0"/>
          </a:p>
          <a:p>
            <a:pPr lvl="2"/>
            <a:r>
              <a:rPr lang="en-US" altLang="zh-TW" smtClean="0"/>
              <a:t>1.</a:t>
            </a:r>
            <a:r>
              <a:rPr lang="zh-TW" altLang="en-US" smtClean="0"/>
              <a:t>第三層第三層第三層第三層第三層第三層第三層第三層第三</a:t>
            </a:r>
            <a:endParaRPr lang="en-US" altLang="zh-TW" smtClean="0"/>
          </a:p>
          <a:p>
            <a:pPr lvl="3"/>
            <a:r>
              <a:rPr lang="zh-TW" altLang="en-US" smtClean="0"/>
              <a:t>第四層第四層第四層第四層第四層第四層第四層第四層</a:t>
            </a:r>
            <a:endParaRPr lang="en-US" altLang="zh-TW" smtClean="0"/>
          </a:p>
          <a:p>
            <a:pPr lvl="4"/>
            <a:r>
              <a:rPr lang="en-US" altLang="zh-TW" smtClean="0"/>
              <a:t>(1)</a:t>
            </a:r>
            <a:r>
              <a:rPr lang="zh-TW" altLang="en-US" smtClean="0"/>
              <a:t>第五層第五層第五層第五層第五層第五層第五層第五層</a:t>
            </a:r>
          </a:p>
        </p:txBody>
      </p:sp>
      <p:sp>
        <p:nvSpPr>
          <p:cNvPr id="1030" name="Text Box 79"/>
          <p:cNvSpPr txBox="1">
            <a:spLocks noChangeArrowheads="1"/>
          </p:cNvSpPr>
          <p:nvPr/>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643A13AD-E0EF-4538-AC20-EE7D450BAD0C}"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5125" name="Picture 29" descr="Icon-01">
            <a:hlinkClick r:id="" action="ppaction://hlinkshowjump?jump=firstslide"/>
          </p:cNvPr>
          <p:cNvPicPr>
            <a:picLocks noChangeAspect="1" noChangeArrowheads="1"/>
          </p:cNvPicPr>
          <p:nvPr/>
        </p:nvPicPr>
        <p:blipFill>
          <a:blip r:embed="rId7"/>
          <a:srcRect/>
          <a:stretch>
            <a:fillRect/>
          </a:stretch>
        </p:blipFill>
        <p:spPr bwMode="auto">
          <a:xfrm>
            <a:off x="7770813" y="6523038"/>
            <a:ext cx="328612" cy="301625"/>
          </a:xfrm>
          <a:prstGeom prst="rect">
            <a:avLst/>
          </a:prstGeom>
          <a:noFill/>
          <a:ln w="9525">
            <a:noFill/>
            <a:miter lim="800000"/>
            <a:headEnd/>
            <a:tailEnd/>
          </a:ln>
        </p:spPr>
      </p:pic>
      <p:pic>
        <p:nvPicPr>
          <p:cNvPr id="5126" name="Picture 30" descr="Icon-03">
            <a:hlinkClick r:id="" action="ppaction://hlinkshowjump?jump=nextslide"/>
          </p:cNvPr>
          <p:cNvPicPr>
            <a:picLocks noChangeAspect="1" noChangeArrowheads="1"/>
          </p:cNvPicPr>
          <p:nvPr/>
        </p:nvPicPr>
        <p:blipFill>
          <a:blip r:embed="rId8"/>
          <a:srcRect/>
          <a:stretch>
            <a:fillRect/>
          </a:stretch>
        </p:blipFill>
        <p:spPr bwMode="auto">
          <a:xfrm>
            <a:off x="8253413" y="6523038"/>
            <a:ext cx="328612" cy="301625"/>
          </a:xfrm>
          <a:prstGeom prst="rect">
            <a:avLst/>
          </a:prstGeom>
          <a:noFill/>
          <a:ln w="9525">
            <a:noFill/>
            <a:miter lim="800000"/>
            <a:headEnd/>
            <a:tailEnd/>
          </a:ln>
        </p:spPr>
      </p:pic>
      <p:pic>
        <p:nvPicPr>
          <p:cNvPr id="5127" name="Picture 31" descr="Icon-04">
            <a:hlinkClick r:id="" action="ppaction://hlinkshowjump?jump=previousslide"/>
          </p:cNvPr>
          <p:cNvPicPr>
            <a:picLocks noChangeAspect="1" noChangeArrowheads="1"/>
          </p:cNvPicPr>
          <p:nvPr/>
        </p:nvPicPr>
        <p:blipFill>
          <a:blip r:embed="rId9"/>
          <a:srcRect/>
          <a:stretch>
            <a:fillRect/>
          </a:stretch>
        </p:blipFill>
        <p:spPr bwMode="auto">
          <a:xfrm>
            <a:off x="7286625" y="6523038"/>
            <a:ext cx="328613" cy="301625"/>
          </a:xfrm>
          <a:prstGeom prst="rect">
            <a:avLst/>
          </a:prstGeom>
          <a:noFill/>
          <a:ln w="9525">
            <a:noFill/>
            <a:miter lim="800000"/>
            <a:headEnd/>
            <a:tailEnd/>
          </a:ln>
        </p:spPr>
      </p:pic>
      <p:pic>
        <p:nvPicPr>
          <p:cNvPr id="5128" name="Picture 32" descr="Icon-05">
            <a:hlinkClick r:id="" action="ppaction://hlinkshowjump?jump=firstslide"/>
          </p:cNvPr>
          <p:cNvPicPr>
            <a:picLocks noChangeAspect="1" noChangeArrowheads="1"/>
          </p:cNvPicPr>
          <p:nvPr/>
        </p:nvPicPr>
        <p:blipFill>
          <a:blip r:embed="rId10"/>
          <a:srcRect/>
          <a:stretch>
            <a:fillRect/>
          </a:stretch>
        </p:blipFill>
        <p:spPr bwMode="auto">
          <a:xfrm>
            <a:off x="6804025" y="6523038"/>
            <a:ext cx="328613" cy="301625"/>
          </a:xfrm>
          <a:prstGeom prst="rect">
            <a:avLst/>
          </a:prstGeom>
          <a:noFill/>
          <a:ln w="9525">
            <a:noFill/>
            <a:miter lim="800000"/>
            <a:headEnd/>
            <a:tailEnd/>
          </a:ln>
        </p:spPr>
      </p:pic>
      <p:pic>
        <p:nvPicPr>
          <p:cNvPr id="5129" name="Picture 33" descr="Icon-06">
            <a:hlinkClick r:id="" action="ppaction://hlinkshowjump?jump=lastslide"/>
          </p:cNvPr>
          <p:cNvPicPr>
            <a:picLocks noChangeAspect="1" noChangeArrowheads="1"/>
          </p:cNvPicPr>
          <p:nvPr/>
        </p:nvPicPr>
        <p:blipFill>
          <a:blip r:embed="rId11"/>
          <a:srcRect/>
          <a:stretch>
            <a:fillRect/>
          </a:stretch>
        </p:blipFill>
        <p:spPr bwMode="auto">
          <a:xfrm>
            <a:off x="8737600" y="6523038"/>
            <a:ext cx="338138" cy="301625"/>
          </a:xfrm>
          <a:prstGeom prst="rect">
            <a:avLst/>
          </a:prstGeom>
          <a:noFill/>
          <a:ln w="9525">
            <a:noFill/>
            <a:miter lim="800000"/>
            <a:headEnd/>
            <a:tailEnd/>
          </a:ln>
        </p:spPr>
      </p:pic>
      <p:sp>
        <p:nvSpPr>
          <p:cNvPr id="13" name="Rectangle 5" descr="Right-1">
            <a:hlinkClick r:id="rId6" action="ppaction://hlinksldjump"/>
          </p:cNvPr>
          <p:cNvSpPr>
            <a:spLocks noChangeArrowheads="1"/>
          </p:cNvSpPr>
          <p:nvPr userDrawn="1"/>
        </p:nvSpPr>
        <p:spPr bwMode="auto">
          <a:xfrm>
            <a:off x="8534400" y="5889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1-1</a:t>
            </a:r>
          </a:p>
        </p:txBody>
      </p:sp>
      <p:sp>
        <p:nvSpPr>
          <p:cNvPr id="14" name="Rectangle 6" descr="Right-2">
            <a:hlinkClick r:id="rId6" action="ppaction://hlinksldjump"/>
          </p:cNvPr>
          <p:cNvSpPr>
            <a:spLocks noChangeArrowheads="1"/>
          </p:cNvSpPr>
          <p:nvPr userDrawn="1"/>
        </p:nvSpPr>
        <p:spPr bwMode="auto">
          <a:xfrm>
            <a:off x="8534400" y="10334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1-2</a:t>
            </a:r>
          </a:p>
        </p:txBody>
      </p:sp>
      <p:sp>
        <p:nvSpPr>
          <p:cNvPr id="12" name="Rectangle 6" descr="Right-3">
            <a:hlinkClick r:id="rId12" action="ppaction://hlinksldjump"/>
          </p:cNvPr>
          <p:cNvSpPr>
            <a:spLocks noChangeArrowheads="1"/>
          </p:cNvSpPr>
          <p:nvPr userDrawn="1"/>
        </p:nvSpPr>
        <p:spPr bwMode="auto">
          <a:xfrm>
            <a:off x="8534400" y="14779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1-3</a:t>
            </a:r>
          </a:p>
        </p:txBody>
      </p:sp>
    </p:spTree>
  </p:cSld>
  <p:clrMap bg1="lt1" tx1="dk1" bg2="lt2" tx2="dk2" accent1="accent1" accent2="accent2" accent3="accent3" accent4="accent4" accent5="accent5" accent6="accent6" hlink="hlink" folHlink="folHlink"/>
  <p:sldLayoutIdLst>
    <p:sldLayoutId id="2147486361" r:id="rId1"/>
    <p:sldLayoutId id="2147486353" r:id="rId2"/>
    <p:sldLayoutId id="2147486362" r:id="rId3"/>
  </p:sldLayoutIdLst>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336699"/>
          </a:solidFill>
          <a:latin typeface="+mj-lt"/>
          <a:ea typeface="+mj-ea"/>
          <a:cs typeface="+mj-cs"/>
        </a:defRPr>
      </a:lvl1pPr>
      <a:lvl2pPr algn="l" rtl="0" eaLnBrk="0" fontAlgn="base" hangingPunct="0">
        <a:spcBef>
          <a:spcPct val="0"/>
        </a:spcBef>
        <a:spcAft>
          <a:spcPct val="0"/>
        </a:spcAft>
        <a:defRPr kumimoji="1" sz="3600" b="1">
          <a:solidFill>
            <a:srgbClr val="336699"/>
          </a:solidFill>
          <a:latin typeface="Arial" charset="0"/>
          <a:ea typeface="微軟正黑體" pitchFamily="34" charset="-120"/>
        </a:defRPr>
      </a:lvl2pPr>
      <a:lvl3pPr algn="l" rtl="0" eaLnBrk="0" fontAlgn="base" hangingPunct="0">
        <a:spcBef>
          <a:spcPct val="0"/>
        </a:spcBef>
        <a:spcAft>
          <a:spcPct val="0"/>
        </a:spcAft>
        <a:defRPr kumimoji="1" sz="3600" b="1">
          <a:solidFill>
            <a:srgbClr val="336699"/>
          </a:solidFill>
          <a:latin typeface="Arial" charset="0"/>
          <a:ea typeface="微軟正黑體" pitchFamily="34" charset="-120"/>
        </a:defRPr>
      </a:lvl3pPr>
      <a:lvl4pPr algn="l" rtl="0" eaLnBrk="0" fontAlgn="base" hangingPunct="0">
        <a:spcBef>
          <a:spcPct val="0"/>
        </a:spcBef>
        <a:spcAft>
          <a:spcPct val="0"/>
        </a:spcAft>
        <a:defRPr kumimoji="1" sz="3600" b="1">
          <a:solidFill>
            <a:srgbClr val="336699"/>
          </a:solidFill>
          <a:latin typeface="Arial" charset="0"/>
          <a:ea typeface="微軟正黑體" pitchFamily="34" charset="-120"/>
        </a:defRPr>
      </a:lvl4pPr>
      <a:lvl5pPr algn="l" rtl="0" eaLnBrk="0" fontAlgn="base" hangingPunct="0">
        <a:spcBef>
          <a:spcPct val="0"/>
        </a:spcBef>
        <a:spcAft>
          <a:spcPct val="0"/>
        </a:spcAft>
        <a:defRPr kumimoji="1" sz="3600" b="1">
          <a:solidFill>
            <a:srgbClr val="336699"/>
          </a:solidFill>
          <a:latin typeface="Arial" charset="0"/>
          <a:ea typeface="微軟正黑體" pitchFamily="34" charset="-120"/>
        </a:defRPr>
      </a:lvl5pPr>
      <a:lvl6pPr marL="457200" algn="l" rtl="0" eaLnBrk="0" fontAlgn="base" hangingPunct="0">
        <a:spcBef>
          <a:spcPct val="0"/>
        </a:spcBef>
        <a:spcAft>
          <a:spcPct val="0"/>
        </a:spcAft>
        <a:defRPr kumimoji="1" sz="3600" b="1">
          <a:solidFill>
            <a:srgbClr val="0066FF"/>
          </a:solidFill>
          <a:latin typeface="Arial" charset="0"/>
          <a:ea typeface="微軟正黑體" pitchFamily="34" charset="-120"/>
        </a:defRPr>
      </a:lvl6pPr>
      <a:lvl7pPr marL="914400" algn="l" rtl="0" eaLnBrk="0" fontAlgn="base" hangingPunct="0">
        <a:spcBef>
          <a:spcPct val="0"/>
        </a:spcBef>
        <a:spcAft>
          <a:spcPct val="0"/>
        </a:spcAft>
        <a:defRPr kumimoji="1" sz="3600" b="1">
          <a:solidFill>
            <a:srgbClr val="0066FF"/>
          </a:solidFill>
          <a:latin typeface="Arial" charset="0"/>
          <a:ea typeface="微軟正黑體" pitchFamily="34" charset="-120"/>
        </a:defRPr>
      </a:lvl7pPr>
      <a:lvl8pPr marL="1371600" algn="l" rtl="0" eaLnBrk="0" fontAlgn="base" hangingPunct="0">
        <a:spcBef>
          <a:spcPct val="0"/>
        </a:spcBef>
        <a:spcAft>
          <a:spcPct val="0"/>
        </a:spcAft>
        <a:defRPr kumimoji="1" sz="3600" b="1">
          <a:solidFill>
            <a:srgbClr val="0066FF"/>
          </a:solidFill>
          <a:latin typeface="Arial" charset="0"/>
          <a:ea typeface="微軟正黑體" pitchFamily="34" charset="-120"/>
        </a:defRPr>
      </a:lvl8pPr>
      <a:lvl9pPr marL="1828800" algn="l" rtl="0" eaLnBrk="0" fontAlgn="base" hangingPunct="0">
        <a:spcBef>
          <a:spcPct val="0"/>
        </a:spcBef>
        <a:spcAft>
          <a:spcPct val="0"/>
        </a:spcAft>
        <a:defRPr kumimoji="1" sz="3600" b="1">
          <a:solidFill>
            <a:srgbClr val="0066FF"/>
          </a:solidFill>
          <a:latin typeface="Arial" charset="0"/>
          <a:ea typeface="微軟正黑體" pitchFamily="34" charset="-120"/>
        </a:defRPr>
      </a:lvl9pPr>
    </p:titleStyle>
    <p:bodyStyle>
      <a:lvl1pPr marL="808038" indent="-808038" algn="l" rtl="0" eaLnBrk="0" fontAlgn="base" hangingPunct="0">
        <a:spcBef>
          <a:spcPct val="20000"/>
        </a:spcBef>
        <a:spcAft>
          <a:spcPct val="0"/>
        </a:spcAft>
        <a:buChar char="•"/>
        <a:defRPr kumimoji="1" sz="3200" b="1">
          <a:solidFill>
            <a:srgbClr val="0099FF"/>
          </a:solidFill>
          <a:latin typeface="+mj-ea"/>
          <a:ea typeface="+mj-ea"/>
          <a:cs typeface="+mn-cs"/>
        </a:defRPr>
      </a:lvl1pPr>
      <a:lvl2pPr marL="1588" indent="712788" algn="just" rtl="0" eaLnBrk="0" fontAlgn="base" hangingPunct="0">
        <a:lnSpc>
          <a:spcPct val="110000"/>
        </a:lnSpc>
        <a:spcBef>
          <a:spcPct val="20000"/>
        </a:spcBef>
        <a:spcAft>
          <a:spcPct val="0"/>
        </a:spcAft>
        <a:buChar char="–"/>
        <a:defRPr sz="2800">
          <a:solidFill>
            <a:schemeClr val="tx1"/>
          </a:solidFill>
          <a:latin typeface="+mn-lt"/>
          <a:ea typeface="+mn-ea"/>
        </a:defRPr>
      </a:lvl2pPr>
      <a:lvl3pPr marL="273050" indent="-269875" algn="just" rtl="0" eaLnBrk="0" fontAlgn="base" hangingPunct="0">
        <a:spcBef>
          <a:spcPct val="20000"/>
        </a:spcBef>
        <a:spcAft>
          <a:spcPct val="0"/>
        </a:spcAft>
        <a:buChar char="•"/>
        <a:defRPr kumimoji="1" lang="zh-TW" altLang="en-US" sz="2800" dirty="0">
          <a:solidFill>
            <a:schemeClr val="tx1"/>
          </a:solidFill>
          <a:latin typeface="+mn-lt"/>
          <a:ea typeface="+mn-ea"/>
        </a:defRPr>
      </a:lvl3pPr>
      <a:lvl4pPr marL="273050" indent="1098550" algn="just" rtl="0" eaLnBrk="0" fontAlgn="base" hangingPunct="0">
        <a:spcBef>
          <a:spcPct val="20000"/>
        </a:spcBef>
        <a:spcAft>
          <a:spcPct val="0"/>
        </a:spcAft>
        <a:buChar char="–"/>
        <a:defRPr kumimoji="1" lang="en-US" altLang="zh-TW" sz="2800" dirty="0">
          <a:solidFill>
            <a:schemeClr val="tx1"/>
          </a:solidFill>
          <a:latin typeface="+mn-lt"/>
          <a:ea typeface="+mn-ea"/>
        </a:defRPr>
      </a:lvl4pPr>
      <a:lvl5pPr marL="712788" indent="-439738" algn="just" rtl="0" eaLnBrk="0" fontAlgn="base" hangingPunct="0">
        <a:spcBef>
          <a:spcPct val="20000"/>
        </a:spcBef>
        <a:spcAft>
          <a:spcPct val="0"/>
        </a:spcAft>
        <a:buChar char="»"/>
        <a:defRPr kumimoji="1" sz="2800">
          <a:solidFill>
            <a:schemeClr val="tx1"/>
          </a:solidFill>
          <a:latin typeface="+mn-lt"/>
          <a:ea typeface="+mn-ea"/>
        </a:defRPr>
      </a:lvl5pPr>
      <a:lvl6pPr marL="1784350" algn="l" rtl="0" fontAlgn="base" hangingPunct="0">
        <a:spcBef>
          <a:spcPct val="20000"/>
        </a:spcBef>
        <a:spcAft>
          <a:spcPct val="0"/>
        </a:spcAft>
        <a:defRPr kumimoji="1" sz="2800">
          <a:solidFill>
            <a:schemeClr val="tx1"/>
          </a:solidFill>
          <a:latin typeface="+mn-lt"/>
          <a:ea typeface="+mn-ea"/>
        </a:defRPr>
      </a:lvl6pPr>
      <a:lvl7pPr marL="2241550" algn="l" rtl="0" fontAlgn="base" hangingPunct="0">
        <a:spcBef>
          <a:spcPct val="20000"/>
        </a:spcBef>
        <a:spcAft>
          <a:spcPct val="0"/>
        </a:spcAft>
        <a:defRPr kumimoji="1" sz="2800">
          <a:solidFill>
            <a:schemeClr val="tx1"/>
          </a:solidFill>
          <a:latin typeface="+mn-lt"/>
          <a:ea typeface="+mn-ea"/>
        </a:defRPr>
      </a:lvl7pPr>
      <a:lvl8pPr marL="2698750" algn="l" rtl="0" fontAlgn="base" hangingPunct="0">
        <a:spcBef>
          <a:spcPct val="20000"/>
        </a:spcBef>
        <a:spcAft>
          <a:spcPct val="0"/>
        </a:spcAft>
        <a:defRPr kumimoji="1" sz="2800">
          <a:solidFill>
            <a:schemeClr val="tx1"/>
          </a:solidFill>
          <a:latin typeface="+mn-lt"/>
          <a:ea typeface="+mn-ea"/>
        </a:defRPr>
      </a:lvl8pPr>
      <a:lvl9pPr marL="3155950" algn="l" rtl="0" fontAlgn="base" hangingPunct="0">
        <a:spcBef>
          <a:spcPct val="20000"/>
        </a:spcBef>
        <a:spcAft>
          <a:spcPct val="0"/>
        </a:spcAft>
        <a:defRPr kumimoji="1" sz="28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temp1" descr="MENU-Icon-01"/>
          <p:cNvPicPr>
            <a:picLocks noChangeAspect="1" noChangeArrowheads="1"/>
          </p:cNvPicPr>
          <p:nvPr/>
        </p:nvPicPr>
        <p:blipFill>
          <a:blip r:embed="rId2"/>
          <a:srcRect/>
          <a:stretch>
            <a:fillRect/>
          </a:stretch>
        </p:blipFill>
        <p:spPr bwMode="auto">
          <a:xfrm>
            <a:off x="0" y="1484313"/>
            <a:ext cx="4132263" cy="479425"/>
          </a:xfrm>
          <a:prstGeom prst="rect">
            <a:avLst/>
          </a:prstGeom>
          <a:noFill/>
          <a:ln w="9525">
            <a:noFill/>
            <a:miter lim="800000"/>
            <a:headEnd/>
            <a:tailEnd/>
          </a:ln>
        </p:spPr>
      </p:pic>
      <p:sp>
        <p:nvSpPr>
          <p:cNvPr id="16387" name="temp2"/>
          <p:cNvSpPr txBox="1">
            <a:spLocks noChangeArrowheads="1"/>
          </p:cNvSpPr>
          <p:nvPr/>
        </p:nvSpPr>
        <p:spPr bwMode="auto">
          <a:xfrm>
            <a:off x="71438" y="1555750"/>
            <a:ext cx="3924300" cy="338138"/>
          </a:xfrm>
          <a:prstGeom prst="rect">
            <a:avLst/>
          </a:prstGeom>
          <a:noFill/>
          <a:ln w="9525">
            <a:noFill/>
            <a:miter lim="800000"/>
            <a:headEnd/>
            <a:tailEnd/>
          </a:ln>
        </p:spPr>
        <p:txBody>
          <a:bodyPr>
            <a:spAutoFit/>
          </a:bodyPr>
          <a:lstStyle/>
          <a:p>
            <a:pPr>
              <a:spcBef>
                <a:spcPct val="50000"/>
              </a:spcBef>
              <a:tabLst>
                <a:tab pos="714375" algn="l"/>
              </a:tabLst>
            </a:pPr>
            <a:r>
              <a:rPr lang="zh-TW" altLang="en-US" sz="1600" dirty="0" smtClean="0">
                <a:latin typeface="微軟正黑體" pitchFamily="34" charset="-120"/>
                <a:ea typeface="微軟正黑體" pitchFamily="34" charset="-120"/>
              </a:rPr>
              <a:t>第</a:t>
            </a:r>
            <a:r>
              <a:rPr lang="en-US" altLang="zh-TW" sz="1600" dirty="0" smtClean="0">
                <a:latin typeface="微軟正黑體" pitchFamily="34" charset="-120"/>
                <a:ea typeface="微軟正黑體" pitchFamily="34" charset="-120"/>
              </a:rPr>
              <a:t>1</a:t>
            </a:r>
            <a:r>
              <a:rPr lang="zh-TW" altLang="en-US" sz="1600" dirty="0" smtClean="0">
                <a:latin typeface="微軟正黑體" pitchFamily="34" charset="-120"/>
                <a:ea typeface="微軟正黑體" pitchFamily="34" charset="-120"/>
              </a:rPr>
              <a:t>章  人工智慧</a:t>
            </a:r>
            <a:r>
              <a:rPr lang="zh-TW" altLang="en-US" sz="1600" dirty="0">
                <a:latin typeface="微軟正黑體" pitchFamily="34" charset="-120"/>
                <a:ea typeface="微軟正黑體" pitchFamily="34" charset="-120"/>
              </a:rPr>
              <a:t>概論</a:t>
            </a:r>
          </a:p>
        </p:txBody>
      </p:sp>
      <p:grpSp>
        <p:nvGrpSpPr>
          <p:cNvPr id="16389" name="群組 11"/>
          <p:cNvGrpSpPr>
            <a:grpSpLocks/>
          </p:cNvGrpSpPr>
          <p:nvPr/>
        </p:nvGrpSpPr>
        <p:grpSpPr bwMode="auto">
          <a:xfrm>
            <a:off x="219075" y="2348880"/>
            <a:ext cx="4784973" cy="327782"/>
            <a:chOff x="219075" y="3042859"/>
            <a:chExt cx="4784973" cy="327782"/>
          </a:xfrm>
        </p:grpSpPr>
        <p:sp>
          <p:nvSpPr>
            <p:cNvPr id="16396" name="sub-1-2-1" descr="SubNo">
              <a:hlinkClick r:id="rId3" action="ppaction://hlinksldjump"/>
            </p:cNvPr>
            <p:cNvSpPr>
              <a:spLocks noChangeArrowheads="1"/>
            </p:cNvSpPr>
            <p:nvPr/>
          </p:nvSpPr>
          <p:spPr bwMode="auto">
            <a:xfrm>
              <a:off x="219075" y="3043238"/>
              <a:ext cx="614433" cy="327025"/>
            </a:xfrm>
            <a:prstGeom prst="rect">
              <a:avLst/>
            </a:prstGeom>
            <a:solidFill>
              <a:srgbClr val="4FA9C5"/>
            </a:solidFill>
            <a:ln w="9525">
              <a:noFill/>
              <a:miter lim="800000"/>
              <a:headEnd/>
              <a:tailEnd/>
            </a:ln>
          </p:spPr>
          <p:txBody>
            <a:bodyPr wrap="none" anchor="ctr"/>
            <a:lstStyle/>
            <a:p>
              <a:pPr algn="ctr">
                <a:lnSpc>
                  <a:spcPct val="85000"/>
                </a:lnSpc>
                <a:tabLst>
                  <a:tab pos="714375" algn="l"/>
                </a:tabLst>
              </a:pPr>
              <a:r>
                <a:rPr lang="en-US" altLang="zh-TW" dirty="0"/>
                <a:t>1</a:t>
              </a:r>
              <a:r>
                <a:rPr lang="en-US" altLang="zh-TW" dirty="0" smtClean="0"/>
                <a:t>-2</a:t>
              </a:r>
              <a:endParaRPr lang="en-US" altLang="zh-TW" dirty="0"/>
            </a:p>
          </p:txBody>
        </p:sp>
        <p:sp>
          <p:nvSpPr>
            <p:cNvPr id="16397" name="sub-1-2-2" descr="SubName">
              <a:hlinkClick r:id="rId3" action="ppaction://hlinksldjump"/>
            </p:cNvPr>
            <p:cNvSpPr>
              <a:spLocks noChangeArrowheads="1"/>
            </p:cNvSpPr>
            <p:nvPr/>
          </p:nvSpPr>
          <p:spPr bwMode="auto">
            <a:xfrm>
              <a:off x="833691" y="3042859"/>
              <a:ext cx="4170357" cy="327782"/>
            </a:xfrm>
            <a:prstGeom prst="rect">
              <a:avLst/>
            </a:prstGeom>
            <a:solidFill>
              <a:schemeClr val="tx1"/>
            </a:solidFill>
            <a:ln w="9525">
              <a:noFill/>
              <a:miter lim="800000"/>
              <a:headEnd/>
              <a:tailEnd/>
            </a:ln>
          </p:spPr>
          <p:txBody>
            <a:bodyPr wrap="square" anchor="ctr">
              <a:spAutoFit/>
            </a:bodyPr>
            <a:lstStyle/>
            <a:p>
              <a:pPr marL="88900">
                <a:lnSpc>
                  <a:spcPct val="85000"/>
                </a:lnSpc>
                <a:spcBef>
                  <a:spcPct val="50000"/>
                </a:spcBef>
                <a:tabLst>
                  <a:tab pos="714375" algn="l"/>
                </a:tabLst>
              </a:pPr>
              <a:r>
                <a:rPr lang="zh-TW" altLang="en-US" dirty="0" smtClean="0">
                  <a:ea typeface="標楷體" pitchFamily="65" charset="-120"/>
                </a:rPr>
                <a:t>機器學習</a:t>
              </a:r>
              <a:r>
                <a:rPr lang="en-US" altLang="zh-TW" dirty="0">
                  <a:ea typeface="標楷體" pitchFamily="65" charset="-120"/>
                </a:rPr>
                <a:t>(Machine Learning ,ML) </a:t>
              </a:r>
              <a:r>
                <a:rPr lang="zh-TW" altLang="en-US" dirty="0">
                  <a:ea typeface="標楷體" pitchFamily="65" charset="-120"/>
                </a:rPr>
                <a:t>概述</a:t>
              </a:r>
            </a:p>
          </p:txBody>
        </p:sp>
      </p:grpSp>
      <p:grpSp>
        <p:nvGrpSpPr>
          <p:cNvPr id="16390" name="群組 14"/>
          <p:cNvGrpSpPr>
            <a:grpSpLocks/>
          </p:cNvGrpSpPr>
          <p:nvPr/>
        </p:nvGrpSpPr>
        <p:grpSpPr bwMode="auto">
          <a:xfrm>
            <a:off x="219075" y="2891168"/>
            <a:ext cx="4784973" cy="327783"/>
            <a:chOff x="219075" y="3796060"/>
            <a:chExt cx="4784973" cy="327593"/>
          </a:xfrm>
        </p:grpSpPr>
        <p:sp>
          <p:nvSpPr>
            <p:cNvPr id="16394" name="sub-1-3-1" descr="SubNo">
              <a:hlinkClick r:id="rId4" action="ppaction://hlinksldjump"/>
            </p:cNvPr>
            <p:cNvSpPr>
              <a:spLocks noChangeArrowheads="1"/>
            </p:cNvSpPr>
            <p:nvPr/>
          </p:nvSpPr>
          <p:spPr bwMode="auto">
            <a:xfrm>
              <a:off x="219075" y="3796060"/>
              <a:ext cx="638149" cy="327593"/>
            </a:xfrm>
            <a:prstGeom prst="rect">
              <a:avLst/>
            </a:prstGeom>
            <a:solidFill>
              <a:srgbClr val="4FA9C5"/>
            </a:solidFill>
            <a:ln w="9525">
              <a:noFill/>
              <a:miter lim="800000"/>
              <a:headEnd/>
              <a:tailEnd/>
            </a:ln>
          </p:spPr>
          <p:txBody>
            <a:bodyPr wrap="none" anchor="ctr"/>
            <a:lstStyle/>
            <a:p>
              <a:pPr algn="ctr">
                <a:lnSpc>
                  <a:spcPct val="85000"/>
                </a:lnSpc>
                <a:tabLst>
                  <a:tab pos="714375" algn="l"/>
                </a:tabLst>
              </a:pPr>
              <a:r>
                <a:rPr lang="en-US" altLang="zh-TW" dirty="0"/>
                <a:t>1</a:t>
              </a:r>
              <a:r>
                <a:rPr lang="en-US" altLang="zh-TW" dirty="0" smtClean="0"/>
                <a:t>-3</a:t>
              </a:r>
              <a:endParaRPr lang="en-US" altLang="zh-TW" dirty="0"/>
            </a:p>
          </p:txBody>
        </p:sp>
        <p:sp>
          <p:nvSpPr>
            <p:cNvPr id="16395" name="sub-1-3-2" descr="SubName">
              <a:hlinkClick r:id="rId4" action="ppaction://hlinksldjump"/>
            </p:cNvPr>
            <p:cNvSpPr>
              <a:spLocks noChangeArrowheads="1"/>
            </p:cNvSpPr>
            <p:nvPr/>
          </p:nvSpPr>
          <p:spPr bwMode="auto">
            <a:xfrm>
              <a:off x="833691" y="3796061"/>
              <a:ext cx="4170357" cy="327592"/>
            </a:xfrm>
            <a:prstGeom prst="rect">
              <a:avLst/>
            </a:prstGeom>
            <a:solidFill>
              <a:schemeClr val="tx1"/>
            </a:solidFill>
            <a:ln w="9525">
              <a:noFill/>
              <a:miter lim="800000"/>
              <a:headEnd/>
              <a:tailEnd/>
            </a:ln>
          </p:spPr>
          <p:txBody>
            <a:bodyPr wrap="square" anchor="ctr">
              <a:spAutoFit/>
            </a:bodyPr>
            <a:lstStyle/>
            <a:p>
              <a:pPr marL="88900">
                <a:lnSpc>
                  <a:spcPct val="85000"/>
                </a:lnSpc>
                <a:spcBef>
                  <a:spcPct val="50000"/>
                </a:spcBef>
                <a:tabLst>
                  <a:tab pos="714375" algn="l"/>
                </a:tabLst>
              </a:pPr>
              <a:r>
                <a:rPr lang="zh-TW" altLang="en-US" dirty="0" smtClean="0">
                  <a:ea typeface="標楷體" pitchFamily="65" charset="-120"/>
                </a:rPr>
                <a:t>深度</a:t>
              </a:r>
              <a:r>
                <a:rPr lang="zh-TW" altLang="en-US" dirty="0">
                  <a:ea typeface="標楷體" pitchFamily="65" charset="-120"/>
                </a:rPr>
                <a:t>學習</a:t>
              </a:r>
              <a:r>
                <a:rPr lang="en-US" altLang="zh-TW" dirty="0">
                  <a:ea typeface="標楷體" pitchFamily="65" charset="-120"/>
                </a:rPr>
                <a:t>(Deep Learning ,DL) </a:t>
              </a:r>
              <a:r>
                <a:rPr lang="zh-TW" altLang="en-US" dirty="0">
                  <a:ea typeface="標楷體" pitchFamily="65" charset="-120"/>
                </a:rPr>
                <a:t>概述</a:t>
              </a: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
          <p:cNvSpPr>
            <a:spLocks noGrp="1"/>
          </p:cNvSpPr>
          <p:nvPr>
            <p:ph type="title"/>
          </p:nvPr>
        </p:nvSpPr>
        <p:spPr>
          <a:xfrm>
            <a:off x="333375" y="476250"/>
            <a:ext cx="8135937" cy="720725"/>
          </a:xfrm>
        </p:spPr>
        <p:txBody>
          <a:bodyPr/>
          <a:lstStyle/>
          <a:p>
            <a:pPr marL="804863" indent="-804863"/>
            <a:r>
              <a:rPr lang="en-US" altLang="zh-TW" dirty="0"/>
              <a:t>1</a:t>
            </a:r>
            <a:r>
              <a:rPr lang="en-US" altLang="zh-TW" dirty="0" smtClean="0"/>
              <a:t>-2</a:t>
            </a:r>
            <a:r>
              <a:rPr lang="zh-TW" altLang="en-US" dirty="0" smtClean="0"/>
              <a:t> 機器學習</a:t>
            </a:r>
            <a:r>
              <a:rPr lang="en-US" altLang="zh-TW" dirty="0"/>
              <a:t>(Machine Learning ,ML) </a:t>
            </a:r>
            <a:r>
              <a:rPr lang="zh-TW" altLang="en-US" dirty="0"/>
              <a:t>概述</a:t>
            </a:r>
            <a:endParaRPr lang="zh-TW" altLang="en-US" dirty="0" smtClean="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1628800"/>
            <a:ext cx="4032448" cy="4347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126" y="2060848"/>
            <a:ext cx="5298146" cy="32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127453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5"/>
          <p:cNvSpPr>
            <a:spLocks noGrp="1"/>
          </p:cNvSpPr>
          <p:nvPr>
            <p:ph type="title"/>
          </p:nvPr>
        </p:nvSpPr>
        <p:spPr>
          <a:xfrm>
            <a:off x="323850" y="455613"/>
            <a:ext cx="8280598" cy="720725"/>
          </a:xfrm>
        </p:spPr>
        <p:txBody>
          <a:bodyPr/>
          <a:lstStyle/>
          <a:p>
            <a:r>
              <a:rPr lang="en-US" altLang="zh-TW" dirty="0"/>
              <a:t>1</a:t>
            </a:r>
            <a:r>
              <a:rPr lang="en-US" altLang="zh-TW" dirty="0" smtClean="0"/>
              <a:t>-3</a:t>
            </a:r>
            <a:r>
              <a:rPr lang="zh-TW" altLang="en-US" dirty="0"/>
              <a:t> </a:t>
            </a:r>
            <a:r>
              <a:rPr lang="zh-TW" altLang="en-US" dirty="0" smtClean="0"/>
              <a:t>深度</a:t>
            </a:r>
            <a:r>
              <a:rPr lang="zh-TW" altLang="en-US" dirty="0"/>
              <a:t>學習</a:t>
            </a:r>
            <a:r>
              <a:rPr lang="en-US" altLang="zh-TW" dirty="0"/>
              <a:t>(Deep Learning ,DL) </a:t>
            </a:r>
            <a:r>
              <a:rPr lang="zh-TW" altLang="en-US" dirty="0"/>
              <a:t>概述</a:t>
            </a:r>
            <a:endParaRPr lang="zh-TW" altLang="en-US" dirty="0" smtClean="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2204864"/>
            <a:ext cx="6293613"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42_1-1">
  <a:themeElements>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1">
      <a:majorFont>
        <a:latin typeface="Arial"/>
        <a:ea typeface="微軟正黑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6-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6-1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1_1-1">
  <a:themeElements>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1">
      <a:majorFont>
        <a:latin typeface="Arial"/>
        <a:ea typeface="微軟正黑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6-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6-1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9_1-1">
  <a:themeElements>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1">
      <a:majorFont>
        <a:latin typeface="Arial"/>
        <a:ea typeface="微軟正黑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6-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6-1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0_1-1">
  <a:themeElements>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1">
      <a:majorFont>
        <a:latin typeface="Arial"/>
        <a:ea typeface="微軟正黑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6-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6-1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2918</TotalTime>
  <Words>43</Words>
  <Application>Microsoft Office PowerPoint</Application>
  <PresentationFormat>如螢幕大小 (4:3)</PresentationFormat>
  <Paragraphs>7</Paragraphs>
  <Slides>4</Slides>
  <Notes>0</Notes>
  <HiddenSlides>0</HiddenSlides>
  <MMClips>0</MMClips>
  <ScaleCrop>false</ScaleCrop>
  <HeadingPairs>
    <vt:vector size="4" baseType="variant">
      <vt:variant>
        <vt:lpstr>佈景主題</vt:lpstr>
      </vt:variant>
      <vt:variant>
        <vt:i4>4</vt:i4>
      </vt:variant>
      <vt:variant>
        <vt:lpstr>投影片標題</vt:lpstr>
      </vt:variant>
      <vt:variant>
        <vt:i4>4</vt:i4>
      </vt:variant>
    </vt:vector>
  </HeadingPairs>
  <TitlesOfParts>
    <vt:vector size="8" baseType="lpstr">
      <vt:lpstr>42_1-1</vt:lpstr>
      <vt:lpstr>41_1-1</vt:lpstr>
      <vt:lpstr>39_1-1</vt:lpstr>
      <vt:lpstr>40_1-1</vt:lpstr>
      <vt:lpstr>PowerPoint 簡報</vt:lpstr>
      <vt:lpstr>1-2 機器學習(Machine Learning ,ML) 概述</vt:lpstr>
      <vt:lpstr>PowerPoint 簡報</vt:lpstr>
      <vt:lpstr>1-3 深度學習(Deep Learning ,DL) 概述</vt:lpstr>
    </vt:vector>
  </TitlesOfParts>
  <Company>CHWA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05187_電機學</dc:title>
  <dc:creator>CHWA</dc:creator>
  <cp:lastModifiedBy>R3</cp:lastModifiedBy>
  <cp:revision>445</cp:revision>
  <dcterms:created xsi:type="dcterms:W3CDTF">2016-03-22T06:31:55Z</dcterms:created>
  <dcterms:modified xsi:type="dcterms:W3CDTF">2022-06-24T02:11:09Z</dcterms:modified>
</cp:coreProperties>
</file>