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956" r:id="rId1"/>
    <p:sldMasterId id="2147485953" r:id="rId2"/>
    <p:sldMasterId id="2147485947" r:id="rId3"/>
    <p:sldMasterId id="2147485950" r:id="rId4"/>
    <p:sldMasterId id="2147485995" r:id="rId5"/>
  </p:sldMasterIdLst>
  <p:notesMasterIdLst>
    <p:notesMasterId r:id="rId13"/>
  </p:notesMasterIdLst>
  <p:handoutMasterIdLst>
    <p:handoutMasterId r:id="rId14"/>
  </p:handoutMasterIdLst>
  <p:sldIdLst>
    <p:sldId id="387" r:id="rId6"/>
    <p:sldId id="262" r:id="rId7"/>
    <p:sldId id="426" r:id="rId8"/>
    <p:sldId id="390" r:id="rId9"/>
    <p:sldId id="469" r:id="rId10"/>
    <p:sldId id="348" r:id="rId11"/>
    <p:sldId id="526" r:id="rId12"/>
  </p:sldIdLst>
  <p:sldSz cx="9144000" cy="6858000" type="screen4x3"/>
  <p:notesSz cx="6858000" cy="9144000"/>
  <p:defaultTextStyle>
    <a:defPPr>
      <a:defRPr lang="zh-TW"/>
    </a:defPPr>
    <a:lvl1pPr algn="l" rtl="0" fontAlgn="base">
      <a:spcBef>
        <a:spcPct val="0"/>
      </a:spcBef>
      <a:spcAft>
        <a:spcPct val="0"/>
      </a:spcAft>
      <a:defRPr kumimoji="1" b="1" kern="1200">
        <a:solidFill>
          <a:schemeClr val="bg1"/>
        </a:solidFill>
        <a:latin typeface="Times New Roman" pitchFamily="18" charset="0"/>
        <a:ea typeface="新細明體" charset="-120"/>
        <a:cs typeface="+mn-cs"/>
      </a:defRPr>
    </a:lvl1pPr>
    <a:lvl2pPr marL="457200" algn="l" rtl="0" fontAlgn="base">
      <a:spcBef>
        <a:spcPct val="0"/>
      </a:spcBef>
      <a:spcAft>
        <a:spcPct val="0"/>
      </a:spcAft>
      <a:defRPr kumimoji="1" b="1" kern="1200">
        <a:solidFill>
          <a:schemeClr val="bg1"/>
        </a:solidFill>
        <a:latin typeface="Times New Roman" pitchFamily="18" charset="0"/>
        <a:ea typeface="新細明體" charset="-120"/>
        <a:cs typeface="+mn-cs"/>
      </a:defRPr>
    </a:lvl2pPr>
    <a:lvl3pPr marL="914400" algn="l" rtl="0" fontAlgn="base">
      <a:spcBef>
        <a:spcPct val="0"/>
      </a:spcBef>
      <a:spcAft>
        <a:spcPct val="0"/>
      </a:spcAft>
      <a:defRPr kumimoji="1" b="1" kern="1200">
        <a:solidFill>
          <a:schemeClr val="bg1"/>
        </a:solidFill>
        <a:latin typeface="Times New Roman" pitchFamily="18" charset="0"/>
        <a:ea typeface="新細明體" charset="-120"/>
        <a:cs typeface="+mn-cs"/>
      </a:defRPr>
    </a:lvl3pPr>
    <a:lvl4pPr marL="1371600" algn="l" rtl="0" fontAlgn="base">
      <a:spcBef>
        <a:spcPct val="0"/>
      </a:spcBef>
      <a:spcAft>
        <a:spcPct val="0"/>
      </a:spcAft>
      <a:defRPr kumimoji="1" b="1" kern="1200">
        <a:solidFill>
          <a:schemeClr val="bg1"/>
        </a:solidFill>
        <a:latin typeface="Times New Roman" pitchFamily="18" charset="0"/>
        <a:ea typeface="新細明體" charset="-120"/>
        <a:cs typeface="+mn-cs"/>
      </a:defRPr>
    </a:lvl4pPr>
    <a:lvl5pPr marL="1828800" algn="l" rtl="0" fontAlgn="base">
      <a:spcBef>
        <a:spcPct val="0"/>
      </a:spcBef>
      <a:spcAft>
        <a:spcPct val="0"/>
      </a:spcAft>
      <a:defRPr kumimoji="1" b="1" kern="1200">
        <a:solidFill>
          <a:schemeClr val="bg1"/>
        </a:solidFill>
        <a:latin typeface="Times New Roman" pitchFamily="18" charset="0"/>
        <a:ea typeface="新細明體" charset="-120"/>
        <a:cs typeface="+mn-cs"/>
      </a:defRPr>
    </a:lvl5pPr>
    <a:lvl6pPr marL="2286000" algn="l" defTabSz="914400" rtl="0" eaLnBrk="1" latinLnBrk="0" hangingPunct="1">
      <a:defRPr kumimoji="1" b="1" kern="1200">
        <a:solidFill>
          <a:schemeClr val="bg1"/>
        </a:solidFill>
        <a:latin typeface="Times New Roman" pitchFamily="18" charset="0"/>
        <a:ea typeface="新細明體" charset="-120"/>
        <a:cs typeface="+mn-cs"/>
      </a:defRPr>
    </a:lvl6pPr>
    <a:lvl7pPr marL="2743200" algn="l" defTabSz="914400" rtl="0" eaLnBrk="1" latinLnBrk="0" hangingPunct="1">
      <a:defRPr kumimoji="1" b="1" kern="1200">
        <a:solidFill>
          <a:schemeClr val="bg1"/>
        </a:solidFill>
        <a:latin typeface="Times New Roman" pitchFamily="18" charset="0"/>
        <a:ea typeface="新細明體" charset="-120"/>
        <a:cs typeface="+mn-cs"/>
      </a:defRPr>
    </a:lvl7pPr>
    <a:lvl8pPr marL="3200400" algn="l" defTabSz="914400" rtl="0" eaLnBrk="1" latinLnBrk="0" hangingPunct="1">
      <a:defRPr kumimoji="1" b="1" kern="1200">
        <a:solidFill>
          <a:schemeClr val="bg1"/>
        </a:solidFill>
        <a:latin typeface="Times New Roman" pitchFamily="18" charset="0"/>
        <a:ea typeface="新細明體" charset="-120"/>
        <a:cs typeface="+mn-cs"/>
      </a:defRPr>
    </a:lvl8pPr>
    <a:lvl9pPr marL="3657600" algn="l" defTabSz="914400" rtl="0" eaLnBrk="1" latinLnBrk="0" hangingPunct="1">
      <a:defRPr kumimoji="1" b="1" kern="1200">
        <a:solidFill>
          <a:schemeClr val="bg1"/>
        </a:solidFill>
        <a:latin typeface="Times New Roman" pitchFamily="18"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6BD"/>
    <a:srgbClr val="003366"/>
    <a:srgbClr val="0066FF"/>
    <a:srgbClr val="777777"/>
    <a:srgbClr val="4FA9C5"/>
    <a:srgbClr val="6699FF"/>
    <a:srgbClr val="99330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5" autoAdjust="0"/>
    <p:restoredTop sz="97509" autoAdjust="0"/>
  </p:normalViewPr>
  <p:slideViewPr>
    <p:cSldViewPr showGuides="1">
      <p:cViewPr varScale="1">
        <p:scale>
          <a:sx n="109" d="100"/>
          <a:sy n="109" d="100"/>
        </p:scale>
        <p:origin x="-1590" y="-78"/>
      </p:cViewPr>
      <p:guideLst>
        <p:guide orient="horz" pos="845"/>
        <p:guide orient="horz" pos="391"/>
        <p:guide orient="horz" pos="754"/>
        <p:guide pos="2699"/>
        <p:guide pos="113"/>
        <p:guide pos="210"/>
        <p:guide pos="5329"/>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54" d="100"/>
          <a:sy n="54" d="100"/>
        </p:scale>
        <p:origin x="-190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新細明體" charset="-120"/>
              </a:defRPr>
            </a:lvl1pPr>
          </a:lstStyle>
          <a:p>
            <a:pPr>
              <a:defRPr/>
            </a:pPr>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新細明體" charset="-120"/>
              </a:defRPr>
            </a:lvl1pPr>
          </a:lstStyle>
          <a:p>
            <a:pPr>
              <a:defRPr/>
            </a:pPr>
            <a:fld id="{860928B0-A17D-4325-9297-4D1C4DEA9645}" type="datetimeFigureOut">
              <a:rPr lang="zh-TW" altLang="en-US"/>
              <a:pPr>
                <a:defRPr/>
              </a:pPr>
              <a:t>2022/6/24</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新細明體" charset="-120"/>
              </a:defRPr>
            </a:lvl1pPr>
          </a:lstStyle>
          <a:p>
            <a:pPr>
              <a:defRPr/>
            </a:pPr>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新細明體" charset="-120"/>
              </a:defRPr>
            </a:lvl1pPr>
          </a:lstStyle>
          <a:p>
            <a:pPr>
              <a:defRPr/>
            </a:pPr>
            <a:fld id="{EC18F033-88A2-4AF0-99D9-A8075CEBDD5D}" type="slidenum">
              <a:rPr lang="zh-TW" altLang="en-US"/>
              <a:pPr>
                <a:defRPr/>
              </a:pPr>
              <a:t>‹#›</a:t>
            </a:fld>
            <a:endParaRPr lang="zh-TW" altLang="en-US"/>
          </a:p>
        </p:txBody>
      </p:sp>
    </p:spTree>
    <p:extLst>
      <p:ext uri="{BB962C8B-B14F-4D97-AF65-F5344CB8AC3E}">
        <p14:creationId xmlns:p14="http://schemas.microsoft.com/office/powerpoint/2010/main" val="2048528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新細明體" charset="-120"/>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新細明體" charset="-120"/>
              </a:defRPr>
            </a:lvl1pPr>
          </a:lstStyle>
          <a:p>
            <a:pPr>
              <a:defRPr/>
            </a:pPr>
            <a:fld id="{2C59AEB2-7AA9-4C5E-8810-352C3B53B222}" type="datetimeFigureOut">
              <a:rPr lang="zh-TW" altLang="en-US"/>
              <a:pPr>
                <a:defRPr/>
              </a:pPr>
              <a:t>2022/6/24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新細明體" charset="-120"/>
              </a:defRPr>
            </a:lvl1pPr>
          </a:lstStyle>
          <a:p>
            <a:pPr>
              <a:defRPr/>
            </a:pPr>
            <a:fld id="{A25C0595-FFF4-4068-838B-92129DEF692B}" type="slidenum">
              <a:rPr lang="zh-TW" altLang="en-US"/>
              <a:pPr>
                <a:defRPr/>
              </a:pPr>
              <a:t>‹#›</a:t>
            </a:fld>
            <a:endParaRPr lang="zh-TW" altLang="en-US"/>
          </a:p>
        </p:txBody>
      </p:sp>
    </p:spTree>
    <p:extLst>
      <p:ext uri="{BB962C8B-B14F-4D97-AF65-F5344CB8AC3E}">
        <p14:creationId xmlns:p14="http://schemas.microsoft.com/office/powerpoint/2010/main" val="7231165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5205B1CE-0350-4FDA-B974-9238CF987335}"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8748713" y="6524625"/>
            <a:ext cx="327025" cy="300038"/>
          </a:xfrm>
          <a:prstGeom prst="rect">
            <a:avLst/>
          </a:prstGeom>
          <a:noFill/>
          <a:ln w="9525">
            <a:noFill/>
            <a:miter lim="800000"/>
            <a:headEnd/>
            <a:tailEnd/>
          </a:ln>
        </p:spPr>
      </p:pic>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smtClean="0"/>
              <a:t>按一下以編輯母片標題樣式</a:t>
            </a:r>
            <a:endParaRPr lang="zh-TW" altLang="en-US" dirty="0"/>
          </a:p>
        </p:txBody>
      </p:sp>
      <p:sp>
        <p:nvSpPr>
          <p:cNvPr id="9" name="Rectangle 3"/>
          <p:cNvSpPr>
            <a:spLocks noGrp="1" noChangeArrowheads="1"/>
          </p:cNvSpPr>
          <p:nvPr>
            <p:ph idx="1"/>
          </p:nvPr>
        </p:nvSpPr>
        <p:spPr bwMode="auto">
          <a:xfrm>
            <a:off x="323850" y="1196975"/>
            <a:ext cx="8135938" cy="5040313"/>
          </a:xfrm>
          <a:prstGeom prst="rect">
            <a:avLst/>
          </a:prstGeom>
          <a:noFill/>
          <a:ln>
            <a:noFill/>
          </a:ln>
          <a:effectLst/>
          <a:extLst/>
        </p:spPr>
        <p:txBody>
          <a:bodyPr/>
          <a:lstStyle>
            <a:lvl2pPr marL="1588" indent="712788">
              <a:defRPr/>
            </a:lvl2pPr>
            <a:lvl3pPr marL="273050" indent="-269875">
              <a:defRPr/>
            </a:lvl3pPr>
            <a:lvl4pPr marL="266700" indent="6350">
              <a:defRPr/>
            </a:lvl4pPr>
            <a:lvl5pPr>
              <a:defRPr/>
            </a:lvl5p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dirty="0" smtClean="0"/>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smtClean="0"/>
              <a:t>按一下以編輯母片標題樣式</a:t>
            </a:r>
            <a:endParaRPr lang="zh-TW" altLang="en-US" dirty="0"/>
          </a:p>
        </p:txBody>
      </p:sp>
      <p:sp>
        <p:nvSpPr>
          <p:cNvPr id="9" name="Rectangle 3"/>
          <p:cNvSpPr>
            <a:spLocks noGrp="1" noChangeArrowheads="1"/>
          </p:cNvSpPr>
          <p:nvPr>
            <p:ph idx="1"/>
          </p:nvPr>
        </p:nvSpPr>
        <p:spPr bwMode="auto">
          <a:xfrm>
            <a:off x="323850" y="1196975"/>
            <a:ext cx="8135938" cy="5040313"/>
          </a:xfrm>
          <a:prstGeom prst="rect">
            <a:avLst/>
          </a:prstGeom>
          <a:noFill/>
          <a:ln>
            <a:noFill/>
          </a:ln>
          <a:effectLst/>
          <a:extLst/>
        </p:spPr>
        <p:txBody>
          <a:bodyPr/>
          <a:lstStyle>
            <a:lvl2pPr marL="1588" indent="712788">
              <a:defRPr/>
            </a:lvl2pPr>
            <a:lvl3pPr marL="273050" indent="-269875">
              <a:defRPr/>
            </a:lvl3pPr>
            <a:lvl4pPr marL="266700" indent="6350">
              <a:defRPr/>
            </a:lvl4pPr>
            <a:lvl5pPr>
              <a:defRPr/>
            </a:lvl5p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dirty="0" smtClean="0"/>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1B63B9E1-CD51-48F4-BC2E-5B022CC0B487}"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8748713" y="6524625"/>
            <a:ext cx="327025" cy="300038"/>
          </a:xfrm>
          <a:prstGeom prst="rect">
            <a:avLst/>
          </a:prstGeom>
          <a:noFill/>
          <a:ln w="9525">
            <a:noFill/>
            <a:miter lim="800000"/>
            <a:headEnd/>
            <a:tailEnd/>
          </a:ln>
        </p:spPr>
      </p:pic>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smtClean="0"/>
              <a:t>按一下以編輯母片標題樣式</a:t>
            </a:r>
            <a:endParaRPr lang="zh-TW" altLang="en-US" dirty="0"/>
          </a:p>
        </p:txBody>
      </p:sp>
      <p:sp>
        <p:nvSpPr>
          <p:cNvPr id="9" name="Rectangle 3"/>
          <p:cNvSpPr>
            <a:spLocks noGrp="1" noChangeArrowheads="1"/>
          </p:cNvSpPr>
          <p:nvPr>
            <p:ph idx="1"/>
          </p:nvPr>
        </p:nvSpPr>
        <p:spPr bwMode="auto">
          <a:xfrm>
            <a:off x="323850" y="1196975"/>
            <a:ext cx="8135938" cy="5040313"/>
          </a:xfrm>
          <a:prstGeom prst="rect">
            <a:avLst/>
          </a:prstGeom>
          <a:noFill/>
          <a:ln>
            <a:noFill/>
          </a:ln>
          <a:effectLst/>
          <a:extLst/>
        </p:spPr>
        <p:txBody>
          <a:bodyPr/>
          <a:lstStyle>
            <a:lvl2pPr marL="1588" indent="712788">
              <a:defRPr/>
            </a:lvl2pPr>
            <a:lvl3pPr marL="273050" indent="-269875">
              <a:defRPr/>
            </a:lvl3pPr>
            <a:lvl4pPr marL="266700" indent="6350">
              <a:defRPr/>
            </a:lvl4pPr>
            <a:lvl5pPr>
              <a:defRPr/>
            </a:lvl5p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dirty="0" smtClean="0"/>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9CF959A8-9B8C-4AB8-A795-1B1B09B34D67}"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8748713" y="6524625"/>
            <a:ext cx="327025" cy="300038"/>
          </a:xfrm>
          <a:prstGeom prst="rect">
            <a:avLst/>
          </a:prstGeom>
          <a:noFill/>
          <a:ln w="9525">
            <a:noFill/>
            <a:miter lim="800000"/>
            <a:headEnd/>
            <a:tailEnd/>
          </a:ln>
        </p:spPr>
      </p:pic>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smtClean="0"/>
              <a:t>按一下以編輯母片標題樣式</a:t>
            </a:r>
            <a:endParaRPr lang="zh-TW" altLang="en-US" dirty="0"/>
          </a:p>
        </p:txBody>
      </p:sp>
      <p:sp>
        <p:nvSpPr>
          <p:cNvPr id="9" name="Rectangle 3"/>
          <p:cNvSpPr>
            <a:spLocks noGrp="1" noChangeArrowheads="1"/>
          </p:cNvSpPr>
          <p:nvPr>
            <p:ph idx="1"/>
          </p:nvPr>
        </p:nvSpPr>
        <p:spPr bwMode="auto">
          <a:xfrm>
            <a:off x="323850" y="1196975"/>
            <a:ext cx="8135938" cy="5040313"/>
          </a:xfrm>
          <a:prstGeom prst="rect">
            <a:avLst/>
          </a:prstGeom>
          <a:noFill/>
          <a:ln>
            <a:noFill/>
          </a:ln>
          <a:effectLst/>
          <a:extLst/>
        </p:spPr>
        <p:txBody>
          <a:bodyPr/>
          <a:lstStyle>
            <a:lvl2pPr marL="1588" indent="712788">
              <a:defRPr/>
            </a:lvl2pPr>
            <a:lvl3pPr marL="273050" indent="-269875">
              <a:defRPr/>
            </a:lvl3pPr>
            <a:lvl4pPr marL="266700" indent="6350">
              <a:defRPr/>
            </a:lvl4pPr>
            <a:lvl5pPr>
              <a:defRPr/>
            </a:lvl5p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dirty="0" smtClean="0"/>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45050DDA-213A-4589-8C7E-6D2F54B881D0}"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8748713" y="6524625"/>
            <a:ext cx="327025" cy="300038"/>
          </a:xfrm>
          <a:prstGeom prst="rect">
            <a:avLst/>
          </a:prstGeom>
          <a:noFill/>
          <a:ln w="9525">
            <a:noFill/>
            <a:miter lim="800000"/>
            <a:headEnd/>
            <a:tailEnd/>
          </a:ln>
        </p:spPr>
      </p:pic>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smtClean="0"/>
              <a:t>按一下以編輯母片標題樣式</a:t>
            </a:r>
            <a:endParaRPr lang="zh-TW" altLang="en-US" dirty="0"/>
          </a:p>
        </p:txBody>
      </p:sp>
      <p:sp>
        <p:nvSpPr>
          <p:cNvPr id="9" name="Rectangle 3"/>
          <p:cNvSpPr>
            <a:spLocks noGrp="1" noChangeArrowheads="1"/>
          </p:cNvSpPr>
          <p:nvPr>
            <p:ph idx="1"/>
          </p:nvPr>
        </p:nvSpPr>
        <p:spPr bwMode="auto">
          <a:xfrm>
            <a:off x="323850" y="1196975"/>
            <a:ext cx="8135938" cy="5040313"/>
          </a:xfrm>
          <a:prstGeom prst="rect">
            <a:avLst/>
          </a:prstGeom>
          <a:noFill/>
          <a:ln>
            <a:noFill/>
          </a:ln>
          <a:effectLst/>
          <a:extLst/>
        </p:spPr>
        <p:txBody>
          <a:bodyPr/>
          <a:lstStyle>
            <a:lvl2pPr marL="1588" indent="712788">
              <a:defRPr/>
            </a:lvl2pPr>
            <a:lvl3pPr marL="273050" indent="-269875">
              <a:defRPr/>
            </a:lvl3pPr>
            <a:lvl4pPr marL="266700" indent="6350">
              <a:defRPr/>
            </a:lvl4pPr>
            <a:lvl5pPr>
              <a:defRPr/>
            </a:lvl5p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dirty="0" smtClean="0"/>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305B0A49-AEEC-49ED-9C40-A8BE4174EF1E}"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8748713" y="6524625"/>
            <a:ext cx="327025" cy="300038"/>
          </a:xfrm>
          <a:prstGeom prst="rect">
            <a:avLst/>
          </a:prstGeom>
          <a:noFill/>
          <a:ln w="9525">
            <a:noFill/>
            <a:miter lim="800000"/>
            <a:headEnd/>
            <a:tailEnd/>
          </a:ln>
        </p:spPr>
      </p:pic>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slide" Target="../slides/slide6.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slide" Target="../slides/slide4.xml"/><Relationship Id="rId5" Type="http://schemas.openxmlformats.org/officeDocument/2006/relationships/image" Target="../media/image2.png"/><Relationship Id="rId10" Type="http://schemas.openxmlformats.org/officeDocument/2006/relationships/slide" Target="../slides/slide2.xml"/><Relationship Id="rId4" Type="http://schemas.openxmlformats.org/officeDocument/2006/relationships/image" Target="../media/image1.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2.xml"/><Relationship Id="rId7" Type="http://schemas.openxmlformats.org/officeDocument/2006/relationships/image" Target="../media/image4.png"/><Relationship Id="rId12" Type="http://schemas.openxmlformats.org/officeDocument/2006/relationships/slide" Target="../slides/slide6.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slide" Target="../slides/slide4.xml"/><Relationship Id="rId5" Type="http://schemas.openxmlformats.org/officeDocument/2006/relationships/image" Target="../media/image2.png"/><Relationship Id="rId10" Type="http://schemas.openxmlformats.org/officeDocument/2006/relationships/slide" Target="../slides/slide2.xml"/><Relationship Id="rId4" Type="http://schemas.openxmlformats.org/officeDocument/2006/relationships/image" Target="../media/image1.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3.xml"/><Relationship Id="rId7" Type="http://schemas.openxmlformats.org/officeDocument/2006/relationships/image" Target="../media/image4.png"/><Relationship Id="rId12" Type="http://schemas.openxmlformats.org/officeDocument/2006/relationships/slide" Target="../slides/slide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slide" Target="../slides/slide4.xml"/><Relationship Id="rId5" Type="http://schemas.openxmlformats.org/officeDocument/2006/relationships/image" Target="../media/image2.png"/><Relationship Id="rId10" Type="http://schemas.openxmlformats.org/officeDocument/2006/relationships/slide" Target="../slides/slide2.xml"/><Relationship Id="rId4" Type="http://schemas.openxmlformats.org/officeDocument/2006/relationships/image" Target="../media/image1.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4.xml"/><Relationship Id="rId7" Type="http://schemas.openxmlformats.org/officeDocument/2006/relationships/image" Target="../media/image4.png"/><Relationship Id="rId12" Type="http://schemas.openxmlformats.org/officeDocument/2006/relationships/slide" Target="../slides/slide6.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slide" Target="../slides/slide4.xml"/><Relationship Id="rId5" Type="http://schemas.openxmlformats.org/officeDocument/2006/relationships/image" Target="../media/image2.png"/><Relationship Id="rId10" Type="http://schemas.openxmlformats.org/officeDocument/2006/relationships/slide" Target="../slides/slide2.xml"/><Relationship Id="rId4" Type="http://schemas.openxmlformats.org/officeDocument/2006/relationships/image" Target="../media/image1.png"/><Relationship Id="rId9"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5.xml"/><Relationship Id="rId7" Type="http://schemas.openxmlformats.org/officeDocument/2006/relationships/image" Target="../media/image4.png"/><Relationship Id="rId12" Type="http://schemas.openxmlformats.org/officeDocument/2006/relationships/slide" Target="../slides/slide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3.png"/><Relationship Id="rId11" Type="http://schemas.openxmlformats.org/officeDocument/2006/relationships/slide" Target="../slides/slide4.xml"/><Relationship Id="rId5" Type="http://schemas.openxmlformats.org/officeDocument/2006/relationships/image" Target="../media/image2.png"/><Relationship Id="rId10" Type="http://schemas.openxmlformats.org/officeDocument/2006/relationships/slide" Target="../slides/slide2.xml"/><Relationship Id="rId4" Type="http://schemas.openxmlformats.org/officeDocument/2006/relationships/image" Target="../media/image1.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850" y="455613"/>
            <a:ext cx="8135938" cy="72072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323850" y="1196975"/>
            <a:ext cx="8135938" cy="50403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一、第一層第一層第一層第一層第一層第一層第一層</a:t>
            </a:r>
          </a:p>
          <a:p>
            <a:pPr lvl="1"/>
            <a:r>
              <a:rPr lang="zh-TW" altLang="en-US" smtClean="0"/>
              <a:t>第二層內文第二層內文第二層內文第二層內文第二層內文第二層內文</a:t>
            </a:r>
            <a:endParaRPr lang="en-US" altLang="zh-TW" smtClean="0"/>
          </a:p>
          <a:p>
            <a:pPr lvl="2"/>
            <a:r>
              <a:rPr lang="en-US" altLang="zh-TW" smtClean="0"/>
              <a:t>1.</a:t>
            </a:r>
            <a:r>
              <a:rPr lang="zh-TW" altLang="en-US" smtClean="0"/>
              <a:t>第三層第三層第三層第三層第三層第三層第三層第三層第三</a:t>
            </a:r>
            <a:endParaRPr lang="en-US" altLang="zh-TW" smtClean="0"/>
          </a:p>
          <a:p>
            <a:pPr lvl="3"/>
            <a:r>
              <a:rPr lang="zh-TW" altLang="en-US" smtClean="0"/>
              <a:t>第四層第四層第四層第四層第四層第四層第四層第四層</a:t>
            </a:r>
            <a:endParaRPr lang="en-US" altLang="zh-TW" smtClean="0"/>
          </a:p>
          <a:p>
            <a:pPr lvl="4"/>
            <a:r>
              <a:rPr lang="en-US" altLang="zh-TW" smtClean="0"/>
              <a:t>(1)</a:t>
            </a:r>
            <a:r>
              <a:rPr lang="zh-TW" altLang="en-US" smtClean="0"/>
              <a:t>第五層第五層第五層第五層第五層第五層第五層第五層</a:t>
            </a:r>
          </a:p>
        </p:txBody>
      </p:sp>
      <p:sp>
        <p:nvSpPr>
          <p:cNvPr id="1030" name="Text Box 79"/>
          <p:cNvSpPr txBox="1">
            <a:spLocks noChangeArrowheads="1"/>
          </p:cNvSpPr>
          <p:nvPr/>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023B647F-9E97-45BF-BA3B-71A3DB3E97F8}"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1029" name="Picture 29" descr="Icon-01">
            <a:hlinkClick r:id="" action="ppaction://hlinkshowjump?jump=firstslid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770813" y="6523038"/>
            <a:ext cx="328612" cy="301625"/>
          </a:xfrm>
          <a:prstGeom prst="rect">
            <a:avLst/>
          </a:prstGeom>
          <a:noFill/>
          <a:ln w="9525">
            <a:noFill/>
            <a:miter lim="800000"/>
            <a:headEnd/>
            <a:tailEnd/>
          </a:ln>
        </p:spPr>
      </p:pic>
      <p:pic>
        <p:nvPicPr>
          <p:cNvPr id="2" name="Picture 30" descr="Icon-03">
            <a:hlinkClick r:id="" action="ppaction://hlinkshowjump?jump=nextslide"/>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8253413" y="6523038"/>
            <a:ext cx="328612" cy="301625"/>
          </a:xfrm>
          <a:prstGeom prst="rect">
            <a:avLst/>
          </a:prstGeom>
          <a:noFill/>
          <a:ln w="9525">
            <a:noFill/>
            <a:miter lim="800000"/>
            <a:headEnd/>
            <a:tailEnd/>
          </a:ln>
        </p:spPr>
      </p:pic>
      <p:pic>
        <p:nvPicPr>
          <p:cNvPr id="1031" name="Picture 31" descr="Icon-04">
            <a:hlinkClick r:id="" action="ppaction://hlinkshowjump?jump=previousslide"/>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286625" y="6523038"/>
            <a:ext cx="328613" cy="301625"/>
          </a:xfrm>
          <a:prstGeom prst="rect">
            <a:avLst/>
          </a:prstGeom>
          <a:noFill/>
          <a:ln w="9525">
            <a:noFill/>
            <a:miter lim="800000"/>
            <a:headEnd/>
            <a:tailEnd/>
          </a:ln>
        </p:spPr>
      </p:pic>
      <p:pic>
        <p:nvPicPr>
          <p:cNvPr id="1032" name="Picture 32" descr="Icon-05">
            <a:hlinkClick r:id="" action="ppaction://hlinkshowjump?jump=firstslide"/>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6804025" y="6523038"/>
            <a:ext cx="328613" cy="301625"/>
          </a:xfrm>
          <a:prstGeom prst="rect">
            <a:avLst/>
          </a:prstGeom>
          <a:noFill/>
          <a:ln w="9525">
            <a:noFill/>
            <a:miter lim="800000"/>
            <a:headEnd/>
            <a:tailEnd/>
          </a:ln>
        </p:spPr>
      </p:pic>
      <p:pic>
        <p:nvPicPr>
          <p:cNvPr id="1033" name="Picture 33" descr="Icon-06">
            <a:hlinkClick r:id="" action="ppaction://hlinkshowjump?jump=lastslide"/>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8737600" y="6523038"/>
            <a:ext cx="338138" cy="301625"/>
          </a:xfrm>
          <a:prstGeom prst="rect">
            <a:avLst/>
          </a:prstGeom>
          <a:noFill/>
          <a:ln w="9525">
            <a:noFill/>
            <a:miter lim="800000"/>
            <a:headEnd/>
            <a:tailEnd/>
          </a:ln>
        </p:spPr>
      </p:pic>
      <p:sp>
        <p:nvSpPr>
          <p:cNvPr id="13" name="Rectangle 5" descr="Right-1">
            <a:hlinkClick r:id="rId10" action="ppaction://hlinksldjump"/>
          </p:cNvPr>
          <p:cNvSpPr>
            <a:spLocks noChangeArrowheads="1"/>
          </p:cNvSpPr>
          <p:nvPr userDrawn="1"/>
        </p:nvSpPr>
        <p:spPr bwMode="auto">
          <a:xfrm>
            <a:off x="8534400" y="588963"/>
            <a:ext cx="609600" cy="287337"/>
          </a:xfrm>
          <a:prstGeom prst="rect">
            <a:avLst/>
          </a:prstGeom>
          <a:solidFill>
            <a:srgbClr val="4FA9C5"/>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FFFFFF"/>
                </a:solidFill>
                <a:latin typeface="Arial" charset="0"/>
                <a:ea typeface="新細明體" charset="-120"/>
              </a:rPr>
              <a:t>3-1</a:t>
            </a:r>
          </a:p>
        </p:txBody>
      </p:sp>
      <p:sp>
        <p:nvSpPr>
          <p:cNvPr id="14" name="Rectangle 6" descr="Right-2">
            <a:hlinkClick r:id="rId11" action="ppaction://hlinksldjump"/>
          </p:cNvPr>
          <p:cNvSpPr>
            <a:spLocks noChangeArrowheads="1"/>
          </p:cNvSpPr>
          <p:nvPr userDrawn="1"/>
        </p:nvSpPr>
        <p:spPr bwMode="auto">
          <a:xfrm>
            <a:off x="8534400" y="10334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3-2</a:t>
            </a:r>
          </a:p>
        </p:txBody>
      </p:sp>
      <p:sp>
        <p:nvSpPr>
          <p:cNvPr id="12" name="Rectangle 6" descr="Right-3">
            <a:hlinkClick r:id="rId12" action="ppaction://hlinksldjump"/>
          </p:cNvPr>
          <p:cNvSpPr>
            <a:spLocks noChangeArrowheads="1"/>
          </p:cNvSpPr>
          <p:nvPr userDrawn="1"/>
        </p:nvSpPr>
        <p:spPr bwMode="auto">
          <a:xfrm>
            <a:off x="8534400" y="1477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3-3</a:t>
            </a:r>
          </a:p>
        </p:txBody>
      </p:sp>
    </p:spTree>
  </p:cSld>
  <p:clrMap bg1="lt1" tx1="dk1" bg2="lt2" tx2="dk2" accent1="accent1" accent2="accent2" accent3="accent3" accent4="accent4" accent5="accent5" accent6="accent6" hlink="hlink" folHlink="folHlink"/>
  <p:sldLayoutIdLst>
    <p:sldLayoutId id="2147486254" r:id="rId1"/>
    <p:sldLayoutId id="2147486249" r:id="rId2"/>
  </p:sldLayoutIdLst>
  <p:transition>
    <p:wipe/>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08038" indent="-808038" algn="l" rtl="0" eaLnBrk="0" fontAlgn="base" hangingPunct="0">
        <a:spcBef>
          <a:spcPct val="20000"/>
        </a:spcBef>
        <a:spcAft>
          <a:spcPct val="0"/>
        </a:spcAft>
        <a:buChar char="•"/>
        <a:defRPr kumimoji="1" sz="3200" b="1">
          <a:solidFill>
            <a:srgbClr val="0099FF"/>
          </a:solidFill>
          <a:latin typeface="+mj-ea"/>
          <a:ea typeface="+mj-ea"/>
          <a:cs typeface="+mn-cs"/>
        </a:defRPr>
      </a:lvl1pPr>
      <a:lvl2pPr marL="1588" indent="712788" algn="just" rtl="0" eaLnBrk="0" fontAlgn="base" hangingPunct="0">
        <a:lnSpc>
          <a:spcPct val="110000"/>
        </a:lnSpc>
        <a:spcBef>
          <a:spcPct val="20000"/>
        </a:spcBef>
        <a:spcAft>
          <a:spcPct val="0"/>
        </a:spcAft>
        <a:buChar char="–"/>
        <a:defRPr sz="2800">
          <a:solidFill>
            <a:schemeClr val="tx1"/>
          </a:solidFill>
          <a:latin typeface="+mn-lt"/>
          <a:ea typeface="+mn-ea"/>
        </a:defRPr>
      </a:lvl2pPr>
      <a:lvl3pPr marL="273050" indent="-269875" algn="just" rtl="0" eaLnBrk="0" fontAlgn="base" hangingPunct="0">
        <a:spcBef>
          <a:spcPct val="20000"/>
        </a:spcBef>
        <a:spcAft>
          <a:spcPct val="0"/>
        </a:spcAft>
        <a:buChar char="•"/>
        <a:defRPr kumimoji="1" lang="zh-TW" altLang="en-US" sz="2800" dirty="0">
          <a:solidFill>
            <a:schemeClr val="tx1"/>
          </a:solidFill>
          <a:latin typeface="+mn-lt"/>
          <a:ea typeface="+mn-ea"/>
        </a:defRPr>
      </a:lvl3pPr>
      <a:lvl4pPr marL="273050" indent="1098550" algn="just" rtl="0" eaLnBrk="0" fontAlgn="base" hangingPunct="0">
        <a:spcBef>
          <a:spcPct val="20000"/>
        </a:spcBef>
        <a:spcAft>
          <a:spcPct val="0"/>
        </a:spcAft>
        <a:buChar char="–"/>
        <a:defRPr kumimoji="1" lang="en-US" altLang="zh-TW" sz="2800" dirty="0">
          <a:solidFill>
            <a:schemeClr val="tx1"/>
          </a:solidFill>
          <a:latin typeface="+mn-lt"/>
          <a:ea typeface="+mn-ea"/>
        </a:defRPr>
      </a:lvl4pPr>
      <a:lvl5pPr marL="712788" indent="-439738" algn="just" rtl="0" eaLnBrk="0" fontAlgn="base" hangingPunct="0">
        <a:spcBef>
          <a:spcPct val="20000"/>
        </a:spcBef>
        <a:spcAft>
          <a:spcPct val="0"/>
        </a:spcAft>
        <a:buChar char="»"/>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3850" y="455613"/>
            <a:ext cx="8135938" cy="72072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2051" name="Rectangle 3"/>
          <p:cNvSpPr>
            <a:spLocks noGrp="1" noChangeArrowheads="1"/>
          </p:cNvSpPr>
          <p:nvPr>
            <p:ph type="body" idx="1"/>
          </p:nvPr>
        </p:nvSpPr>
        <p:spPr bwMode="auto">
          <a:xfrm>
            <a:off x="323850" y="1196975"/>
            <a:ext cx="8135938" cy="50403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一、第一層第一層第一層第一層第一層第一層第一層</a:t>
            </a:r>
          </a:p>
          <a:p>
            <a:pPr lvl="1"/>
            <a:r>
              <a:rPr lang="zh-TW" altLang="en-US" smtClean="0"/>
              <a:t>第二層內文第二層內文第二層內文第二層內文第二層內文第二層內文</a:t>
            </a:r>
            <a:endParaRPr lang="en-US" altLang="zh-TW" smtClean="0"/>
          </a:p>
          <a:p>
            <a:pPr lvl="2"/>
            <a:r>
              <a:rPr lang="en-US" altLang="zh-TW" smtClean="0"/>
              <a:t>1.</a:t>
            </a:r>
            <a:r>
              <a:rPr lang="zh-TW" altLang="en-US" smtClean="0"/>
              <a:t>第三層第三層第三層第三層第三層第三層第三層第三層第三</a:t>
            </a:r>
            <a:endParaRPr lang="en-US" altLang="zh-TW" smtClean="0"/>
          </a:p>
          <a:p>
            <a:pPr lvl="3"/>
            <a:r>
              <a:rPr lang="zh-TW" altLang="en-US" smtClean="0"/>
              <a:t>第四層第四層第四層第四層第四層第四層第四層第四層</a:t>
            </a:r>
            <a:endParaRPr lang="en-US" altLang="zh-TW" smtClean="0"/>
          </a:p>
          <a:p>
            <a:pPr lvl="4"/>
            <a:r>
              <a:rPr lang="en-US" altLang="zh-TW" smtClean="0"/>
              <a:t>(1)</a:t>
            </a:r>
            <a:r>
              <a:rPr lang="zh-TW" altLang="en-US" smtClean="0"/>
              <a:t>第五層第五層第五層第五層第五層第五層第五層第五層</a:t>
            </a:r>
          </a:p>
        </p:txBody>
      </p:sp>
      <p:sp>
        <p:nvSpPr>
          <p:cNvPr id="1030" name="Text Box 79"/>
          <p:cNvSpPr txBox="1">
            <a:spLocks noChangeArrowheads="1"/>
          </p:cNvSpPr>
          <p:nvPr/>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60E50CCE-F6E1-4307-980B-1A314E768554}"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2053" name="Picture 29" descr="Icon-01">
            <a:hlinkClick r:id="" action="ppaction://hlinkshowjump?jump=firstslid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770813" y="6523038"/>
            <a:ext cx="328612" cy="301625"/>
          </a:xfrm>
          <a:prstGeom prst="rect">
            <a:avLst/>
          </a:prstGeom>
          <a:noFill/>
          <a:ln w="9525">
            <a:noFill/>
            <a:miter lim="800000"/>
            <a:headEnd/>
            <a:tailEnd/>
          </a:ln>
        </p:spPr>
      </p:pic>
      <p:pic>
        <p:nvPicPr>
          <p:cNvPr id="2054" name="Picture 30" descr="Icon-03">
            <a:hlinkClick r:id="" action="ppaction://hlinkshowjump?jump=nextslide"/>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8253413" y="6523038"/>
            <a:ext cx="328612" cy="301625"/>
          </a:xfrm>
          <a:prstGeom prst="rect">
            <a:avLst/>
          </a:prstGeom>
          <a:noFill/>
          <a:ln w="9525">
            <a:noFill/>
            <a:miter lim="800000"/>
            <a:headEnd/>
            <a:tailEnd/>
          </a:ln>
        </p:spPr>
      </p:pic>
      <p:pic>
        <p:nvPicPr>
          <p:cNvPr id="2055" name="Picture 31" descr="Icon-04">
            <a:hlinkClick r:id="" action="ppaction://hlinkshowjump?jump=previousslide"/>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286625" y="6523038"/>
            <a:ext cx="328613" cy="301625"/>
          </a:xfrm>
          <a:prstGeom prst="rect">
            <a:avLst/>
          </a:prstGeom>
          <a:noFill/>
          <a:ln w="9525">
            <a:noFill/>
            <a:miter lim="800000"/>
            <a:headEnd/>
            <a:tailEnd/>
          </a:ln>
        </p:spPr>
      </p:pic>
      <p:pic>
        <p:nvPicPr>
          <p:cNvPr id="2056" name="Picture 32" descr="Icon-05">
            <a:hlinkClick r:id="" action="ppaction://hlinkshowjump?jump=firstslide"/>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6804025" y="6523038"/>
            <a:ext cx="328613" cy="301625"/>
          </a:xfrm>
          <a:prstGeom prst="rect">
            <a:avLst/>
          </a:prstGeom>
          <a:noFill/>
          <a:ln w="9525">
            <a:noFill/>
            <a:miter lim="800000"/>
            <a:headEnd/>
            <a:tailEnd/>
          </a:ln>
        </p:spPr>
      </p:pic>
      <p:pic>
        <p:nvPicPr>
          <p:cNvPr id="2057" name="Picture 33" descr="Icon-06">
            <a:hlinkClick r:id="" action="ppaction://hlinkshowjump?jump=lastslide"/>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8737600" y="6523038"/>
            <a:ext cx="338138" cy="301625"/>
          </a:xfrm>
          <a:prstGeom prst="rect">
            <a:avLst/>
          </a:prstGeom>
          <a:noFill/>
          <a:ln w="9525">
            <a:noFill/>
            <a:miter lim="800000"/>
            <a:headEnd/>
            <a:tailEnd/>
          </a:ln>
        </p:spPr>
      </p:pic>
      <p:sp>
        <p:nvSpPr>
          <p:cNvPr id="13" name="Rectangle 5" descr="Right-1">
            <a:hlinkClick r:id="rId10" action="ppaction://hlinksldjump"/>
          </p:cNvPr>
          <p:cNvSpPr>
            <a:spLocks noChangeArrowheads="1"/>
          </p:cNvSpPr>
          <p:nvPr userDrawn="1"/>
        </p:nvSpPr>
        <p:spPr bwMode="auto">
          <a:xfrm>
            <a:off x="8534400" y="588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3-1</a:t>
            </a:r>
          </a:p>
        </p:txBody>
      </p:sp>
      <p:sp>
        <p:nvSpPr>
          <p:cNvPr id="14" name="Rectangle 6" descr="Right-2">
            <a:hlinkClick r:id="rId11" action="ppaction://hlinksldjump"/>
          </p:cNvPr>
          <p:cNvSpPr>
            <a:spLocks noChangeArrowheads="1"/>
          </p:cNvSpPr>
          <p:nvPr userDrawn="1"/>
        </p:nvSpPr>
        <p:spPr bwMode="auto">
          <a:xfrm>
            <a:off x="8534400" y="1033463"/>
            <a:ext cx="609600" cy="287337"/>
          </a:xfrm>
          <a:prstGeom prst="rect">
            <a:avLst/>
          </a:prstGeom>
          <a:solidFill>
            <a:srgbClr val="4FA9C5"/>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FFFFFF"/>
                </a:solidFill>
                <a:latin typeface="Arial" charset="0"/>
                <a:ea typeface="新細明體" charset="-120"/>
              </a:rPr>
              <a:t>3-2</a:t>
            </a:r>
          </a:p>
        </p:txBody>
      </p:sp>
      <p:sp>
        <p:nvSpPr>
          <p:cNvPr id="12" name="Rectangle 6" descr="Right-3">
            <a:hlinkClick r:id="rId12" action="ppaction://hlinksldjump"/>
          </p:cNvPr>
          <p:cNvSpPr>
            <a:spLocks noChangeArrowheads="1"/>
          </p:cNvSpPr>
          <p:nvPr userDrawn="1"/>
        </p:nvSpPr>
        <p:spPr bwMode="auto">
          <a:xfrm>
            <a:off x="8534400" y="1477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3-3</a:t>
            </a:r>
          </a:p>
        </p:txBody>
      </p:sp>
    </p:spTree>
  </p:cSld>
  <p:clrMap bg1="lt1" tx1="dk1" bg2="lt2" tx2="dk2" accent1="accent1" accent2="accent2" accent3="accent3" accent4="accent4" accent5="accent5" accent6="accent6" hlink="hlink" folHlink="folHlink"/>
  <p:sldLayoutIdLst>
    <p:sldLayoutId id="2147486256" r:id="rId1"/>
    <p:sldLayoutId id="2147486250" r:id="rId2"/>
  </p:sldLayoutIdLst>
  <p:transition>
    <p:wipe/>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08038" indent="-808038" algn="l" rtl="0" eaLnBrk="0" fontAlgn="base" hangingPunct="0">
        <a:spcBef>
          <a:spcPct val="20000"/>
        </a:spcBef>
        <a:spcAft>
          <a:spcPct val="0"/>
        </a:spcAft>
        <a:buChar char="•"/>
        <a:defRPr kumimoji="1" sz="3200" b="1">
          <a:solidFill>
            <a:srgbClr val="0099FF"/>
          </a:solidFill>
          <a:latin typeface="+mj-ea"/>
          <a:ea typeface="+mj-ea"/>
          <a:cs typeface="+mn-cs"/>
        </a:defRPr>
      </a:lvl1pPr>
      <a:lvl2pPr marL="1588" indent="712788" algn="just" rtl="0" eaLnBrk="0" fontAlgn="base" hangingPunct="0">
        <a:lnSpc>
          <a:spcPct val="110000"/>
        </a:lnSpc>
        <a:spcBef>
          <a:spcPct val="20000"/>
        </a:spcBef>
        <a:spcAft>
          <a:spcPct val="0"/>
        </a:spcAft>
        <a:buChar char="–"/>
        <a:defRPr sz="2800">
          <a:solidFill>
            <a:schemeClr val="tx1"/>
          </a:solidFill>
          <a:latin typeface="+mn-lt"/>
          <a:ea typeface="+mn-ea"/>
        </a:defRPr>
      </a:lvl2pPr>
      <a:lvl3pPr marL="273050" indent="-269875" algn="just" rtl="0" eaLnBrk="0" fontAlgn="base" hangingPunct="0">
        <a:spcBef>
          <a:spcPct val="20000"/>
        </a:spcBef>
        <a:spcAft>
          <a:spcPct val="0"/>
        </a:spcAft>
        <a:buChar char="•"/>
        <a:defRPr kumimoji="1" lang="zh-TW" altLang="en-US" sz="2800" dirty="0">
          <a:solidFill>
            <a:schemeClr val="tx1"/>
          </a:solidFill>
          <a:latin typeface="+mn-lt"/>
          <a:ea typeface="+mn-ea"/>
        </a:defRPr>
      </a:lvl3pPr>
      <a:lvl4pPr marL="273050" indent="1098550" algn="just" rtl="0" eaLnBrk="0" fontAlgn="base" hangingPunct="0">
        <a:spcBef>
          <a:spcPct val="20000"/>
        </a:spcBef>
        <a:spcAft>
          <a:spcPct val="0"/>
        </a:spcAft>
        <a:buChar char="–"/>
        <a:defRPr kumimoji="1" lang="en-US" altLang="zh-TW" sz="2800" dirty="0">
          <a:solidFill>
            <a:schemeClr val="tx1"/>
          </a:solidFill>
          <a:latin typeface="+mn-lt"/>
          <a:ea typeface="+mn-ea"/>
        </a:defRPr>
      </a:lvl4pPr>
      <a:lvl5pPr marL="712788" indent="-439738" algn="just" rtl="0" eaLnBrk="0" fontAlgn="base" hangingPunct="0">
        <a:spcBef>
          <a:spcPct val="20000"/>
        </a:spcBef>
        <a:spcAft>
          <a:spcPct val="0"/>
        </a:spcAft>
        <a:buChar char="»"/>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23850" y="455613"/>
            <a:ext cx="8135938" cy="72072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3075" name="Rectangle 3"/>
          <p:cNvSpPr>
            <a:spLocks noGrp="1" noChangeArrowheads="1"/>
          </p:cNvSpPr>
          <p:nvPr>
            <p:ph type="body" idx="1"/>
          </p:nvPr>
        </p:nvSpPr>
        <p:spPr bwMode="auto">
          <a:xfrm>
            <a:off x="323850" y="1196975"/>
            <a:ext cx="8135938" cy="50403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一、第一層第一層第一層第一層第一層第一層第一層</a:t>
            </a:r>
          </a:p>
          <a:p>
            <a:pPr lvl="1"/>
            <a:r>
              <a:rPr lang="zh-TW" altLang="en-US" smtClean="0"/>
              <a:t>第二層內文第二層內文第二層內文第二層內文第二層內文第二層內文</a:t>
            </a:r>
            <a:endParaRPr lang="en-US" altLang="zh-TW" smtClean="0"/>
          </a:p>
          <a:p>
            <a:pPr lvl="2"/>
            <a:r>
              <a:rPr lang="en-US" altLang="zh-TW" smtClean="0"/>
              <a:t>1.</a:t>
            </a:r>
            <a:r>
              <a:rPr lang="zh-TW" altLang="en-US" smtClean="0"/>
              <a:t>第三層第三層第三層第三層第三層第三層第三層第三層第三</a:t>
            </a:r>
            <a:endParaRPr lang="en-US" altLang="zh-TW" smtClean="0"/>
          </a:p>
          <a:p>
            <a:pPr lvl="3"/>
            <a:r>
              <a:rPr lang="zh-TW" altLang="en-US" smtClean="0"/>
              <a:t>第四層第四層第四層第四層第四層第四層第四層第四層</a:t>
            </a:r>
            <a:endParaRPr lang="en-US" altLang="zh-TW" smtClean="0"/>
          </a:p>
          <a:p>
            <a:pPr lvl="4"/>
            <a:r>
              <a:rPr lang="en-US" altLang="zh-TW" smtClean="0"/>
              <a:t>(1)</a:t>
            </a:r>
            <a:r>
              <a:rPr lang="zh-TW" altLang="en-US" smtClean="0"/>
              <a:t>第五層第五層第五層第五層第五層第五層第五層第五層</a:t>
            </a:r>
          </a:p>
        </p:txBody>
      </p:sp>
      <p:sp>
        <p:nvSpPr>
          <p:cNvPr id="1030" name="Text Box 79"/>
          <p:cNvSpPr txBox="1">
            <a:spLocks noChangeArrowheads="1"/>
          </p:cNvSpPr>
          <p:nvPr/>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6F2CCC92-3D69-45BB-B9FC-75EAD6BDC6C2}"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3077" name="Picture 29" descr="Icon-01">
            <a:hlinkClick r:id="" action="ppaction://hlinkshowjump?jump=firstslid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770813" y="6523038"/>
            <a:ext cx="328612" cy="301625"/>
          </a:xfrm>
          <a:prstGeom prst="rect">
            <a:avLst/>
          </a:prstGeom>
          <a:noFill/>
          <a:ln w="9525">
            <a:noFill/>
            <a:miter lim="800000"/>
            <a:headEnd/>
            <a:tailEnd/>
          </a:ln>
        </p:spPr>
      </p:pic>
      <p:pic>
        <p:nvPicPr>
          <p:cNvPr id="3078" name="Picture 30" descr="Icon-03">
            <a:hlinkClick r:id="" action="ppaction://hlinkshowjump?jump=nextslide"/>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8253413" y="6523038"/>
            <a:ext cx="328612" cy="301625"/>
          </a:xfrm>
          <a:prstGeom prst="rect">
            <a:avLst/>
          </a:prstGeom>
          <a:noFill/>
          <a:ln w="9525">
            <a:noFill/>
            <a:miter lim="800000"/>
            <a:headEnd/>
            <a:tailEnd/>
          </a:ln>
        </p:spPr>
      </p:pic>
      <p:pic>
        <p:nvPicPr>
          <p:cNvPr id="3079" name="Picture 31" descr="Icon-04">
            <a:hlinkClick r:id="" action="ppaction://hlinkshowjump?jump=previousslide"/>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286625" y="6523038"/>
            <a:ext cx="328613" cy="301625"/>
          </a:xfrm>
          <a:prstGeom prst="rect">
            <a:avLst/>
          </a:prstGeom>
          <a:noFill/>
          <a:ln w="9525">
            <a:noFill/>
            <a:miter lim="800000"/>
            <a:headEnd/>
            <a:tailEnd/>
          </a:ln>
        </p:spPr>
      </p:pic>
      <p:pic>
        <p:nvPicPr>
          <p:cNvPr id="3080" name="Picture 32" descr="Icon-05">
            <a:hlinkClick r:id="" action="ppaction://hlinkshowjump?jump=firstslide"/>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6804025" y="6523038"/>
            <a:ext cx="328613" cy="301625"/>
          </a:xfrm>
          <a:prstGeom prst="rect">
            <a:avLst/>
          </a:prstGeom>
          <a:noFill/>
          <a:ln w="9525">
            <a:noFill/>
            <a:miter lim="800000"/>
            <a:headEnd/>
            <a:tailEnd/>
          </a:ln>
        </p:spPr>
      </p:pic>
      <p:pic>
        <p:nvPicPr>
          <p:cNvPr id="3081" name="Picture 33" descr="Icon-06">
            <a:hlinkClick r:id="" action="ppaction://hlinkshowjump?jump=lastslide"/>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8737600" y="6523038"/>
            <a:ext cx="338138" cy="301625"/>
          </a:xfrm>
          <a:prstGeom prst="rect">
            <a:avLst/>
          </a:prstGeom>
          <a:noFill/>
          <a:ln w="9525">
            <a:noFill/>
            <a:miter lim="800000"/>
            <a:headEnd/>
            <a:tailEnd/>
          </a:ln>
        </p:spPr>
      </p:pic>
      <p:sp>
        <p:nvSpPr>
          <p:cNvPr id="13" name="Rectangle 5" descr="Right-1">
            <a:hlinkClick r:id="rId10" action="ppaction://hlinksldjump"/>
          </p:cNvPr>
          <p:cNvSpPr>
            <a:spLocks noChangeArrowheads="1"/>
          </p:cNvSpPr>
          <p:nvPr userDrawn="1"/>
        </p:nvSpPr>
        <p:spPr bwMode="auto">
          <a:xfrm>
            <a:off x="8534400" y="588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3-1</a:t>
            </a:r>
          </a:p>
        </p:txBody>
      </p:sp>
      <p:sp>
        <p:nvSpPr>
          <p:cNvPr id="14" name="Rectangle 6" descr="Right-2">
            <a:hlinkClick r:id="rId11" action="ppaction://hlinksldjump"/>
          </p:cNvPr>
          <p:cNvSpPr>
            <a:spLocks noChangeArrowheads="1"/>
          </p:cNvSpPr>
          <p:nvPr userDrawn="1"/>
        </p:nvSpPr>
        <p:spPr bwMode="auto">
          <a:xfrm>
            <a:off x="8534400" y="10334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3-2</a:t>
            </a:r>
          </a:p>
        </p:txBody>
      </p:sp>
      <p:sp>
        <p:nvSpPr>
          <p:cNvPr id="15" name="Rectangle 6" descr="Right-3">
            <a:hlinkClick r:id="rId12" action="ppaction://hlinksldjump"/>
          </p:cNvPr>
          <p:cNvSpPr>
            <a:spLocks noChangeArrowheads="1"/>
          </p:cNvSpPr>
          <p:nvPr userDrawn="1"/>
        </p:nvSpPr>
        <p:spPr bwMode="auto">
          <a:xfrm>
            <a:off x="8534400" y="1477963"/>
            <a:ext cx="609600" cy="287337"/>
          </a:xfrm>
          <a:prstGeom prst="rect">
            <a:avLst/>
          </a:prstGeom>
          <a:solidFill>
            <a:srgbClr val="4FA9C5"/>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FFFFFF"/>
                </a:solidFill>
                <a:latin typeface="Arial" charset="0"/>
                <a:ea typeface="新細明體" charset="-120"/>
              </a:rPr>
              <a:t>3-3</a:t>
            </a:r>
          </a:p>
        </p:txBody>
      </p:sp>
    </p:spTree>
  </p:cSld>
  <p:clrMap bg1="lt1" tx1="dk1" bg2="lt2" tx2="dk2" accent1="accent1" accent2="accent2" accent3="accent3" accent4="accent4" accent5="accent5" accent6="accent6" hlink="hlink" folHlink="folHlink"/>
  <p:sldLayoutIdLst>
    <p:sldLayoutId id="2147486257" r:id="rId1"/>
    <p:sldLayoutId id="2147486251" r:id="rId2"/>
  </p:sldLayoutIdLst>
  <p:transition>
    <p:wipe/>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08038" indent="-808038" algn="l" rtl="0" eaLnBrk="0" fontAlgn="base" hangingPunct="0">
        <a:spcBef>
          <a:spcPct val="20000"/>
        </a:spcBef>
        <a:spcAft>
          <a:spcPct val="0"/>
        </a:spcAft>
        <a:buChar char="•"/>
        <a:defRPr kumimoji="1" sz="3200" b="1">
          <a:solidFill>
            <a:srgbClr val="0099FF"/>
          </a:solidFill>
          <a:latin typeface="+mj-ea"/>
          <a:ea typeface="+mj-ea"/>
          <a:cs typeface="+mn-cs"/>
        </a:defRPr>
      </a:lvl1pPr>
      <a:lvl2pPr marL="1588" indent="712788" algn="just" rtl="0" eaLnBrk="0" fontAlgn="base" hangingPunct="0">
        <a:lnSpc>
          <a:spcPct val="110000"/>
        </a:lnSpc>
        <a:spcBef>
          <a:spcPct val="20000"/>
        </a:spcBef>
        <a:spcAft>
          <a:spcPct val="0"/>
        </a:spcAft>
        <a:buChar char="–"/>
        <a:defRPr sz="2800">
          <a:solidFill>
            <a:schemeClr val="tx1"/>
          </a:solidFill>
          <a:latin typeface="+mn-lt"/>
          <a:ea typeface="+mn-ea"/>
        </a:defRPr>
      </a:lvl2pPr>
      <a:lvl3pPr marL="273050" indent="-269875" algn="just" rtl="0" eaLnBrk="0" fontAlgn="base" hangingPunct="0">
        <a:spcBef>
          <a:spcPct val="20000"/>
        </a:spcBef>
        <a:spcAft>
          <a:spcPct val="0"/>
        </a:spcAft>
        <a:buChar char="•"/>
        <a:defRPr kumimoji="1" lang="zh-TW" altLang="en-US" sz="2800" dirty="0">
          <a:solidFill>
            <a:schemeClr val="tx1"/>
          </a:solidFill>
          <a:latin typeface="+mn-lt"/>
          <a:ea typeface="+mn-ea"/>
        </a:defRPr>
      </a:lvl3pPr>
      <a:lvl4pPr marL="273050" indent="1098550" algn="just" rtl="0" eaLnBrk="0" fontAlgn="base" hangingPunct="0">
        <a:spcBef>
          <a:spcPct val="20000"/>
        </a:spcBef>
        <a:spcAft>
          <a:spcPct val="0"/>
        </a:spcAft>
        <a:buChar char="–"/>
        <a:defRPr kumimoji="1" lang="en-US" altLang="zh-TW" sz="2800" dirty="0">
          <a:solidFill>
            <a:schemeClr val="tx1"/>
          </a:solidFill>
          <a:latin typeface="+mn-lt"/>
          <a:ea typeface="+mn-ea"/>
        </a:defRPr>
      </a:lvl4pPr>
      <a:lvl5pPr marL="712788" indent="-439738" algn="just" rtl="0" eaLnBrk="0" fontAlgn="base" hangingPunct="0">
        <a:spcBef>
          <a:spcPct val="20000"/>
        </a:spcBef>
        <a:spcAft>
          <a:spcPct val="0"/>
        </a:spcAft>
        <a:buChar char="»"/>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3850" y="455613"/>
            <a:ext cx="8135938" cy="72072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4099" name="Rectangle 3"/>
          <p:cNvSpPr>
            <a:spLocks noGrp="1" noChangeArrowheads="1"/>
          </p:cNvSpPr>
          <p:nvPr>
            <p:ph type="body" idx="1"/>
          </p:nvPr>
        </p:nvSpPr>
        <p:spPr bwMode="auto">
          <a:xfrm>
            <a:off x="323850" y="1196975"/>
            <a:ext cx="8135938" cy="50403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一、第一層第一層第一層第一層第一層第一層第一層</a:t>
            </a:r>
          </a:p>
          <a:p>
            <a:pPr lvl="1"/>
            <a:r>
              <a:rPr lang="zh-TW" altLang="en-US" smtClean="0"/>
              <a:t>第二層內文第二層內文第二層內文第二層內文第二層內文第二層內文</a:t>
            </a:r>
            <a:endParaRPr lang="en-US" altLang="zh-TW" smtClean="0"/>
          </a:p>
          <a:p>
            <a:pPr lvl="2"/>
            <a:r>
              <a:rPr lang="en-US" altLang="zh-TW" smtClean="0"/>
              <a:t>1.</a:t>
            </a:r>
            <a:r>
              <a:rPr lang="zh-TW" altLang="en-US" smtClean="0"/>
              <a:t>第三層第三層第三層第三層第三層第三層第三層第三層第三</a:t>
            </a:r>
            <a:endParaRPr lang="en-US" altLang="zh-TW" smtClean="0"/>
          </a:p>
          <a:p>
            <a:pPr lvl="3"/>
            <a:r>
              <a:rPr lang="zh-TW" altLang="en-US" smtClean="0"/>
              <a:t>第四層第四層第四層第四層第四層第四層第四層第四層</a:t>
            </a:r>
            <a:endParaRPr lang="en-US" altLang="zh-TW" smtClean="0"/>
          </a:p>
          <a:p>
            <a:pPr lvl="4"/>
            <a:r>
              <a:rPr lang="en-US" altLang="zh-TW" smtClean="0"/>
              <a:t>(1)</a:t>
            </a:r>
            <a:r>
              <a:rPr lang="zh-TW" altLang="en-US" smtClean="0"/>
              <a:t>第五層第五層第五層第五層第五層第五層第五層第五層</a:t>
            </a:r>
          </a:p>
        </p:txBody>
      </p:sp>
      <p:sp>
        <p:nvSpPr>
          <p:cNvPr id="1030" name="Text Box 79"/>
          <p:cNvSpPr txBox="1">
            <a:spLocks noChangeArrowheads="1"/>
          </p:cNvSpPr>
          <p:nvPr/>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8E58739E-61F2-4BAC-9CAF-61E35256A4BA}"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4101" name="Picture 29" descr="Icon-01">
            <a:hlinkClick r:id="" action="ppaction://hlinkshowjump?jump=firstslid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770813" y="6523038"/>
            <a:ext cx="328612" cy="301625"/>
          </a:xfrm>
          <a:prstGeom prst="rect">
            <a:avLst/>
          </a:prstGeom>
          <a:noFill/>
          <a:ln w="9525">
            <a:noFill/>
            <a:miter lim="800000"/>
            <a:headEnd/>
            <a:tailEnd/>
          </a:ln>
        </p:spPr>
      </p:pic>
      <p:pic>
        <p:nvPicPr>
          <p:cNvPr id="4102" name="Picture 30" descr="Icon-03">
            <a:hlinkClick r:id="" action="ppaction://hlinkshowjump?jump=nextslide"/>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8253413" y="6523038"/>
            <a:ext cx="328612" cy="301625"/>
          </a:xfrm>
          <a:prstGeom prst="rect">
            <a:avLst/>
          </a:prstGeom>
          <a:noFill/>
          <a:ln w="9525">
            <a:noFill/>
            <a:miter lim="800000"/>
            <a:headEnd/>
            <a:tailEnd/>
          </a:ln>
        </p:spPr>
      </p:pic>
      <p:pic>
        <p:nvPicPr>
          <p:cNvPr id="4103" name="Picture 31" descr="Icon-04">
            <a:hlinkClick r:id="" action="ppaction://hlinkshowjump?jump=previousslide"/>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286625" y="6523038"/>
            <a:ext cx="328613" cy="301625"/>
          </a:xfrm>
          <a:prstGeom prst="rect">
            <a:avLst/>
          </a:prstGeom>
          <a:noFill/>
          <a:ln w="9525">
            <a:noFill/>
            <a:miter lim="800000"/>
            <a:headEnd/>
            <a:tailEnd/>
          </a:ln>
        </p:spPr>
      </p:pic>
      <p:pic>
        <p:nvPicPr>
          <p:cNvPr id="4104" name="Picture 32" descr="Icon-05">
            <a:hlinkClick r:id="" action="ppaction://hlinkshowjump?jump=firstslide"/>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6804025" y="6523038"/>
            <a:ext cx="328613" cy="301625"/>
          </a:xfrm>
          <a:prstGeom prst="rect">
            <a:avLst/>
          </a:prstGeom>
          <a:noFill/>
          <a:ln w="9525">
            <a:noFill/>
            <a:miter lim="800000"/>
            <a:headEnd/>
            <a:tailEnd/>
          </a:ln>
        </p:spPr>
      </p:pic>
      <p:pic>
        <p:nvPicPr>
          <p:cNvPr id="4105" name="Picture 33" descr="Icon-06">
            <a:hlinkClick r:id="" action="ppaction://hlinkshowjump?jump=lastslide"/>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8737600" y="6523038"/>
            <a:ext cx="338138" cy="301625"/>
          </a:xfrm>
          <a:prstGeom prst="rect">
            <a:avLst/>
          </a:prstGeom>
          <a:noFill/>
          <a:ln w="9525">
            <a:noFill/>
            <a:miter lim="800000"/>
            <a:headEnd/>
            <a:tailEnd/>
          </a:ln>
        </p:spPr>
      </p:pic>
      <p:sp>
        <p:nvSpPr>
          <p:cNvPr id="13" name="Rectangle 5" descr="Right-1">
            <a:hlinkClick r:id="rId10" action="ppaction://hlinksldjump"/>
          </p:cNvPr>
          <p:cNvSpPr>
            <a:spLocks noChangeArrowheads="1"/>
          </p:cNvSpPr>
          <p:nvPr userDrawn="1"/>
        </p:nvSpPr>
        <p:spPr bwMode="auto">
          <a:xfrm>
            <a:off x="8534400" y="588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2-2</a:t>
            </a:r>
          </a:p>
        </p:txBody>
      </p:sp>
      <p:sp>
        <p:nvSpPr>
          <p:cNvPr id="14" name="Rectangle 6" descr="Right-2">
            <a:hlinkClick r:id="rId11" action="ppaction://hlinksldjump"/>
          </p:cNvPr>
          <p:cNvSpPr>
            <a:spLocks noChangeArrowheads="1"/>
          </p:cNvSpPr>
          <p:nvPr userDrawn="1"/>
        </p:nvSpPr>
        <p:spPr bwMode="auto">
          <a:xfrm>
            <a:off x="8534400" y="10334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2-3</a:t>
            </a:r>
          </a:p>
        </p:txBody>
      </p:sp>
      <p:sp>
        <p:nvSpPr>
          <p:cNvPr id="12" name="Rectangle 6" descr="Right-3">
            <a:hlinkClick r:id="rId12" action="ppaction://hlinksldjump"/>
          </p:cNvPr>
          <p:cNvSpPr>
            <a:spLocks noChangeArrowheads="1"/>
          </p:cNvSpPr>
          <p:nvPr userDrawn="1"/>
        </p:nvSpPr>
        <p:spPr bwMode="auto">
          <a:xfrm>
            <a:off x="8534400" y="1477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2-6</a:t>
            </a:r>
          </a:p>
        </p:txBody>
      </p:sp>
      <p:sp>
        <p:nvSpPr>
          <p:cNvPr id="15" name="Rectangle 6" descr="Right-4">
            <a:hlinkClick r:id="rId12" action="ppaction://hlinksldjump"/>
          </p:cNvPr>
          <p:cNvSpPr>
            <a:spLocks noChangeArrowheads="1"/>
          </p:cNvSpPr>
          <p:nvPr userDrawn="1"/>
        </p:nvSpPr>
        <p:spPr bwMode="auto">
          <a:xfrm>
            <a:off x="8534400" y="1922463"/>
            <a:ext cx="609600" cy="287337"/>
          </a:xfrm>
          <a:prstGeom prst="rect">
            <a:avLst/>
          </a:prstGeom>
          <a:solidFill>
            <a:srgbClr val="4FA9C5"/>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FFFFFF"/>
                </a:solidFill>
                <a:latin typeface="Arial" charset="0"/>
                <a:ea typeface="新細明體" charset="-120"/>
              </a:rPr>
              <a:t>2-7</a:t>
            </a:r>
          </a:p>
        </p:txBody>
      </p:sp>
    </p:spTree>
  </p:cSld>
  <p:clrMap bg1="lt1" tx1="dk1" bg2="lt2" tx2="dk2" accent1="accent1" accent2="accent2" accent3="accent3" accent4="accent4" accent5="accent5" accent6="accent6" hlink="hlink" folHlink="folHlink"/>
  <p:sldLayoutIdLst>
    <p:sldLayoutId id="2147486259" r:id="rId1"/>
    <p:sldLayoutId id="2147486252" r:id="rId2"/>
  </p:sldLayoutIdLst>
  <p:transition>
    <p:wipe/>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08038" indent="-808038" algn="l" rtl="0" eaLnBrk="0" fontAlgn="base" hangingPunct="0">
        <a:spcBef>
          <a:spcPct val="20000"/>
        </a:spcBef>
        <a:spcAft>
          <a:spcPct val="0"/>
        </a:spcAft>
        <a:buChar char="•"/>
        <a:defRPr kumimoji="1" sz="3200" b="1">
          <a:solidFill>
            <a:srgbClr val="0099FF"/>
          </a:solidFill>
          <a:latin typeface="+mj-ea"/>
          <a:ea typeface="+mj-ea"/>
          <a:cs typeface="+mn-cs"/>
        </a:defRPr>
      </a:lvl1pPr>
      <a:lvl2pPr marL="1588" indent="712788" algn="just" rtl="0" eaLnBrk="0" fontAlgn="base" hangingPunct="0">
        <a:lnSpc>
          <a:spcPct val="110000"/>
        </a:lnSpc>
        <a:spcBef>
          <a:spcPct val="20000"/>
        </a:spcBef>
        <a:spcAft>
          <a:spcPct val="0"/>
        </a:spcAft>
        <a:buChar char="–"/>
        <a:defRPr sz="2800">
          <a:solidFill>
            <a:schemeClr val="tx1"/>
          </a:solidFill>
          <a:latin typeface="+mn-lt"/>
          <a:ea typeface="+mn-ea"/>
        </a:defRPr>
      </a:lvl2pPr>
      <a:lvl3pPr marL="273050" indent="-269875" algn="just" rtl="0" eaLnBrk="0" fontAlgn="base" hangingPunct="0">
        <a:spcBef>
          <a:spcPct val="20000"/>
        </a:spcBef>
        <a:spcAft>
          <a:spcPct val="0"/>
        </a:spcAft>
        <a:buChar char="•"/>
        <a:defRPr kumimoji="1" lang="zh-TW" altLang="en-US" sz="2800" dirty="0">
          <a:solidFill>
            <a:schemeClr val="tx1"/>
          </a:solidFill>
          <a:latin typeface="+mn-lt"/>
          <a:ea typeface="+mn-ea"/>
        </a:defRPr>
      </a:lvl3pPr>
      <a:lvl4pPr marL="273050" indent="1098550" algn="just" rtl="0" eaLnBrk="0" fontAlgn="base" hangingPunct="0">
        <a:spcBef>
          <a:spcPct val="20000"/>
        </a:spcBef>
        <a:spcAft>
          <a:spcPct val="0"/>
        </a:spcAft>
        <a:buChar char="–"/>
        <a:defRPr kumimoji="1" lang="en-US" altLang="zh-TW" sz="2800" dirty="0">
          <a:solidFill>
            <a:schemeClr val="tx1"/>
          </a:solidFill>
          <a:latin typeface="+mn-lt"/>
          <a:ea typeface="+mn-ea"/>
        </a:defRPr>
      </a:lvl4pPr>
      <a:lvl5pPr marL="712788" indent="-439738" algn="just" rtl="0" eaLnBrk="0" fontAlgn="base" hangingPunct="0">
        <a:spcBef>
          <a:spcPct val="20000"/>
        </a:spcBef>
        <a:spcAft>
          <a:spcPct val="0"/>
        </a:spcAft>
        <a:buChar char="»"/>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23850" y="455613"/>
            <a:ext cx="8135938" cy="72072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5123" name="Rectangle 3"/>
          <p:cNvSpPr>
            <a:spLocks noGrp="1" noChangeArrowheads="1"/>
          </p:cNvSpPr>
          <p:nvPr>
            <p:ph type="body" idx="1"/>
          </p:nvPr>
        </p:nvSpPr>
        <p:spPr bwMode="auto">
          <a:xfrm>
            <a:off x="323850" y="1196975"/>
            <a:ext cx="8135938" cy="50403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一、第一層第一層第一層第一層第一層第一層第一層</a:t>
            </a:r>
          </a:p>
          <a:p>
            <a:pPr lvl="1"/>
            <a:r>
              <a:rPr lang="zh-TW" altLang="en-US" smtClean="0"/>
              <a:t>第二層內文第二層內文第二層內文第二層內文第二層內文第二層內文</a:t>
            </a:r>
            <a:endParaRPr lang="en-US" altLang="zh-TW" smtClean="0"/>
          </a:p>
          <a:p>
            <a:pPr lvl="2"/>
            <a:r>
              <a:rPr lang="en-US" altLang="zh-TW" smtClean="0"/>
              <a:t>1.</a:t>
            </a:r>
            <a:r>
              <a:rPr lang="zh-TW" altLang="en-US" smtClean="0"/>
              <a:t>第三層第三層第三層第三層第三層第三層第三層第三層第三</a:t>
            </a:r>
            <a:endParaRPr lang="en-US" altLang="zh-TW" smtClean="0"/>
          </a:p>
          <a:p>
            <a:pPr lvl="3"/>
            <a:r>
              <a:rPr lang="zh-TW" altLang="en-US" smtClean="0"/>
              <a:t>第四層第四層第四層第四層第四層第四層第四層第四層</a:t>
            </a:r>
            <a:endParaRPr lang="en-US" altLang="zh-TW" smtClean="0"/>
          </a:p>
          <a:p>
            <a:pPr lvl="4"/>
            <a:r>
              <a:rPr lang="en-US" altLang="zh-TW" smtClean="0"/>
              <a:t>(1)</a:t>
            </a:r>
            <a:r>
              <a:rPr lang="zh-TW" altLang="en-US" smtClean="0"/>
              <a:t>第五層第五層第五層第五層第五層第五層第五層第五層</a:t>
            </a:r>
          </a:p>
        </p:txBody>
      </p:sp>
      <p:sp>
        <p:nvSpPr>
          <p:cNvPr id="1030" name="Text Box 79"/>
          <p:cNvSpPr txBox="1">
            <a:spLocks noChangeArrowheads="1"/>
          </p:cNvSpPr>
          <p:nvPr/>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F433AF0A-BD69-49D6-B7D2-4BBA098B7127}"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5125" name="Picture 29" descr="Icon-01">
            <a:hlinkClick r:id="" action="ppaction://hlinkshowjump?jump=firstslid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770813" y="6523038"/>
            <a:ext cx="328612" cy="301625"/>
          </a:xfrm>
          <a:prstGeom prst="rect">
            <a:avLst/>
          </a:prstGeom>
          <a:noFill/>
          <a:ln w="9525">
            <a:noFill/>
            <a:miter lim="800000"/>
            <a:headEnd/>
            <a:tailEnd/>
          </a:ln>
        </p:spPr>
      </p:pic>
      <p:pic>
        <p:nvPicPr>
          <p:cNvPr id="5126" name="Picture 30" descr="Icon-03">
            <a:hlinkClick r:id="" action="ppaction://hlinkshowjump?jump=nextslide"/>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8253413" y="6523038"/>
            <a:ext cx="328612" cy="301625"/>
          </a:xfrm>
          <a:prstGeom prst="rect">
            <a:avLst/>
          </a:prstGeom>
          <a:noFill/>
          <a:ln w="9525">
            <a:noFill/>
            <a:miter lim="800000"/>
            <a:headEnd/>
            <a:tailEnd/>
          </a:ln>
        </p:spPr>
      </p:pic>
      <p:pic>
        <p:nvPicPr>
          <p:cNvPr id="5127" name="Picture 31" descr="Icon-04">
            <a:hlinkClick r:id="" action="ppaction://hlinkshowjump?jump=previousslide"/>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286625" y="6523038"/>
            <a:ext cx="328613" cy="301625"/>
          </a:xfrm>
          <a:prstGeom prst="rect">
            <a:avLst/>
          </a:prstGeom>
          <a:noFill/>
          <a:ln w="9525">
            <a:noFill/>
            <a:miter lim="800000"/>
            <a:headEnd/>
            <a:tailEnd/>
          </a:ln>
        </p:spPr>
      </p:pic>
      <p:pic>
        <p:nvPicPr>
          <p:cNvPr id="5128" name="Picture 32" descr="Icon-05">
            <a:hlinkClick r:id="" action="ppaction://hlinkshowjump?jump=firstslide"/>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6804025" y="6523038"/>
            <a:ext cx="328613" cy="301625"/>
          </a:xfrm>
          <a:prstGeom prst="rect">
            <a:avLst/>
          </a:prstGeom>
          <a:noFill/>
          <a:ln w="9525">
            <a:noFill/>
            <a:miter lim="800000"/>
            <a:headEnd/>
            <a:tailEnd/>
          </a:ln>
        </p:spPr>
      </p:pic>
      <p:pic>
        <p:nvPicPr>
          <p:cNvPr id="5129" name="Picture 33" descr="Icon-06">
            <a:hlinkClick r:id="" action="ppaction://hlinkshowjump?jump=lastslide"/>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8737600" y="6523038"/>
            <a:ext cx="338138" cy="301625"/>
          </a:xfrm>
          <a:prstGeom prst="rect">
            <a:avLst/>
          </a:prstGeom>
          <a:noFill/>
          <a:ln w="9525">
            <a:noFill/>
            <a:miter lim="800000"/>
            <a:headEnd/>
            <a:tailEnd/>
          </a:ln>
        </p:spPr>
      </p:pic>
      <p:sp>
        <p:nvSpPr>
          <p:cNvPr id="13" name="Rectangle 5" descr="Right-1">
            <a:hlinkClick r:id="rId10" action="ppaction://hlinksldjump"/>
          </p:cNvPr>
          <p:cNvSpPr>
            <a:spLocks noChangeArrowheads="1"/>
          </p:cNvSpPr>
          <p:nvPr userDrawn="1"/>
        </p:nvSpPr>
        <p:spPr bwMode="auto">
          <a:xfrm>
            <a:off x="8534400" y="588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2-1</a:t>
            </a:r>
          </a:p>
        </p:txBody>
      </p:sp>
      <p:sp>
        <p:nvSpPr>
          <p:cNvPr id="14" name="Rectangle 6" descr="Right-2">
            <a:hlinkClick r:id="rId11" action="ppaction://hlinksldjump"/>
          </p:cNvPr>
          <p:cNvSpPr>
            <a:spLocks noChangeArrowheads="1"/>
          </p:cNvSpPr>
          <p:nvPr userDrawn="1"/>
        </p:nvSpPr>
        <p:spPr bwMode="auto">
          <a:xfrm>
            <a:off x="8534400" y="10334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2-2</a:t>
            </a:r>
          </a:p>
        </p:txBody>
      </p:sp>
      <p:sp>
        <p:nvSpPr>
          <p:cNvPr id="12" name="Rectangle 6" descr="Right-3">
            <a:hlinkClick r:id="rId12" action="ppaction://hlinksldjump"/>
          </p:cNvPr>
          <p:cNvSpPr>
            <a:spLocks noChangeArrowheads="1"/>
          </p:cNvSpPr>
          <p:nvPr userDrawn="1"/>
        </p:nvSpPr>
        <p:spPr bwMode="auto">
          <a:xfrm>
            <a:off x="8534400" y="1477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2-3</a:t>
            </a:r>
          </a:p>
        </p:txBody>
      </p:sp>
      <p:sp>
        <p:nvSpPr>
          <p:cNvPr id="16" name="Rectangle 6" descr="Right-4">
            <a:hlinkClick r:id="" action="ppaction://noaction"/>
          </p:cNvPr>
          <p:cNvSpPr>
            <a:spLocks noChangeArrowheads="1"/>
          </p:cNvSpPr>
          <p:nvPr userDrawn="1"/>
        </p:nvSpPr>
        <p:spPr bwMode="auto">
          <a:xfrm>
            <a:off x="8534400" y="2351088"/>
            <a:ext cx="609600" cy="287337"/>
          </a:xfrm>
          <a:prstGeom prst="rect">
            <a:avLst/>
          </a:prstGeom>
          <a:solidFill>
            <a:srgbClr val="4FA9C5"/>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FFFFFF"/>
                </a:solidFill>
                <a:latin typeface="Arial" charset="0"/>
                <a:ea typeface="新細明體" charset="-120"/>
              </a:rPr>
              <a:t>2-5</a:t>
            </a:r>
          </a:p>
        </p:txBody>
      </p:sp>
      <p:sp>
        <p:nvSpPr>
          <p:cNvPr id="17" name="Rectangle 6" descr="Right-3">
            <a:hlinkClick r:id="rId12" action="ppaction://hlinksldjump"/>
          </p:cNvPr>
          <p:cNvSpPr>
            <a:spLocks noChangeArrowheads="1"/>
          </p:cNvSpPr>
          <p:nvPr userDrawn="1"/>
        </p:nvSpPr>
        <p:spPr bwMode="auto">
          <a:xfrm>
            <a:off x="8534400" y="19224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2-4</a:t>
            </a:r>
          </a:p>
        </p:txBody>
      </p:sp>
    </p:spTree>
  </p:cSld>
  <p:clrMap bg1="lt1" tx1="dk1" bg2="lt2" tx2="dk2" accent1="accent1" accent2="accent2" accent3="accent3" accent4="accent4" accent5="accent5" accent6="accent6" hlink="hlink" folHlink="folHlink"/>
  <p:sldLayoutIdLst>
    <p:sldLayoutId id="2147486261" r:id="rId1"/>
    <p:sldLayoutId id="2147486253" r:id="rId2"/>
  </p:sldLayoutIdLst>
  <p:transition>
    <p:wipe/>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08038" indent="-808038" algn="l" rtl="0" eaLnBrk="0" fontAlgn="base" hangingPunct="0">
        <a:spcBef>
          <a:spcPct val="20000"/>
        </a:spcBef>
        <a:spcAft>
          <a:spcPct val="0"/>
        </a:spcAft>
        <a:buChar char="•"/>
        <a:defRPr kumimoji="1" sz="3200" b="1">
          <a:solidFill>
            <a:srgbClr val="0099FF"/>
          </a:solidFill>
          <a:latin typeface="+mj-ea"/>
          <a:ea typeface="+mj-ea"/>
          <a:cs typeface="+mn-cs"/>
        </a:defRPr>
      </a:lvl1pPr>
      <a:lvl2pPr marL="1588" indent="712788" algn="just" rtl="0" eaLnBrk="0" fontAlgn="base" hangingPunct="0">
        <a:lnSpc>
          <a:spcPct val="110000"/>
        </a:lnSpc>
        <a:spcBef>
          <a:spcPct val="20000"/>
        </a:spcBef>
        <a:spcAft>
          <a:spcPct val="0"/>
        </a:spcAft>
        <a:buChar char="–"/>
        <a:defRPr sz="2800">
          <a:solidFill>
            <a:schemeClr val="tx1"/>
          </a:solidFill>
          <a:latin typeface="+mn-lt"/>
          <a:ea typeface="+mn-ea"/>
        </a:defRPr>
      </a:lvl2pPr>
      <a:lvl3pPr marL="273050" indent="-269875" algn="just" rtl="0" eaLnBrk="0" fontAlgn="base" hangingPunct="0">
        <a:spcBef>
          <a:spcPct val="20000"/>
        </a:spcBef>
        <a:spcAft>
          <a:spcPct val="0"/>
        </a:spcAft>
        <a:buChar char="•"/>
        <a:defRPr kumimoji="1" lang="zh-TW" altLang="en-US" sz="2800" dirty="0">
          <a:solidFill>
            <a:schemeClr val="tx1"/>
          </a:solidFill>
          <a:latin typeface="+mn-lt"/>
          <a:ea typeface="+mn-ea"/>
        </a:defRPr>
      </a:lvl3pPr>
      <a:lvl4pPr marL="273050" indent="1098550" algn="just" rtl="0" eaLnBrk="0" fontAlgn="base" hangingPunct="0">
        <a:spcBef>
          <a:spcPct val="20000"/>
        </a:spcBef>
        <a:spcAft>
          <a:spcPct val="0"/>
        </a:spcAft>
        <a:buChar char="–"/>
        <a:defRPr kumimoji="1" lang="en-US" altLang="zh-TW" sz="2800" dirty="0">
          <a:solidFill>
            <a:schemeClr val="tx1"/>
          </a:solidFill>
          <a:latin typeface="+mn-lt"/>
          <a:ea typeface="+mn-ea"/>
        </a:defRPr>
      </a:lvl4pPr>
      <a:lvl5pPr marL="712788" indent="-439738" algn="just" rtl="0" eaLnBrk="0" fontAlgn="base" hangingPunct="0">
        <a:spcBef>
          <a:spcPct val="20000"/>
        </a:spcBef>
        <a:spcAft>
          <a:spcPct val="0"/>
        </a:spcAft>
        <a:buChar char="»"/>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slide" Target="slide6.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temp1" descr="MENU-Icon-0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484313"/>
            <a:ext cx="4132263" cy="479425"/>
          </a:xfrm>
          <a:prstGeom prst="rect">
            <a:avLst/>
          </a:prstGeom>
          <a:noFill/>
          <a:ln w="9525">
            <a:noFill/>
            <a:miter lim="800000"/>
            <a:headEnd/>
            <a:tailEnd/>
          </a:ln>
        </p:spPr>
      </p:pic>
      <p:sp>
        <p:nvSpPr>
          <p:cNvPr id="15363" name="temp2"/>
          <p:cNvSpPr txBox="1">
            <a:spLocks noChangeArrowheads="1"/>
          </p:cNvSpPr>
          <p:nvPr/>
        </p:nvSpPr>
        <p:spPr bwMode="auto">
          <a:xfrm>
            <a:off x="71438" y="1555750"/>
            <a:ext cx="3924300" cy="338138"/>
          </a:xfrm>
          <a:prstGeom prst="rect">
            <a:avLst/>
          </a:prstGeom>
          <a:noFill/>
          <a:ln w="9525">
            <a:noFill/>
            <a:miter lim="800000"/>
            <a:headEnd/>
            <a:tailEnd/>
          </a:ln>
        </p:spPr>
        <p:txBody>
          <a:bodyPr>
            <a:spAutoFit/>
          </a:bodyPr>
          <a:lstStyle/>
          <a:p>
            <a:pPr>
              <a:spcBef>
                <a:spcPct val="50000"/>
              </a:spcBef>
              <a:tabLst>
                <a:tab pos="714375" algn="l"/>
              </a:tabLst>
            </a:pPr>
            <a:r>
              <a:rPr lang="zh-TW" altLang="en-US" sz="1600" dirty="0" smtClean="0">
                <a:latin typeface="微軟正黑體" pitchFamily="34" charset="-120"/>
                <a:ea typeface="微軟正黑體" pitchFamily="34" charset="-120"/>
              </a:rPr>
              <a:t>第</a:t>
            </a:r>
            <a:r>
              <a:rPr lang="en-US" altLang="zh-TW" sz="1600" dirty="0">
                <a:latin typeface="微軟正黑體" pitchFamily="34" charset="-120"/>
                <a:ea typeface="微軟正黑體" pitchFamily="34" charset="-120"/>
              </a:rPr>
              <a:t>3</a:t>
            </a:r>
            <a:r>
              <a:rPr lang="zh-TW" altLang="en-US" sz="1600" dirty="0" smtClean="0">
                <a:latin typeface="微軟正黑體" pitchFamily="34" charset="-120"/>
                <a:ea typeface="微軟正黑體" pitchFamily="34" charset="-120"/>
              </a:rPr>
              <a:t>章 常用工具介紹</a:t>
            </a:r>
            <a:endParaRPr lang="zh-TW" altLang="en-US" sz="1600" dirty="0">
              <a:latin typeface="微軟正黑體" pitchFamily="34" charset="-120"/>
              <a:ea typeface="微軟正黑體" pitchFamily="34" charset="-120"/>
            </a:endParaRPr>
          </a:p>
        </p:txBody>
      </p:sp>
      <p:grpSp>
        <p:nvGrpSpPr>
          <p:cNvPr id="15364" name="群組 8"/>
          <p:cNvGrpSpPr>
            <a:grpSpLocks/>
          </p:cNvGrpSpPr>
          <p:nvPr/>
        </p:nvGrpSpPr>
        <p:grpSpPr bwMode="auto">
          <a:xfrm>
            <a:off x="219075" y="2408238"/>
            <a:ext cx="3992563" cy="327025"/>
            <a:chOff x="219075" y="2408238"/>
            <a:chExt cx="3992563" cy="327025"/>
          </a:xfrm>
        </p:grpSpPr>
        <p:sp>
          <p:nvSpPr>
            <p:cNvPr id="15377" name="sub-1-1-1" descr="SubNo">
              <a:hlinkClick r:id="rId3" action="ppaction://hlinksldjump"/>
            </p:cNvPr>
            <p:cNvSpPr>
              <a:spLocks noChangeArrowheads="1"/>
            </p:cNvSpPr>
            <p:nvPr/>
          </p:nvSpPr>
          <p:spPr bwMode="auto">
            <a:xfrm>
              <a:off x="219075" y="2408238"/>
              <a:ext cx="614433" cy="327025"/>
            </a:xfrm>
            <a:prstGeom prst="rect">
              <a:avLst/>
            </a:prstGeom>
            <a:solidFill>
              <a:srgbClr val="4FA9C5"/>
            </a:solidFill>
            <a:ln w="9525">
              <a:noFill/>
              <a:miter lim="800000"/>
              <a:headEnd/>
              <a:tailEnd/>
            </a:ln>
          </p:spPr>
          <p:txBody>
            <a:bodyPr wrap="none" anchor="ctr"/>
            <a:lstStyle/>
            <a:p>
              <a:pPr algn="ctr">
                <a:lnSpc>
                  <a:spcPct val="85000"/>
                </a:lnSpc>
                <a:tabLst>
                  <a:tab pos="714375" algn="l"/>
                </a:tabLst>
              </a:pPr>
              <a:r>
                <a:rPr lang="en-US" altLang="zh-TW" dirty="0"/>
                <a:t>3</a:t>
              </a:r>
              <a:r>
                <a:rPr lang="en-US" altLang="zh-TW" dirty="0" smtClean="0"/>
                <a:t>-1</a:t>
              </a:r>
              <a:endParaRPr lang="en-US" altLang="zh-TW" dirty="0"/>
            </a:p>
          </p:txBody>
        </p:sp>
        <p:sp>
          <p:nvSpPr>
            <p:cNvPr id="15378" name="sub-1-1-2" descr="SubName">
              <a:hlinkClick r:id="rId3" action="ppaction://hlinksldjump"/>
            </p:cNvPr>
            <p:cNvSpPr>
              <a:spLocks noChangeArrowheads="1"/>
            </p:cNvSpPr>
            <p:nvPr/>
          </p:nvSpPr>
          <p:spPr bwMode="auto">
            <a:xfrm>
              <a:off x="833691" y="2408238"/>
              <a:ext cx="3377947" cy="327025"/>
            </a:xfrm>
            <a:prstGeom prst="rect">
              <a:avLst/>
            </a:prstGeom>
            <a:solidFill>
              <a:schemeClr val="tx1"/>
            </a:solidFill>
            <a:ln w="9525">
              <a:noFill/>
              <a:miter lim="800000"/>
              <a:headEnd/>
              <a:tailEnd/>
            </a:ln>
          </p:spPr>
          <p:txBody>
            <a:bodyPr anchor="ctr">
              <a:spAutoFit/>
            </a:bodyPr>
            <a:lstStyle/>
            <a:p>
              <a:pPr marL="88900">
                <a:lnSpc>
                  <a:spcPct val="85000"/>
                </a:lnSpc>
                <a:spcBef>
                  <a:spcPct val="50000"/>
                </a:spcBef>
                <a:tabLst>
                  <a:tab pos="714375" algn="l"/>
                </a:tabLst>
              </a:pPr>
              <a:r>
                <a:rPr lang="en-US" altLang="zh-TW" dirty="0" err="1" smtClean="0">
                  <a:ea typeface="標楷體" pitchFamily="65" charset="-120"/>
                </a:rPr>
                <a:t>NumPy</a:t>
              </a:r>
              <a:r>
                <a:rPr lang="en-US" altLang="zh-TW" dirty="0" smtClean="0">
                  <a:ea typeface="標楷體" pitchFamily="65" charset="-120"/>
                </a:rPr>
                <a:t> </a:t>
              </a:r>
              <a:r>
                <a:rPr lang="zh-TW" altLang="en-US" dirty="0">
                  <a:ea typeface="標楷體" pitchFamily="65" charset="-120"/>
                </a:rPr>
                <a:t>介紹</a:t>
              </a:r>
            </a:p>
          </p:txBody>
        </p:sp>
      </p:grpSp>
      <p:grpSp>
        <p:nvGrpSpPr>
          <p:cNvPr id="15365" name="群組 11"/>
          <p:cNvGrpSpPr>
            <a:grpSpLocks/>
          </p:cNvGrpSpPr>
          <p:nvPr/>
        </p:nvGrpSpPr>
        <p:grpSpPr bwMode="auto">
          <a:xfrm>
            <a:off x="219075" y="2957201"/>
            <a:ext cx="3992563" cy="327783"/>
            <a:chOff x="219075" y="3161058"/>
            <a:chExt cx="3992563" cy="327590"/>
          </a:xfrm>
        </p:grpSpPr>
        <p:sp>
          <p:nvSpPr>
            <p:cNvPr id="15375" name="sub-1-2-1" descr="SubNo">
              <a:hlinkClick r:id="rId4" action="ppaction://hlinksldjump"/>
            </p:cNvPr>
            <p:cNvSpPr>
              <a:spLocks noChangeArrowheads="1"/>
            </p:cNvSpPr>
            <p:nvPr/>
          </p:nvSpPr>
          <p:spPr bwMode="auto">
            <a:xfrm>
              <a:off x="219075" y="3161058"/>
              <a:ext cx="614433" cy="327586"/>
            </a:xfrm>
            <a:prstGeom prst="rect">
              <a:avLst/>
            </a:prstGeom>
            <a:solidFill>
              <a:srgbClr val="4FA9C5"/>
            </a:solidFill>
            <a:ln w="9525">
              <a:noFill/>
              <a:miter lim="800000"/>
              <a:headEnd/>
              <a:tailEnd/>
            </a:ln>
          </p:spPr>
          <p:txBody>
            <a:bodyPr wrap="none" anchor="ctr"/>
            <a:lstStyle/>
            <a:p>
              <a:pPr algn="ctr">
                <a:lnSpc>
                  <a:spcPct val="85000"/>
                </a:lnSpc>
                <a:tabLst>
                  <a:tab pos="714375" algn="l"/>
                </a:tabLst>
              </a:pPr>
              <a:r>
                <a:rPr lang="en-US" altLang="zh-TW" dirty="0"/>
                <a:t>3</a:t>
              </a:r>
              <a:r>
                <a:rPr lang="en-US" altLang="zh-TW" dirty="0" smtClean="0"/>
                <a:t>-2</a:t>
              </a:r>
              <a:endParaRPr lang="en-US" altLang="zh-TW" dirty="0"/>
            </a:p>
          </p:txBody>
        </p:sp>
        <p:sp>
          <p:nvSpPr>
            <p:cNvPr id="15376" name="sub-1-2-2" descr="SubName">
              <a:hlinkClick r:id="rId4" action="ppaction://hlinksldjump"/>
            </p:cNvPr>
            <p:cNvSpPr>
              <a:spLocks noChangeArrowheads="1"/>
            </p:cNvSpPr>
            <p:nvPr/>
          </p:nvSpPr>
          <p:spPr bwMode="auto">
            <a:xfrm>
              <a:off x="833691" y="3161059"/>
              <a:ext cx="3377947" cy="327589"/>
            </a:xfrm>
            <a:prstGeom prst="rect">
              <a:avLst/>
            </a:prstGeom>
            <a:solidFill>
              <a:schemeClr val="tx1"/>
            </a:solidFill>
            <a:ln w="9525">
              <a:noFill/>
              <a:miter lim="800000"/>
              <a:headEnd/>
              <a:tailEnd/>
            </a:ln>
          </p:spPr>
          <p:txBody>
            <a:bodyPr anchor="ctr">
              <a:spAutoFit/>
            </a:bodyPr>
            <a:lstStyle/>
            <a:p>
              <a:pPr marL="88900">
                <a:lnSpc>
                  <a:spcPct val="85000"/>
                </a:lnSpc>
                <a:spcBef>
                  <a:spcPct val="50000"/>
                </a:spcBef>
                <a:tabLst>
                  <a:tab pos="714375" algn="l"/>
                </a:tabLst>
              </a:pPr>
              <a:r>
                <a:rPr lang="en-US" altLang="zh-TW" dirty="0" err="1" smtClean="0">
                  <a:ea typeface="標楷體" pitchFamily="65" charset="-120"/>
                </a:rPr>
                <a:t>Matplotlib</a:t>
              </a:r>
              <a:r>
                <a:rPr lang="en-US" altLang="zh-TW" dirty="0" smtClean="0">
                  <a:ea typeface="標楷體" pitchFamily="65" charset="-120"/>
                </a:rPr>
                <a:t> </a:t>
              </a:r>
              <a:r>
                <a:rPr lang="zh-TW" altLang="en-US" dirty="0">
                  <a:ea typeface="標楷體" pitchFamily="65" charset="-120"/>
                </a:rPr>
                <a:t>介紹</a:t>
              </a:r>
            </a:p>
          </p:txBody>
        </p:sp>
      </p:grpSp>
      <p:grpSp>
        <p:nvGrpSpPr>
          <p:cNvPr id="15366" name="群組 14"/>
          <p:cNvGrpSpPr>
            <a:grpSpLocks/>
          </p:cNvGrpSpPr>
          <p:nvPr/>
        </p:nvGrpSpPr>
        <p:grpSpPr bwMode="auto">
          <a:xfrm>
            <a:off x="223838" y="3501014"/>
            <a:ext cx="3992562" cy="327025"/>
            <a:chOff x="219075" y="3678233"/>
            <a:chExt cx="3992563" cy="327589"/>
          </a:xfrm>
        </p:grpSpPr>
        <p:sp>
          <p:nvSpPr>
            <p:cNvPr id="15373" name="sub-1-3-1" descr="SubNo">
              <a:hlinkClick r:id="rId5" action="ppaction://hlinksldjump"/>
            </p:cNvPr>
            <p:cNvSpPr>
              <a:spLocks noChangeArrowheads="1"/>
            </p:cNvSpPr>
            <p:nvPr/>
          </p:nvSpPr>
          <p:spPr bwMode="auto">
            <a:xfrm>
              <a:off x="219075" y="3678243"/>
              <a:ext cx="638149" cy="322078"/>
            </a:xfrm>
            <a:prstGeom prst="rect">
              <a:avLst/>
            </a:prstGeom>
            <a:solidFill>
              <a:srgbClr val="4FA9C5"/>
            </a:solidFill>
            <a:ln w="9525">
              <a:noFill/>
              <a:miter lim="800000"/>
              <a:headEnd/>
              <a:tailEnd/>
            </a:ln>
          </p:spPr>
          <p:txBody>
            <a:bodyPr wrap="none" anchor="ctr"/>
            <a:lstStyle/>
            <a:p>
              <a:pPr algn="ctr">
                <a:lnSpc>
                  <a:spcPct val="85000"/>
                </a:lnSpc>
                <a:tabLst>
                  <a:tab pos="714375" algn="l"/>
                </a:tabLst>
              </a:pPr>
              <a:r>
                <a:rPr lang="en-US" altLang="zh-TW" dirty="0" smtClean="0"/>
                <a:t>3-3</a:t>
              </a:r>
              <a:endParaRPr lang="en-US" altLang="zh-TW" dirty="0"/>
            </a:p>
          </p:txBody>
        </p:sp>
        <p:sp>
          <p:nvSpPr>
            <p:cNvPr id="15374" name="sub-1-3-2" descr="SubName">
              <a:hlinkClick r:id="rId5" action="ppaction://hlinksldjump"/>
            </p:cNvPr>
            <p:cNvSpPr>
              <a:spLocks noChangeArrowheads="1"/>
            </p:cNvSpPr>
            <p:nvPr/>
          </p:nvSpPr>
          <p:spPr bwMode="auto">
            <a:xfrm>
              <a:off x="833691" y="3678233"/>
              <a:ext cx="3377947" cy="327589"/>
            </a:xfrm>
            <a:prstGeom prst="rect">
              <a:avLst/>
            </a:prstGeom>
            <a:solidFill>
              <a:schemeClr val="tx1"/>
            </a:solidFill>
            <a:ln w="9525">
              <a:noFill/>
              <a:miter lim="800000"/>
              <a:headEnd/>
              <a:tailEnd/>
            </a:ln>
          </p:spPr>
          <p:txBody>
            <a:bodyPr anchor="ctr">
              <a:spAutoFit/>
            </a:bodyPr>
            <a:lstStyle/>
            <a:p>
              <a:pPr marL="88900">
                <a:lnSpc>
                  <a:spcPct val="85000"/>
                </a:lnSpc>
                <a:spcBef>
                  <a:spcPct val="50000"/>
                </a:spcBef>
                <a:tabLst>
                  <a:tab pos="714375" algn="l"/>
                </a:tabLst>
              </a:pPr>
              <a:r>
                <a:rPr lang="en-US" altLang="zh-TW" dirty="0" smtClean="0">
                  <a:ea typeface="標楷體" pitchFamily="65" charset="-120"/>
                </a:rPr>
                <a:t>Pandas </a:t>
              </a:r>
              <a:r>
                <a:rPr lang="zh-TW" altLang="en-US" dirty="0">
                  <a:ea typeface="標楷體" pitchFamily="65" charset="-120"/>
                </a:rPr>
                <a:t>介紹</a:t>
              </a:r>
            </a:p>
          </p:txBody>
        </p:sp>
      </p:gr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179388" y="455613"/>
            <a:ext cx="8135937" cy="720725"/>
          </a:xfrm>
        </p:spPr>
        <p:txBody>
          <a:bodyPr/>
          <a:lstStyle/>
          <a:p>
            <a:r>
              <a:rPr lang="zh-TW" altLang="en-US" dirty="0" smtClean="0"/>
              <a:t> </a:t>
            </a:r>
            <a:r>
              <a:rPr lang="en-US" altLang="zh-TW" dirty="0"/>
              <a:t>3</a:t>
            </a:r>
            <a:r>
              <a:rPr lang="en-US" altLang="zh-TW" dirty="0" smtClean="0"/>
              <a:t>-1</a:t>
            </a:r>
            <a:r>
              <a:rPr lang="zh-TW" altLang="en-US" dirty="0" smtClean="0"/>
              <a:t> </a:t>
            </a:r>
            <a:r>
              <a:rPr lang="en-US" altLang="zh-TW" dirty="0" err="1" smtClean="0"/>
              <a:t>NumPy</a:t>
            </a:r>
            <a:r>
              <a:rPr lang="en-US" altLang="zh-TW" dirty="0" smtClean="0"/>
              <a:t> </a:t>
            </a:r>
            <a:r>
              <a:rPr lang="zh-TW" altLang="en-US" dirty="0"/>
              <a:t>介紹</a:t>
            </a:r>
            <a:endParaRPr lang="zh-TW" altLang="en-US" dirty="0" smtClean="0"/>
          </a:p>
        </p:txBody>
      </p:sp>
      <p:sp>
        <p:nvSpPr>
          <p:cNvPr id="5" name="內容版面配置區 3"/>
          <p:cNvSpPr>
            <a:spLocks noGrp="1"/>
          </p:cNvSpPr>
          <p:nvPr>
            <p:ph idx="1"/>
          </p:nvPr>
        </p:nvSpPr>
        <p:spPr>
          <a:xfrm>
            <a:off x="323850" y="1196975"/>
            <a:ext cx="8135938" cy="5040313"/>
          </a:xfrm>
        </p:spPr>
        <p:txBody>
          <a:bodyPr/>
          <a:lstStyle/>
          <a:p>
            <a:pPr marL="0" indent="0">
              <a:buNone/>
            </a:pPr>
            <a:r>
              <a:rPr lang="en-US" altLang="zh-TW" dirty="0" smtClean="0"/>
              <a:t>3</a:t>
            </a:r>
            <a:r>
              <a:rPr lang="en-US" altLang="zh-TW" sz="3200" b="1" dirty="0" smtClean="0">
                <a:solidFill>
                  <a:srgbClr val="0099FF"/>
                </a:solidFill>
              </a:rPr>
              <a:t>-1-1</a:t>
            </a:r>
            <a:r>
              <a:rPr lang="zh-TW" altLang="en-US" sz="3200" b="1" dirty="0">
                <a:solidFill>
                  <a:srgbClr val="0099FF"/>
                </a:solidFill>
              </a:rPr>
              <a:t>　</a:t>
            </a:r>
            <a:r>
              <a:rPr lang="zh-TW" altLang="en-US" dirty="0" smtClean="0"/>
              <a:t>建立</a:t>
            </a:r>
            <a:r>
              <a:rPr lang="en-US" altLang="zh-TW" dirty="0" err="1"/>
              <a:t>NumPy</a:t>
            </a:r>
            <a:r>
              <a:rPr lang="en-US" altLang="zh-TW" dirty="0"/>
              <a:t> array </a:t>
            </a:r>
            <a:r>
              <a:rPr lang="en-US" altLang="zh-TW" dirty="0" smtClean="0"/>
              <a:t>(</a:t>
            </a:r>
            <a:r>
              <a:rPr lang="zh-TW" altLang="en-US" dirty="0" smtClean="0"/>
              <a:t>陣列</a:t>
            </a:r>
            <a:r>
              <a:rPr lang="en-US" altLang="zh-TW" dirty="0" smtClean="0"/>
              <a:t>)</a:t>
            </a:r>
            <a:endParaRPr lang="en-US" altLang="zh-TW" sz="3200" b="1" dirty="0" smtClean="0">
              <a:solidFill>
                <a:srgbClr val="0099FF"/>
              </a:solidFill>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2636912"/>
            <a:ext cx="6180281" cy="32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3"/>
          <p:cNvSpPr>
            <a:spLocks noGrp="1"/>
          </p:cNvSpPr>
          <p:nvPr>
            <p:ph idx="1"/>
          </p:nvPr>
        </p:nvSpPr>
        <p:spPr>
          <a:xfrm>
            <a:off x="323850" y="1196975"/>
            <a:ext cx="8135938" cy="5040313"/>
          </a:xfrm>
        </p:spPr>
        <p:txBody>
          <a:bodyPr/>
          <a:lstStyle/>
          <a:p>
            <a:pPr marL="0" indent="0">
              <a:buNone/>
            </a:pPr>
            <a:r>
              <a:rPr lang="en-US" altLang="zh-TW" dirty="0" smtClean="0"/>
              <a:t>3</a:t>
            </a:r>
            <a:r>
              <a:rPr lang="en-US" altLang="zh-TW" sz="3200" b="1" dirty="0" smtClean="0">
                <a:solidFill>
                  <a:srgbClr val="0099FF"/>
                </a:solidFill>
              </a:rPr>
              <a:t>-1-4</a:t>
            </a:r>
            <a:r>
              <a:rPr lang="zh-TW" altLang="en-US" sz="3200" b="1" dirty="0">
                <a:solidFill>
                  <a:srgbClr val="0099FF"/>
                </a:solidFill>
              </a:rPr>
              <a:t>　</a:t>
            </a:r>
            <a:r>
              <a:rPr lang="en-US" altLang="zh-TW" dirty="0" err="1" smtClean="0"/>
              <a:t>NumPy</a:t>
            </a:r>
            <a:r>
              <a:rPr lang="en-US" altLang="zh-TW" dirty="0" smtClean="0"/>
              <a:t>–Broadcast(</a:t>
            </a:r>
            <a:r>
              <a:rPr lang="zh-TW" altLang="en-US" dirty="0" smtClean="0"/>
              <a:t>廣播</a:t>
            </a:r>
            <a:r>
              <a:rPr lang="en-US" altLang="zh-TW" dirty="0" smtClean="0"/>
              <a:t>)</a:t>
            </a:r>
            <a:endParaRPr lang="en-US" altLang="zh-TW" sz="3200" b="1" dirty="0" smtClean="0">
              <a:solidFill>
                <a:srgbClr val="0099FF"/>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780928"/>
            <a:ext cx="6120000" cy="3068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340978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p:cNvSpPr>
            <a:spLocks noGrp="1"/>
          </p:cNvSpPr>
          <p:nvPr>
            <p:ph type="title"/>
          </p:nvPr>
        </p:nvSpPr>
        <p:spPr/>
        <p:txBody>
          <a:bodyPr/>
          <a:lstStyle/>
          <a:p>
            <a:r>
              <a:rPr lang="en-US" altLang="zh-TW" dirty="0" smtClean="0"/>
              <a:t>3-2</a:t>
            </a:r>
            <a:r>
              <a:rPr lang="zh-TW" altLang="en-US" dirty="0" smtClean="0"/>
              <a:t> </a:t>
            </a:r>
            <a:r>
              <a:rPr lang="en-US" altLang="zh-TW" dirty="0" err="1" smtClean="0"/>
              <a:t>Matplotlib</a:t>
            </a:r>
            <a:r>
              <a:rPr lang="en-US" altLang="zh-TW" dirty="0" smtClean="0"/>
              <a:t> </a:t>
            </a:r>
            <a:r>
              <a:rPr lang="zh-TW" altLang="en-US" dirty="0"/>
              <a:t>介紹</a:t>
            </a:r>
            <a:endParaRPr lang="zh-TW" altLang="en-US" dirty="0" smtClean="0"/>
          </a:p>
        </p:txBody>
      </p:sp>
      <p:sp>
        <p:nvSpPr>
          <p:cNvPr id="6" name="內容版面配置區 3"/>
          <p:cNvSpPr>
            <a:spLocks noGrp="1"/>
          </p:cNvSpPr>
          <p:nvPr>
            <p:ph idx="1"/>
          </p:nvPr>
        </p:nvSpPr>
        <p:spPr>
          <a:xfrm>
            <a:off x="323850" y="1196975"/>
            <a:ext cx="8135938" cy="5040313"/>
          </a:xfrm>
        </p:spPr>
        <p:txBody>
          <a:bodyPr/>
          <a:lstStyle/>
          <a:p>
            <a:pPr marL="0" indent="0">
              <a:buNone/>
            </a:pPr>
            <a:r>
              <a:rPr lang="en-US" altLang="zh-TW" dirty="0" smtClean="0"/>
              <a:t>3</a:t>
            </a:r>
            <a:r>
              <a:rPr lang="en-US" altLang="zh-TW" sz="3200" b="1" dirty="0" smtClean="0">
                <a:solidFill>
                  <a:srgbClr val="0099FF"/>
                </a:solidFill>
              </a:rPr>
              <a:t>-2-1</a:t>
            </a:r>
            <a:r>
              <a:rPr lang="zh-TW" altLang="en-US" sz="3200" b="1" dirty="0">
                <a:solidFill>
                  <a:srgbClr val="0099FF"/>
                </a:solidFill>
              </a:rPr>
              <a:t>　</a:t>
            </a:r>
            <a:r>
              <a:rPr lang="zh-TW" altLang="en-US" dirty="0" smtClean="0"/>
              <a:t>標籤</a:t>
            </a:r>
            <a:r>
              <a:rPr lang="zh-TW" altLang="en-US" dirty="0"/>
              <a:t>、標題與圖例</a:t>
            </a:r>
            <a:endParaRPr lang="en-US" altLang="zh-TW" sz="3200" b="1" dirty="0" smtClean="0">
              <a:solidFill>
                <a:srgbClr val="0099FF"/>
              </a:solidFill>
            </a:endParaRPr>
          </a:p>
          <a:p>
            <a:pPr marL="0" indent="714375">
              <a:buNone/>
            </a:pPr>
            <a:endParaRPr lang="zh-TW" alt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2420888"/>
            <a:ext cx="7200000" cy="3292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3"/>
          <p:cNvSpPr>
            <a:spLocks noGrp="1"/>
          </p:cNvSpPr>
          <p:nvPr>
            <p:ph idx="1"/>
          </p:nvPr>
        </p:nvSpPr>
        <p:spPr>
          <a:xfrm>
            <a:off x="323850" y="1196975"/>
            <a:ext cx="8640638" cy="5040313"/>
          </a:xfrm>
        </p:spPr>
        <p:txBody>
          <a:bodyPr/>
          <a:lstStyle/>
          <a:p>
            <a:pPr marL="0" indent="0">
              <a:buNone/>
            </a:pPr>
            <a:r>
              <a:rPr lang="en-US" altLang="zh-TW" dirty="0" smtClean="0"/>
              <a:t>3</a:t>
            </a:r>
            <a:r>
              <a:rPr lang="en-US" altLang="zh-TW" sz="3200" b="1" dirty="0" smtClean="0">
                <a:solidFill>
                  <a:srgbClr val="0099FF"/>
                </a:solidFill>
              </a:rPr>
              <a:t>-2-2</a:t>
            </a:r>
            <a:r>
              <a:rPr lang="zh-TW" altLang="en-US" sz="3200" b="1" dirty="0">
                <a:solidFill>
                  <a:srgbClr val="0099FF"/>
                </a:solidFill>
              </a:rPr>
              <a:t>　</a:t>
            </a:r>
            <a:r>
              <a:rPr lang="zh-TW" altLang="en-US" dirty="0" smtClean="0"/>
              <a:t>新增</a:t>
            </a:r>
            <a:r>
              <a:rPr lang="zh-TW" altLang="en-US" dirty="0"/>
              <a:t>子圖</a:t>
            </a:r>
            <a:r>
              <a:rPr lang="zh-TW" altLang="en-US" dirty="0" smtClean="0"/>
              <a:t>方式</a:t>
            </a:r>
            <a:endParaRPr lang="en-US" altLang="zh-TW" sz="3200" b="1" dirty="0" smtClean="0">
              <a:solidFill>
                <a:srgbClr val="0099FF"/>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988840"/>
            <a:ext cx="5760000" cy="4121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435731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標題 5"/>
          <p:cNvSpPr>
            <a:spLocks noGrp="1"/>
          </p:cNvSpPr>
          <p:nvPr>
            <p:ph type="title"/>
          </p:nvPr>
        </p:nvSpPr>
        <p:spPr/>
        <p:txBody>
          <a:bodyPr/>
          <a:lstStyle/>
          <a:p>
            <a:r>
              <a:rPr lang="en-US" altLang="zh-TW" dirty="0" smtClean="0"/>
              <a:t>3-3</a:t>
            </a:r>
            <a:r>
              <a:rPr lang="zh-TW" altLang="en-US" dirty="0" smtClean="0"/>
              <a:t> </a:t>
            </a:r>
            <a:r>
              <a:rPr lang="en-US" altLang="zh-TW" dirty="0" smtClean="0"/>
              <a:t>Pandas </a:t>
            </a:r>
            <a:r>
              <a:rPr lang="zh-TW" altLang="en-US" dirty="0"/>
              <a:t>介紹</a:t>
            </a:r>
            <a:endParaRPr lang="zh-TW" altLang="en-US" dirty="0" smtClean="0"/>
          </a:p>
        </p:txBody>
      </p:sp>
      <p:sp>
        <p:nvSpPr>
          <p:cNvPr id="5" name="內容版面配置區 3"/>
          <p:cNvSpPr>
            <a:spLocks noGrp="1"/>
          </p:cNvSpPr>
          <p:nvPr>
            <p:ph idx="1"/>
          </p:nvPr>
        </p:nvSpPr>
        <p:spPr>
          <a:xfrm>
            <a:off x="323850" y="1196975"/>
            <a:ext cx="8135938" cy="5040313"/>
          </a:xfrm>
        </p:spPr>
        <p:txBody>
          <a:bodyPr/>
          <a:lstStyle/>
          <a:p>
            <a:pPr marL="0" indent="0">
              <a:buNone/>
            </a:pPr>
            <a:r>
              <a:rPr lang="en-US" altLang="zh-TW" dirty="0" smtClean="0"/>
              <a:t>3</a:t>
            </a:r>
            <a:r>
              <a:rPr lang="en-US" altLang="zh-TW" sz="3200" b="1" dirty="0" smtClean="0">
                <a:solidFill>
                  <a:srgbClr val="0099FF"/>
                </a:solidFill>
              </a:rPr>
              <a:t>-3-1</a:t>
            </a:r>
            <a:r>
              <a:rPr lang="zh-TW" altLang="en-US" sz="3200" b="1" dirty="0" smtClean="0">
                <a:solidFill>
                  <a:srgbClr val="0099FF"/>
                </a:solidFill>
              </a:rPr>
              <a:t>　</a:t>
            </a:r>
            <a:r>
              <a:rPr lang="zh-TW" altLang="en-US" dirty="0" smtClean="0"/>
              <a:t>何謂</a:t>
            </a:r>
            <a:r>
              <a:rPr lang="en-US" altLang="zh-TW" dirty="0" smtClean="0"/>
              <a:t>Pandas </a:t>
            </a:r>
            <a:r>
              <a:rPr lang="en-US" altLang="zh-TW" dirty="0" smtClean="0"/>
              <a:t>Series</a:t>
            </a:r>
            <a:endParaRPr lang="en-US" altLang="zh-TW" sz="3200" b="1" dirty="0" smtClean="0">
              <a:solidFill>
                <a:srgbClr val="0099FF"/>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192" y="2420888"/>
            <a:ext cx="3600000" cy="308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132856"/>
            <a:ext cx="7200000" cy="3381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內容版面配置區 3"/>
          <p:cNvSpPr>
            <a:spLocks noGrp="1"/>
          </p:cNvSpPr>
          <p:nvPr>
            <p:ph idx="1"/>
          </p:nvPr>
        </p:nvSpPr>
        <p:spPr>
          <a:xfrm>
            <a:off x="323850" y="1196975"/>
            <a:ext cx="8280598" cy="863873"/>
          </a:xfrm>
        </p:spPr>
        <p:txBody>
          <a:bodyPr/>
          <a:lstStyle/>
          <a:p>
            <a:pPr marL="0" indent="0">
              <a:buNone/>
            </a:pPr>
            <a:r>
              <a:rPr lang="en-US" altLang="zh-TW" dirty="0" smtClean="0"/>
              <a:t>3</a:t>
            </a:r>
            <a:r>
              <a:rPr lang="en-US" altLang="zh-TW" sz="3200" b="1" dirty="0" smtClean="0">
                <a:solidFill>
                  <a:srgbClr val="0099FF"/>
                </a:solidFill>
              </a:rPr>
              <a:t>-3-2</a:t>
            </a:r>
            <a:r>
              <a:rPr lang="zh-TW" altLang="en-US" sz="3200" b="1" dirty="0">
                <a:solidFill>
                  <a:srgbClr val="0099FF"/>
                </a:solidFill>
              </a:rPr>
              <a:t>　</a:t>
            </a:r>
            <a:r>
              <a:rPr lang="zh-TW" altLang="en-US" dirty="0" smtClean="0"/>
              <a:t>何謂</a:t>
            </a:r>
            <a:r>
              <a:rPr lang="en-US" altLang="zh-TW" dirty="0"/>
              <a:t>Pandas </a:t>
            </a:r>
            <a:r>
              <a:rPr lang="en-US" altLang="zh-TW" dirty="0" err="1" smtClean="0"/>
              <a:t>DataFrame</a:t>
            </a:r>
            <a:endParaRPr lang="en-US" altLang="zh-TW" sz="3200" b="1" dirty="0" smtClean="0">
              <a:solidFill>
                <a:srgbClr val="0099FF"/>
              </a:solidFill>
            </a:endParaRPr>
          </a:p>
        </p:txBody>
      </p:sp>
    </p:spTree>
    <p:extLst>
      <p:ext uri="{BB962C8B-B14F-4D97-AF65-F5344CB8AC3E}">
        <p14:creationId xmlns:p14="http://schemas.microsoft.com/office/powerpoint/2010/main" val="3116532522"/>
      </p:ext>
    </p:extLst>
  </p:cSld>
  <p:clrMapOvr>
    <a:masterClrMapping/>
  </p:clrMapOvr>
  <p:transition>
    <p:wipe/>
  </p:transition>
</p:sld>
</file>

<file path=ppt/theme/theme1.xml><?xml version="1.0" encoding="utf-8"?>
<a:theme xmlns:a="http://schemas.openxmlformats.org/drawingml/2006/main" name="42_1-1">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1_1-1">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9_1-1">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0_1-1">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3_1-5">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2714</TotalTime>
  <Words>31</Words>
  <Application>Microsoft Office PowerPoint</Application>
  <PresentationFormat>如螢幕大小 (4:3)</PresentationFormat>
  <Paragraphs>16</Paragraphs>
  <Slides>7</Slides>
  <Notes>0</Notes>
  <HiddenSlides>0</HiddenSlides>
  <MMClips>0</MMClips>
  <ScaleCrop>false</ScaleCrop>
  <HeadingPairs>
    <vt:vector size="4" baseType="variant">
      <vt:variant>
        <vt:lpstr>佈景主題</vt:lpstr>
      </vt:variant>
      <vt:variant>
        <vt:i4>5</vt:i4>
      </vt:variant>
      <vt:variant>
        <vt:lpstr>投影片標題</vt:lpstr>
      </vt:variant>
      <vt:variant>
        <vt:i4>7</vt:i4>
      </vt:variant>
    </vt:vector>
  </HeadingPairs>
  <TitlesOfParts>
    <vt:vector size="12" baseType="lpstr">
      <vt:lpstr>42_1-1</vt:lpstr>
      <vt:lpstr>41_1-1</vt:lpstr>
      <vt:lpstr>39_1-1</vt:lpstr>
      <vt:lpstr>40_1-1</vt:lpstr>
      <vt:lpstr>43_1-5</vt:lpstr>
      <vt:lpstr>PowerPoint 簡報</vt:lpstr>
      <vt:lpstr> 3-1 NumPy 介紹</vt:lpstr>
      <vt:lpstr>PowerPoint 簡報</vt:lpstr>
      <vt:lpstr>3-2 Matplotlib 介紹</vt:lpstr>
      <vt:lpstr>PowerPoint 簡報</vt:lpstr>
      <vt:lpstr>3-3 Pandas 介紹</vt:lpstr>
      <vt:lpstr>PowerPoint 簡報</vt:lpstr>
    </vt:vector>
  </TitlesOfParts>
  <Company>CHWA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05187_電機學</dc:title>
  <dc:creator>CHWA</dc:creator>
  <cp:lastModifiedBy>R3</cp:lastModifiedBy>
  <cp:revision>398</cp:revision>
  <dcterms:created xsi:type="dcterms:W3CDTF">2016-03-22T06:31:55Z</dcterms:created>
  <dcterms:modified xsi:type="dcterms:W3CDTF">2022-06-24T02:22:38Z</dcterms:modified>
</cp:coreProperties>
</file>