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956" r:id="rId1"/>
    <p:sldMasterId id="2147485953" r:id="rId2"/>
    <p:sldMasterId id="2147485947" r:id="rId3"/>
    <p:sldMasterId id="2147485950" r:id="rId4"/>
  </p:sldMasterIdLst>
  <p:sldIdLst>
    <p:sldId id="387" r:id="rId5"/>
    <p:sldId id="262" r:id="rId6"/>
    <p:sldId id="390" r:id="rId7"/>
    <p:sldId id="553" r:id="rId8"/>
    <p:sldId id="424" r:id="rId9"/>
    <p:sldId id="354" r:id="rId10"/>
  </p:sldIdLst>
  <p:sldSz cx="9144000" cy="6858000" type="screen4x3"/>
  <p:notesSz cx="6858000" cy="9144000"/>
  <p:defaultTextStyle>
    <a:defPPr>
      <a:defRPr lang="zh-TW"/>
    </a:defPPr>
    <a:lvl1pPr algn="l" rtl="0" fontAlgn="base">
      <a:spcBef>
        <a:spcPct val="0"/>
      </a:spcBef>
      <a:spcAft>
        <a:spcPct val="0"/>
      </a:spcAft>
      <a:defRPr kumimoji="1" b="1" kern="1200">
        <a:solidFill>
          <a:schemeClr val="bg1"/>
        </a:solidFill>
        <a:latin typeface="Times New Roman" pitchFamily="18" charset="0"/>
        <a:ea typeface="新細明體" charset="-120"/>
        <a:cs typeface="+mn-cs"/>
      </a:defRPr>
    </a:lvl1pPr>
    <a:lvl2pPr marL="457200" algn="l" rtl="0" fontAlgn="base">
      <a:spcBef>
        <a:spcPct val="0"/>
      </a:spcBef>
      <a:spcAft>
        <a:spcPct val="0"/>
      </a:spcAft>
      <a:defRPr kumimoji="1" b="1" kern="1200">
        <a:solidFill>
          <a:schemeClr val="bg1"/>
        </a:solidFill>
        <a:latin typeface="Times New Roman" pitchFamily="18" charset="0"/>
        <a:ea typeface="新細明體" charset="-120"/>
        <a:cs typeface="+mn-cs"/>
      </a:defRPr>
    </a:lvl2pPr>
    <a:lvl3pPr marL="914400" algn="l" rtl="0" fontAlgn="base">
      <a:spcBef>
        <a:spcPct val="0"/>
      </a:spcBef>
      <a:spcAft>
        <a:spcPct val="0"/>
      </a:spcAft>
      <a:defRPr kumimoji="1" b="1" kern="1200">
        <a:solidFill>
          <a:schemeClr val="bg1"/>
        </a:solidFill>
        <a:latin typeface="Times New Roman" pitchFamily="18" charset="0"/>
        <a:ea typeface="新細明體" charset="-120"/>
        <a:cs typeface="+mn-cs"/>
      </a:defRPr>
    </a:lvl3pPr>
    <a:lvl4pPr marL="1371600" algn="l" rtl="0" fontAlgn="base">
      <a:spcBef>
        <a:spcPct val="0"/>
      </a:spcBef>
      <a:spcAft>
        <a:spcPct val="0"/>
      </a:spcAft>
      <a:defRPr kumimoji="1" b="1" kern="1200">
        <a:solidFill>
          <a:schemeClr val="bg1"/>
        </a:solidFill>
        <a:latin typeface="Times New Roman" pitchFamily="18" charset="0"/>
        <a:ea typeface="新細明體" charset="-120"/>
        <a:cs typeface="+mn-cs"/>
      </a:defRPr>
    </a:lvl4pPr>
    <a:lvl5pPr marL="1828800" algn="l" rtl="0" fontAlgn="base">
      <a:spcBef>
        <a:spcPct val="0"/>
      </a:spcBef>
      <a:spcAft>
        <a:spcPct val="0"/>
      </a:spcAft>
      <a:defRPr kumimoji="1" b="1" kern="1200">
        <a:solidFill>
          <a:schemeClr val="bg1"/>
        </a:solidFill>
        <a:latin typeface="Times New Roman" pitchFamily="18" charset="0"/>
        <a:ea typeface="新細明體" charset="-120"/>
        <a:cs typeface="+mn-cs"/>
      </a:defRPr>
    </a:lvl5pPr>
    <a:lvl6pPr marL="2286000" algn="l" defTabSz="914400" rtl="0" eaLnBrk="1" latinLnBrk="0" hangingPunct="1">
      <a:defRPr kumimoji="1" b="1" kern="1200">
        <a:solidFill>
          <a:schemeClr val="bg1"/>
        </a:solidFill>
        <a:latin typeface="Times New Roman" pitchFamily="18" charset="0"/>
        <a:ea typeface="新細明體" charset="-120"/>
        <a:cs typeface="+mn-cs"/>
      </a:defRPr>
    </a:lvl6pPr>
    <a:lvl7pPr marL="2743200" algn="l" defTabSz="914400" rtl="0" eaLnBrk="1" latinLnBrk="0" hangingPunct="1">
      <a:defRPr kumimoji="1" b="1" kern="1200">
        <a:solidFill>
          <a:schemeClr val="bg1"/>
        </a:solidFill>
        <a:latin typeface="Times New Roman" pitchFamily="18" charset="0"/>
        <a:ea typeface="新細明體" charset="-120"/>
        <a:cs typeface="+mn-cs"/>
      </a:defRPr>
    </a:lvl7pPr>
    <a:lvl8pPr marL="3200400" algn="l" defTabSz="914400" rtl="0" eaLnBrk="1" latinLnBrk="0" hangingPunct="1">
      <a:defRPr kumimoji="1" b="1" kern="1200">
        <a:solidFill>
          <a:schemeClr val="bg1"/>
        </a:solidFill>
        <a:latin typeface="Times New Roman" pitchFamily="18" charset="0"/>
        <a:ea typeface="新細明體" charset="-120"/>
        <a:cs typeface="+mn-cs"/>
      </a:defRPr>
    </a:lvl8pPr>
    <a:lvl9pPr marL="3657600" algn="l" defTabSz="914400" rtl="0" eaLnBrk="1" latinLnBrk="0" hangingPunct="1">
      <a:defRPr kumimoji="1" b="1" kern="1200">
        <a:solidFill>
          <a:schemeClr val="bg1"/>
        </a:solidFill>
        <a:latin typeface="Times New Roman" pitchFamily="18"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6BD"/>
    <a:srgbClr val="003366"/>
    <a:srgbClr val="0066FF"/>
    <a:srgbClr val="777777"/>
    <a:srgbClr val="4FA9C5"/>
    <a:srgbClr val="6699FF"/>
    <a:srgbClr val="9933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9820" autoAdjust="0"/>
  </p:normalViewPr>
  <p:slideViewPr>
    <p:cSldViewPr showGuides="1">
      <p:cViewPr>
        <p:scale>
          <a:sx n="110" d="100"/>
          <a:sy n="110" d="100"/>
        </p:scale>
        <p:origin x="-1560" y="-120"/>
      </p:cViewPr>
      <p:guideLst>
        <p:guide orient="horz" pos="845"/>
        <p:guide orient="horz" pos="391"/>
        <p:guide orient="horz" pos="754"/>
        <p:guide pos="2699"/>
        <p:guide pos="113"/>
        <p:guide pos="210"/>
        <p:guide pos="53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1D29FF86-1DF1-4A86-8399-2531D139DB73}"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A2B60156-E602-40F5-89A5-5819695C2466}"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4EF3E3CC-57C2-4893-8286-EBFCB7CC6FF7}" type="slidenum">
              <a:rPr lang="en-US" altLang="zh-TW"/>
              <a:pPr>
                <a:defRPr/>
              </a:pPr>
              <a:t>‹#›</a:t>
            </a:fld>
            <a:endParaRPr lang="en-US" altLang="zh-TW"/>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0FB216CE-6CAF-4DAE-9BC1-0FE454147D91}" type="slidenum">
              <a:rPr lang="en-US" altLang="zh-TW"/>
              <a:pPr>
                <a:defRPr/>
              </a:pPr>
              <a:t>‹#›</a:t>
            </a:fld>
            <a:endParaRPr lang="en-US" altLang="zh-TW"/>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FEE033C2-764E-43C7-AF91-7CD1D0B08AC8}"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9BE562C1-FBF8-4877-B9C6-DB8D41B0F6E0}" type="slidenum">
              <a:rPr lang="en-US" altLang="zh-TW"/>
              <a:pPr>
                <a:defRPr/>
              </a:pPr>
              <a:t>‹#›</a:t>
            </a:fld>
            <a:endParaRPr lang="en-US" altLang="zh-TW"/>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A24E5784-E498-4FC5-8E30-9E5566F89DA5}"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3"/>
          <a:srcRect/>
          <a:stretch>
            <a:fillRect/>
          </a:stretch>
        </p:blipFill>
        <p:spPr bwMode="auto">
          <a:xfrm>
            <a:off x="8748713" y="6524625"/>
            <a:ext cx="327025" cy="300038"/>
          </a:xfrm>
          <a:prstGeom prst="rect">
            <a:avLst/>
          </a:prstGeom>
          <a:noFill/>
          <a:ln w="9525">
            <a:noFill/>
            <a:miter lim="800000"/>
            <a:headEnd/>
            <a:tailEnd/>
          </a:ln>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smtClean="0"/>
              <a:t>按一下以編輯母片標題樣式</a:t>
            </a:r>
            <a:endParaRPr lang="zh-TW" altLang="en-US" dirty="0"/>
          </a:p>
        </p:txBody>
      </p:sp>
      <p:sp>
        <p:nvSpPr>
          <p:cNvPr id="9" name="Rectangle 3"/>
          <p:cNvSpPr>
            <a:spLocks noGrp="1" noChangeArrowheads="1"/>
          </p:cNvSpPr>
          <p:nvPr>
            <p:ph idx="1"/>
          </p:nvPr>
        </p:nvSpPr>
        <p:spPr bwMode="auto">
          <a:xfrm>
            <a:off x="323850" y="1196975"/>
            <a:ext cx="8135938" cy="5040313"/>
          </a:xfrm>
          <a:prstGeom prst="rect">
            <a:avLst/>
          </a:prstGeom>
          <a:noFill/>
          <a:ln>
            <a:noFill/>
          </a:ln>
          <a:effectLst/>
          <a:extLst/>
        </p:spPr>
        <p:txBody>
          <a:bodyPr/>
          <a:lstStyle>
            <a:lvl2pPr marL="1588" indent="0">
              <a:buNone/>
              <a:defRPr/>
            </a:lvl2pPr>
            <a:lvl3pPr marL="273050" indent="-269875">
              <a:defRPr/>
            </a:lvl3pPr>
            <a:lvl4pPr marL="266700" indent="6350">
              <a:defRPr/>
            </a:lvl4pPr>
            <a:lvl5pPr>
              <a:defRPr/>
            </a:lvl5pPr>
          </a:lstStyle>
          <a:p>
            <a:pPr lvl="0"/>
            <a:r>
              <a:rPr lang="zh-TW" altLang="en-US" noProof="0" dirty="0" smtClean="0"/>
              <a:t>按一下以編輯母片文字樣式</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標題 1">
            <a:extLst>
              <a:ext uri="{FF2B5EF4-FFF2-40B4-BE49-F238E27FC236}"/>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extLst>
          </p:cNvPr>
          <p:cNvSpPr>
            <a:spLocks noGrp="1"/>
          </p:cNvSpPr>
          <p:nvPr>
            <p:ph type="dt" sz="half" idx="10"/>
          </p:nvPr>
        </p:nvSpPr>
        <p:spPr>
          <a:xfrm>
            <a:off x="457200" y="6245225"/>
            <a:ext cx="2133600" cy="476250"/>
          </a:xfrm>
          <a:prstGeom prst="rect">
            <a:avLst/>
          </a:prstGeom>
        </p:spPr>
        <p:txBody>
          <a:bodyPr/>
          <a:lstStyle>
            <a:lvl1pPr>
              <a:defRPr>
                <a:ea typeface="新細明體" charset="-120"/>
              </a:defRPr>
            </a:lvl1pPr>
          </a:lstStyle>
          <a:p>
            <a:pPr>
              <a:defRPr/>
            </a:pPr>
            <a:endParaRPr lang="en-US" altLang="zh-TW"/>
          </a:p>
        </p:txBody>
      </p:sp>
      <p:sp>
        <p:nvSpPr>
          <p:cNvPr id="5" name="頁尾版面配置區 4">
            <a:extLst>
              <a:ext uri="{FF2B5EF4-FFF2-40B4-BE49-F238E27FC236}"/>
            </a:extLst>
          </p:cNvPr>
          <p:cNvSpPr>
            <a:spLocks noGrp="1"/>
          </p:cNvSpPr>
          <p:nvPr>
            <p:ph type="ftr" sz="quarter" idx="11"/>
          </p:nvPr>
        </p:nvSpPr>
        <p:spPr>
          <a:xfrm>
            <a:off x="3124200" y="6245225"/>
            <a:ext cx="2895600" cy="476250"/>
          </a:xfrm>
          <a:prstGeom prst="rect">
            <a:avLst/>
          </a:prstGeom>
        </p:spPr>
        <p:txBody>
          <a:bodyPr/>
          <a:lstStyle>
            <a:lvl1pPr>
              <a:defRPr>
                <a:ea typeface="新細明體" charset="-120"/>
              </a:defRPr>
            </a:lvl1pPr>
          </a:lstStyle>
          <a:p>
            <a:pPr>
              <a:defRPr/>
            </a:pPr>
            <a:endParaRPr lang="en-US" altLang="zh-TW"/>
          </a:p>
        </p:txBody>
      </p:sp>
      <p:sp>
        <p:nvSpPr>
          <p:cNvPr id="6" name="投影片編號版面配置區 5">
            <a:extLst>
              <a:ext uri="{FF2B5EF4-FFF2-40B4-BE49-F238E27FC236}"/>
            </a:extLst>
          </p:cNvPr>
          <p:cNvSpPr>
            <a:spLocks noGrp="1"/>
          </p:cNvSpPr>
          <p:nvPr>
            <p:ph type="sldNum" sz="quarter" idx="12"/>
          </p:nvPr>
        </p:nvSpPr>
        <p:spPr>
          <a:xfrm>
            <a:off x="6553200" y="6245225"/>
            <a:ext cx="2133600" cy="476250"/>
          </a:xfrm>
          <a:prstGeom prst="rect">
            <a:avLst/>
          </a:prstGeom>
        </p:spPr>
        <p:txBody>
          <a:bodyPr/>
          <a:lstStyle>
            <a:lvl1pPr>
              <a:defRPr>
                <a:ea typeface="新細明體" charset="-120"/>
              </a:defRPr>
            </a:lvl1pPr>
          </a:lstStyle>
          <a:p>
            <a:pPr>
              <a:defRPr/>
            </a:pPr>
            <a:fld id="{AB894916-774B-4078-9980-23A920445314}" type="slidenum">
              <a:rPr lang="en-US" altLang="zh-TW"/>
              <a:pPr>
                <a:defRPr/>
              </a:pPr>
              <a:t>‹#›</a:t>
            </a:fld>
            <a:endParaRPr lang="en-US" altLang="zh-TW"/>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s/slide5.xml"/><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slide" Target="../slides/slide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slide" Target="../slides/slide2.xml"/><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theme" Target="../theme/theme1.xml"/><Relationship Id="rId9" Type="http://schemas.openxmlformats.org/officeDocument/2006/relationships/image" Target="../media/image5.png"/><Relationship Id="rId14" Type="http://schemas.openxmlformats.org/officeDocument/2006/relationships/slide" Target="../slides/slide6.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s/slide6.xml"/><Relationship Id="rId3" Type="http://schemas.openxmlformats.org/officeDocument/2006/relationships/slideLayout" Target="../slideLayouts/slideLayout6.xml"/><Relationship Id="rId7" Type="http://schemas.openxmlformats.org/officeDocument/2006/relationships/image" Target="../media/image2.png"/><Relationship Id="rId12" Type="http://schemas.openxmlformats.org/officeDocument/2006/relationships/slide" Target="../slides/slide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 Target="../slides/slide2.xml"/><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2.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s/slide3.xml"/><Relationship Id="rId3" Type="http://schemas.openxmlformats.org/officeDocument/2006/relationships/slideLayout" Target="../slideLayouts/slideLayout9.xml"/><Relationship Id="rId7" Type="http://schemas.openxmlformats.org/officeDocument/2006/relationships/image" Target="../media/image2.png"/><Relationship Id="rId12" Type="http://schemas.openxmlformats.org/officeDocument/2006/relationships/slide" Target="../slides/slid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 Target="../slides/slide5.xml"/><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3.xml"/><Relationship Id="rId9" Type="http://schemas.openxmlformats.org/officeDocument/2006/relationships/image" Target="../media/image4.png"/><Relationship Id="rId14" Type="http://schemas.openxmlformats.org/officeDocument/2006/relationships/slide" Target="../slides/slide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s/slide5.xml"/><Relationship Id="rId3" Type="http://schemas.openxmlformats.org/officeDocument/2006/relationships/slideLayout" Target="../slideLayouts/slideLayout12.xml"/><Relationship Id="rId7" Type="http://schemas.openxmlformats.org/officeDocument/2006/relationships/image" Target="../media/image2.png"/><Relationship Id="rId12" Type="http://schemas.openxmlformats.org/officeDocument/2006/relationships/slide" Target="../slides/slid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 Target="../slides/slide2.xml"/><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D2189FC7-A7BA-4043-9860-8EB35F7BA373}"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1029" name="Picture 29" descr="Icon-01">
            <a:hlinkClick r:id="" action="ppaction://hlinkshowjump?jump=firstslide"/>
          </p:cNvPr>
          <p:cNvPicPr>
            <a:picLocks noChangeAspect="1" noChangeArrowheads="1"/>
          </p:cNvPicPr>
          <p:nvPr/>
        </p:nvPicPr>
        <p:blipFill>
          <a:blip r:embed="rId6"/>
          <a:srcRect/>
          <a:stretch>
            <a:fillRect/>
          </a:stretch>
        </p:blipFill>
        <p:spPr bwMode="auto">
          <a:xfrm>
            <a:off x="7770813" y="6523038"/>
            <a:ext cx="328612" cy="301625"/>
          </a:xfrm>
          <a:prstGeom prst="rect">
            <a:avLst/>
          </a:prstGeom>
          <a:noFill/>
          <a:ln w="9525">
            <a:noFill/>
            <a:miter lim="800000"/>
            <a:headEnd/>
            <a:tailEnd/>
          </a:ln>
        </p:spPr>
      </p:pic>
      <p:pic>
        <p:nvPicPr>
          <p:cNvPr id="2" name="Picture 30" descr="Icon-03">
            <a:hlinkClick r:id="" action="ppaction://hlinkshowjump?jump=nextslide"/>
          </p:cNvPr>
          <p:cNvPicPr>
            <a:picLocks noChangeAspect="1" noChangeArrowheads="1"/>
          </p:cNvPicPr>
          <p:nvPr/>
        </p:nvPicPr>
        <p:blipFill>
          <a:blip r:embed="rId7"/>
          <a:srcRect/>
          <a:stretch>
            <a:fillRect/>
          </a:stretch>
        </p:blipFill>
        <p:spPr bwMode="auto">
          <a:xfrm>
            <a:off x="8253413" y="6523038"/>
            <a:ext cx="328612" cy="301625"/>
          </a:xfrm>
          <a:prstGeom prst="rect">
            <a:avLst/>
          </a:prstGeom>
          <a:noFill/>
          <a:ln w="9525">
            <a:noFill/>
            <a:miter lim="800000"/>
            <a:headEnd/>
            <a:tailEnd/>
          </a:ln>
        </p:spPr>
      </p:pic>
      <p:pic>
        <p:nvPicPr>
          <p:cNvPr id="1031" name="Picture 31" descr="Icon-04">
            <a:hlinkClick r:id="" action="ppaction://hlinkshowjump?jump=previousslide"/>
          </p:cNvPr>
          <p:cNvPicPr>
            <a:picLocks noChangeAspect="1" noChangeArrowheads="1"/>
          </p:cNvPicPr>
          <p:nvPr/>
        </p:nvPicPr>
        <p:blipFill>
          <a:blip r:embed="rId8"/>
          <a:srcRect/>
          <a:stretch>
            <a:fillRect/>
          </a:stretch>
        </p:blipFill>
        <p:spPr bwMode="auto">
          <a:xfrm>
            <a:off x="7286625" y="6523038"/>
            <a:ext cx="328613" cy="301625"/>
          </a:xfrm>
          <a:prstGeom prst="rect">
            <a:avLst/>
          </a:prstGeom>
          <a:noFill/>
          <a:ln w="9525">
            <a:noFill/>
            <a:miter lim="800000"/>
            <a:headEnd/>
            <a:tailEnd/>
          </a:ln>
        </p:spPr>
      </p:pic>
      <p:pic>
        <p:nvPicPr>
          <p:cNvPr id="1032" name="Picture 32" descr="Icon-05">
            <a:hlinkClick r:id="" action="ppaction://hlinkshowjump?jump=firstslide"/>
          </p:cNvPr>
          <p:cNvPicPr>
            <a:picLocks noChangeAspect="1" noChangeArrowheads="1"/>
          </p:cNvPicPr>
          <p:nvPr/>
        </p:nvPicPr>
        <p:blipFill>
          <a:blip r:embed="rId9"/>
          <a:srcRect/>
          <a:stretch>
            <a:fillRect/>
          </a:stretch>
        </p:blipFill>
        <p:spPr bwMode="auto">
          <a:xfrm>
            <a:off x="6804025" y="6523038"/>
            <a:ext cx="328613" cy="301625"/>
          </a:xfrm>
          <a:prstGeom prst="rect">
            <a:avLst/>
          </a:prstGeom>
          <a:noFill/>
          <a:ln w="9525">
            <a:noFill/>
            <a:miter lim="800000"/>
            <a:headEnd/>
            <a:tailEnd/>
          </a:ln>
        </p:spPr>
      </p:pic>
      <p:pic>
        <p:nvPicPr>
          <p:cNvPr id="1033" name="Picture 33" descr="Icon-06">
            <a:hlinkClick r:id="" action="ppaction://hlinkshowjump?jump=lastslide"/>
          </p:cNvPr>
          <p:cNvPicPr>
            <a:picLocks noChangeAspect="1" noChangeArrowheads="1"/>
          </p:cNvPicPr>
          <p:nvPr/>
        </p:nvPicPr>
        <p:blipFill>
          <a:blip r:embed="rId10"/>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1" action="ppaction://hlinksldjump"/>
          </p:cNvPr>
          <p:cNvSpPr>
            <a:spLocks noChangeArrowheads="1"/>
          </p:cNvSpPr>
          <p:nvPr userDrawn="1"/>
        </p:nvSpPr>
        <p:spPr bwMode="auto">
          <a:xfrm>
            <a:off x="8534400" y="588963"/>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4-1</a:t>
            </a:r>
          </a:p>
        </p:txBody>
      </p:sp>
      <p:sp>
        <p:nvSpPr>
          <p:cNvPr id="14" name="Rectangle 6" descr="Right-2">
            <a:hlinkClick r:id="rId12"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4-2</a:t>
            </a:r>
          </a:p>
        </p:txBody>
      </p:sp>
      <p:sp>
        <p:nvSpPr>
          <p:cNvPr id="12" name="Rectangle 6" descr="Right-3">
            <a:hlinkClick r:id="rId13"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4-3</a:t>
            </a:r>
          </a:p>
        </p:txBody>
      </p:sp>
      <p:sp>
        <p:nvSpPr>
          <p:cNvPr id="15" name="Rectangle 6" descr="Right-4">
            <a:hlinkClick r:id="rId14" action="ppaction://hlinksldjump"/>
          </p:cNvPr>
          <p:cNvSpPr>
            <a:spLocks noChangeArrowheads="1"/>
          </p:cNvSpPr>
          <p:nvPr userDrawn="1"/>
        </p:nvSpPr>
        <p:spPr bwMode="auto">
          <a:xfrm>
            <a:off x="8534400" y="1922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4-4</a:t>
            </a:r>
          </a:p>
        </p:txBody>
      </p:sp>
    </p:spTree>
  </p:cSld>
  <p:clrMap bg1="lt1" tx1="dk1" bg2="lt2" tx2="dk2" accent1="accent1" accent2="accent2" accent3="accent3" accent4="accent4" accent5="accent5" accent6="accent6" hlink="hlink" folHlink="folHlink"/>
  <p:sldLayoutIdLst>
    <p:sldLayoutId id="2147486355" r:id="rId1"/>
    <p:sldLayoutId id="2147486339" r:id="rId2"/>
    <p:sldLayoutId id="2147486356"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6" name="Rectangle 5" descr="Right-1">
            <a:hlinkClick r:id="rId6" action="ppaction://hlinksldjump"/>
          </p:cNvPr>
          <p:cNvSpPr>
            <a:spLocks noChangeArrowheads="1"/>
          </p:cNvSpPr>
          <p:nvPr userDrawn="1"/>
        </p:nvSpPr>
        <p:spPr bwMode="auto">
          <a:xfrm>
            <a:off x="8534396" y="1025059"/>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4-2</a:t>
            </a:r>
          </a:p>
        </p:txBody>
      </p:sp>
      <p:sp>
        <p:nvSpPr>
          <p:cNvPr id="3074"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3075"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686981CC-4432-4395-98A8-51ED532B2359}"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3077" name="Picture 29" descr="Icon-01">
            <a:hlinkClick r:id="" action="ppaction://hlinkshowjump?jump=firstslide"/>
          </p:cNvPr>
          <p:cNvPicPr>
            <a:picLocks noChangeAspect="1" noChangeArrowheads="1"/>
          </p:cNvPicPr>
          <p:nvPr/>
        </p:nvPicPr>
        <p:blipFill>
          <a:blip r:embed="rId7"/>
          <a:srcRect/>
          <a:stretch>
            <a:fillRect/>
          </a:stretch>
        </p:blipFill>
        <p:spPr bwMode="auto">
          <a:xfrm>
            <a:off x="7770813" y="6523038"/>
            <a:ext cx="328612" cy="301625"/>
          </a:xfrm>
          <a:prstGeom prst="rect">
            <a:avLst/>
          </a:prstGeom>
          <a:noFill/>
          <a:ln w="9525">
            <a:noFill/>
            <a:miter lim="800000"/>
            <a:headEnd/>
            <a:tailEnd/>
          </a:ln>
        </p:spPr>
      </p:pic>
      <p:pic>
        <p:nvPicPr>
          <p:cNvPr id="3078" name="Picture 30" descr="Icon-03">
            <a:hlinkClick r:id="" action="ppaction://hlinkshowjump?jump=nextslide"/>
          </p:cNvPr>
          <p:cNvPicPr>
            <a:picLocks noChangeAspect="1" noChangeArrowheads="1"/>
          </p:cNvPicPr>
          <p:nvPr/>
        </p:nvPicPr>
        <p:blipFill>
          <a:blip r:embed="rId8"/>
          <a:srcRect/>
          <a:stretch>
            <a:fillRect/>
          </a:stretch>
        </p:blipFill>
        <p:spPr bwMode="auto">
          <a:xfrm>
            <a:off x="8253413" y="6523038"/>
            <a:ext cx="328612" cy="301625"/>
          </a:xfrm>
          <a:prstGeom prst="rect">
            <a:avLst/>
          </a:prstGeom>
          <a:noFill/>
          <a:ln w="9525">
            <a:noFill/>
            <a:miter lim="800000"/>
            <a:headEnd/>
            <a:tailEnd/>
          </a:ln>
        </p:spPr>
      </p:pic>
      <p:pic>
        <p:nvPicPr>
          <p:cNvPr id="3079" name="Picture 31" descr="Icon-04">
            <a:hlinkClick r:id="" action="ppaction://hlinkshowjump?jump=previousslide"/>
          </p:cNvPr>
          <p:cNvPicPr>
            <a:picLocks noChangeAspect="1" noChangeArrowheads="1"/>
          </p:cNvPicPr>
          <p:nvPr/>
        </p:nvPicPr>
        <p:blipFill>
          <a:blip r:embed="rId9"/>
          <a:srcRect/>
          <a:stretch>
            <a:fillRect/>
          </a:stretch>
        </p:blipFill>
        <p:spPr bwMode="auto">
          <a:xfrm>
            <a:off x="7286625" y="6523038"/>
            <a:ext cx="328613" cy="301625"/>
          </a:xfrm>
          <a:prstGeom prst="rect">
            <a:avLst/>
          </a:prstGeom>
          <a:noFill/>
          <a:ln w="9525">
            <a:noFill/>
            <a:miter lim="800000"/>
            <a:headEnd/>
            <a:tailEnd/>
          </a:ln>
        </p:spPr>
      </p:pic>
      <p:pic>
        <p:nvPicPr>
          <p:cNvPr id="3080" name="Picture 32" descr="Icon-05">
            <a:hlinkClick r:id="" action="ppaction://hlinkshowjump?jump=firstslide"/>
          </p:cNvPr>
          <p:cNvPicPr>
            <a:picLocks noChangeAspect="1" noChangeArrowheads="1"/>
          </p:cNvPicPr>
          <p:nvPr/>
        </p:nvPicPr>
        <p:blipFill>
          <a:blip r:embed="rId10"/>
          <a:srcRect/>
          <a:stretch>
            <a:fillRect/>
          </a:stretch>
        </p:blipFill>
        <p:spPr bwMode="auto">
          <a:xfrm>
            <a:off x="6804025" y="6523038"/>
            <a:ext cx="328613" cy="301625"/>
          </a:xfrm>
          <a:prstGeom prst="rect">
            <a:avLst/>
          </a:prstGeom>
          <a:noFill/>
          <a:ln w="9525">
            <a:noFill/>
            <a:miter lim="800000"/>
            <a:headEnd/>
            <a:tailEnd/>
          </a:ln>
        </p:spPr>
      </p:pic>
      <p:pic>
        <p:nvPicPr>
          <p:cNvPr id="3081" name="Picture 33" descr="Icon-06">
            <a:hlinkClick r:id="" action="ppaction://hlinkshowjump?jump=lastslide"/>
          </p:cNvPr>
          <p:cNvPicPr>
            <a:picLocks noChangeAspect="1" noChangeArrowheads="1"/>
          </p:cNvPicPr>
          <p:nvPr/>
        </p:nvPicPr>
        <p:blipFill>
          <a:blip r:embed="rId11"/>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6"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4-1</a:t>
            </a:r>
          </a:p>
        </p:txBody>
      </p:sp>
      <p:sp>
        <p:nvSpPr>
          <p:cNvPr id="12" name="Rectangle 6" descr="Right-3">
            <a:hlinkClick r:id="rId12"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4-3</a:t>
            </a:r>
          </a:p>
        </p:txBody>
      </p:sp>
      <p:sp>
        <p:nvSpPr>
          <p:cNvPr id="15" name="Rectangle 6" descr="Right-4">
            <a:hlinkClick r:id="rId13" action="ppaction://hlinksldjump"/>
          </p:cNvPr>
          <p:cNvSpPr>
            <a:spLocks noChangeArrowheads="1"/>
          </p:cNvSpPr>
          <p:nvPr userDrawn="1"/>
        </p:nvSpPr>
        <p:spPr bwMode="auto">
          <a:xfrm>
            <a:off x="8534400" y="1922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4-4</a:t>
            </a:r>
          </a:p>
        </p:txBody>
      </p:sp>
    </p:spTree>
  </p:cSld>
  <p:clrMap bg1="lt1" tx1="dk1" bg2="lt2" tx2="dk2" accent1="accent1" accent2="accent2" accent3="accent3" accent4="accent4" accent5="accent5" accent6="accent6" hlink="hlink" folHlink="folHlink"/>
  <p:sldLayoutIdLst>
    <p:sldLayoutId id="2147486357" r:id="rId1"/>
    <p:sldLayoutId id="2147486351" r:id="rId2"/>
    <p:sldLayoutId id="2147486358"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7" name="Rectangle 5" descr="Right-1">
            <a:hlinkClick r:id="rId6" action="ppaction://hlinksldjump"/>
          </p:cNvPr>
          <p:cNvSpPr>
            <a:spLocks noChangeArrowheads="1"/>
          </p:cNvSpPr>
          <p:nvPr userDrawn="1"/>
        </p:nvSpPr>
        <p:spPr bwMode="auto">
          <a:xfrm>
            <a:off x="8534396" y="1481581"/>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4-3</a:t>
            </a:r>
          </a:p>
        </p:txBody>
      </p:sp>
      <p:sp>
        <p:nvSpPr>
          <p:cNvPr id="4098"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4099"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B49240B0-060C-4CB7-A8AE-F5B0928B8AC8}"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4101" name="Picture 29" descr="Icon-01">
            <a:hlinkClick r:id="" action="ppaction://hlinkshowjump?jump=firstslide"/>
          </p:cNvPr>
          <p:cNvPicPr>
            <a:picLocks noChangeAspect="1" noChangeArrowheads="1"/>
          </p:cNvPicPr>
          <p:nvPr/>
        </p:nvPicPr>
        <p:blipFill>
          <a:blip r:embed="rId7"/>
          <a:srcRect/>
          <a:stretch>
            <a:fillRect/>
          </a:stretch>
        </p:blipFill>
        <p:spPr bwMode="auto">
          <a:xfrm>
            <a:off x="7770813" y="6523038"/>
            <a:ext cx="328612" cy="301625"/>
          </a:xfrm>
          <a:prstGeom prst="rect">
            <a:avLst/>
          </a:prstGeom>
          <a:noFill/>
          <a:ln w="9525">
            <a:noFill/>
            <a:miter lim="800000"/>
            <a:headEnd/>
            <a:tailEnd/>
          </a:ln>
        </p:spPr>
      </p:pic>
      <p:pic>
        <p:nvPicPr>
          <p:cNvPr id="4102" name="Picture 30" descr="Icon-03">
            <a:hlinkClick r:id="" action="ppaction://hlinkshowjump?jump=nextslide"/>
          </p:cNvPr>
          <p:cNvPicPr>
            <a:picLocks noChangeAspect="1" noChangeArrowheads="1"/>
          </p:cNvPicPr>
          <p:nvPr/>
        </p:nvPicPr>
        <p:blipFill>
          <a:blip r:embed="rId8"/>
          <a:srcRect/>
          <a:stretch>
            <a:fillRect/>
          </a:stretch>
        </p:blipFill>
        <p:spPr bwMode="auto">
          <a:xfrm>
            <a:off x="8253413" y="6523038"/>
            <a:ext cx="328612" cy="301625"/>
          </a:xfrm>
          <a:prstGeom prst="rect">
            <a:avLst/>
          </a:prstGeom>
          <a:noFill/>
          <a:ln w="9525">
            <a:noFill/>
            <a:miter lim="800000"/>
            <a:headEnd/>
            <a:tailEnd/>
          </a:ln>
        </p:spPr>
      </p:pic>
      <p:pic>
        <p:nvPicPr>
          <p:cNvPr id="4103" name="Picture 31" descr="Icon-04">
            <a:hlinkClick r:id="" action="ppaction://hlinkshowjump?jump=previousslide"/>
          </p:cNvPr>
          <p:cNvPicPr>
            <a:picLocks noChangeAspect="1" noChangeArrowheads="1"/>
          </p:cNvPicPr>
          <p:nvPr/>
        </p:nvPicPr>
        <p:blipFill>
          <a:blip r:embed="rId9"/>
          <a:srcRect/>
          <a:stretch>
            <a:fillRect/>
          </a:stretch>
        </p:blipFill>
        <p:spPr bwMode="auto">
          <a:xfrm>
            <a:off x="7286625" y="6523038"/>
            <a:ext cx="328613" cy="301625"/>
          </a:xfrm>
          <a:prstGeom prst="rect">
            <a:avLst/>
          </a:prstGeom>
          <a:noFill/>
          <a:ln w="9525">
            <a:noFill/>
            <a:miter lim="800000"/>
            <a:headEnd/>
            <a:tailEnd/>
          </a:ln>
        </p:spPr>
      </p:pic>
      <p:pic>
        <p:nvPicPr>
          <p:cNvPr id="4104" name="Picture 32" descr="Icon-05">
            <a:hlinkClick r:id="" action="ppaction://hlinkshowjump?jump=firstslide"/>
          </p:cNvPr>
          <p:cNvPicPr>
            <a:picLocks noChangeAspect="1" noChangeArrowheads="1"/>
          </p:cNvPicPr>
          <p:nvPr/>
        </p:nvPicPr>
        <p:blipFill>
          <a:blip r:embed="rId10"/>
          <a:srcRect/>
          <a:stretch>
            <a:fillRect/>
          </a:stretch>
        </p:blipFill>
        <p:spPr bwMode="auto">
          <a:xfrm>
            <a:off x="6804025" y="6523038"/>
            <a:ext cx="328613" cy="301625"/>
          </a:xfrm>
          <a:prstGeom prst="rect">
            <a:avLst/>
          </a:prstGeom>
          <a:noFill/>
          <a:ln w="9525">
            <a:noFill/>
            <a:miter lim="800000"/>
            <a:headEnd/>
            <a:tailEnd/>
          </a:ln>
        </p:spPr>
      </p:pic>
      <p:pic>
        <p:nvPicPr>
          <p:cNvPr id="4105" name="Picture 33" descr="Icon-06">
            <a:hlinkClick r:id="" action="ppaction://hlinkshowjump?jump=lastslide"/>
          </p:cNvPr>
          <p:cNvPicPr>
            <a:picLocks noChangeAspect="1" noChangeArrowheads="1"/>
          </p:cNvPicPr>
          <p:nvPr/>
        </p:nvPicPr>
        <p:blipFill>
          <a:blip r:embed="rId11"/>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12"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4-1</a:t>
            </a:r>
          </a:p>
        </p:txBody>
      </p:sp>
      <p:sp>
        <p:nvSpPr>
          <p:cNvPr id="14" name="Rectangle 6" descr="Right-2">
            <a:hlinkClick r:id="rId13"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4-2</a:t>
            </a:r>
          </a:p>
        </p:txBody>
      </p:sp>
      <p:sp>
        <p:nvSpPr>
          <p:cNvPr id="16" name="Rectangle 6" descr="Right-4">
            <a:hlinkClick r:id="rId14" action="ppaction://hlinksldjump"/>
          </p:cNvPr>
          <p:cNvSpPr>
            <a:spLocks noChangeArrowheads="1"/>
          </p:cNvSpPr>
          <p:nvPr userDrawn="1"/>
        </p:nvSpPr>
        <p:spPr bwMode="auto">
          <a:xfrm>
            <a:off x="8534400" y="1922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4-4</a:t>
            </a:r>
          </a:p>
        </p:txBody>
      </p:sp>
    </p:spTree>
  </p:cSld>
  <p:clrMap bg1="lt1" tx1="dk1" bg2="lt2" tx2="dk2" accent1="accent1" accent2="accent2" accent3="accent3" accent4="accent4" accent5="accent5" accent6="accent6" hlink="hlink" folHlink="folHlink"/>
  <p:sldLayoutIdLst>
    <p:sldLayoutId id="2147486359" r:id="rId1"/>
    <p:sldLayoutId id="2147486352" r:id="rId2"/>
    <p:sldLayoutId id="2147486360"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6" name="Rectangle 5" descr="Right-1">
            <a:hlinkClick r:id="rId6" action="ppaction://hlinksldjump"/>
          </p:cNvPr>
          <p:cNvSpPr>
            <a:spLocks noChangeArrowheads="1"/>
          </p:cNvSpPr>
          <p:nvPr userDrawn="1"/>
        </p:nvSpPr>
        <p:spPr bwMode="auto">
          <a:xfrm>
            <a:off x="8533748" y="1921095"/>
            <a:ext cx="609600" cy="287337"/>
          </a:xfrm>
          <a:prstGeom prst="rect">
            <a:avLst/>
          </a:prstGeom>
          <a:solidFill>
            <a:srgbClr val="4FA9C5"/>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FFFFFF"/>
                </a:solidFill>
                <a:latin typeface="Arial" charset="0"/>
                <a:ea typeface="新細明體" charset="-120"/>
              </a:rPr>
              <a:t>4-4</a:t>
            </a:r>
          </a:p>
        </p:txBody>
      </p:sp>
      <p:sp>
        <p:nvSpPr>
          <p:cNvPr id="5122" name="Rectangle 2"/>
          <p:cNvSpPr>
            <a:spLocks noGrp="1" noChangeArrowheads="1"/>
          </p:cNvSpPr>
          <p:nvPr>
            <p:ph type="title"/>
          </p:nvPr>
        </p:nvSpPr>
        <p:spPr bwMode="auto">
          <a:xfrm>
            <a:off x="323850" y="455613"/>
            <a:ext cx="8135938" cy="720725"/>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123" name="Rectangle 3"/>
          <p:cNvSpPr>
            <a:spLocks noGrp="1" noChangeArrowheads="1"/>
          </p:cNvSpPr>
          <p:nvPr>
            <p:ph type="body" idx="1"/>
          </p:nvPr>
        </p:nvSpPr>
        <p:spPr bwMode="auto">
          <a:xfrm>
            <a:off x="323850" y="1196975"/>
            <a:ext cx="8135938" cy="50403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一、第一層第一層第一層第一層第一層第一層第一層</a:t>
            </a:r>
          </a:p>
          <a:p>
            <a:pPr lvl="1"/>
            <a:r>
              <a:rPr lang="zh-TW" altLang="en-US" smtClean="0"/>
              <a:t>第二層內文第二層內文第二層內文第二層內文第二層內文第二層內文</a:t>
            </a:r>
            <a:endParaRPr lang="en-US" altLang="zh-TW" smtClean="0"/>
          </a:p>
          <a:p>
            <a:pPr lvl="2"/>
            <a:r>
              <a:rPr lang="en-US" altLang="zh-TW" smtClean="0"/>
              <a:t>1.</a:t>
            </a:r>
            <a:r>
              <a:rPr lang="zh-TW" altLang="en-US" smtClean="0"/>
              <a:t>第三層第三層第三層第三層第三層第三層第三層第三層第三</a:t>
            </a:r>
            <a:endParaRPr lang="en-US" altLang="zh-TW" smtClean="0"/>
          </a:p>
          <a:p>
            <a:pPr lvl="3"/>
            <a:r>
              <a:rPr lang="zh-TW" altLang="en-US" smtClean="0"/>
              <a:t>第四層第四層第四層第四層第四層第四層第四層第四層</a:t>
            </a:r>
            <a:endParaRPr lang="en-US" altLang="zh-TW" smtClean="0"/>
          </a:p>
          <a:p>
            <a:pPr lvl="4"/>
            <a:r>
              <a:rPr lang="en-US" altLang="zh-TW" smtClean="0"/>
              <a:t>(1)</a:t>
            </a:r>
            <a:r>
              <a:rPr lang="zh-TW" altLang="en-US" smtClean="0"/>
              <a:t>第五層第五層第五層第五層第五層第五層第五層第五層</a:t>
            </a:r>
          </a:p>
        </p:txBody>
      </p:sp>
      <p:sp>
        <p:nvSpPr>
          <p:cNvPr id="1030" name="Text Box 79"/>
          <p:cNvSpPr txBox="1">
            <a:spLocks noChangeArrowheads="1"/>
          </p:cNvSpPr>
          <p:nvPr/>
        </p:nvSpPr>
        <p:spPr bwMode="auto">
          <a:xfrm>
            <a:off x="4221163" y="6527800"/>
            <a:ext cx="666750" cy="274638"/>
          </a:xfrm>
          <a:prstGeom prst="rect">
            <a:avLst/>
          </a:prstGeom>
          <a:noFill/>
          <a:ln>
            <a:noFill/>
          </a:ln>
          <a:effectLs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smtClean="0">
                <a:solidFill>
                  <a:schemeClr val="tx1"/>
                </a:solidFill>
              </a:rPr>
              <a:t>第</a:t>
            </a:r>
            <a:fld id="{643A13AD-E0EF-4538-AC20-EE7D450BAD0C}" type="slidenum">
              <a:rPr lang="zh-TW" altLang="en-US" sz="1200" b="0" smtClean="0">
                <a:solidFill>
                  <a:schemeClr val="tx1"/>
                </a:solidFill>
              </a:rPr>
              <a:pPr algn="ctr" eaLnBrk="1" hangingPunct="1">
                <a:defRPr/>
              </a:pPr>
              <a:t>‹#›</a:t>
            </a:fld>
            <a:r>
              <a:rPr lang="zh-TW" altLang="en-US" sz="1200" b="0" smtClean="0">
                <a:solidFill>
                  <a:schemeClr val="tx1"/>
                </a:solidFill>
              </a:rPr>
              <a:t>頁</a:t>
            </a:r>
          </a:p>
        </p:txBody>
      </p:sp>
      <p:pic>
        <p:nvPicPr>
          <p:cNvPr id="5125" name="Picture 29" descr="Icon-01">
            <a:hlinkClick r:id="" action="ppaction://hlinkshowjump?jump=firstslide"/>
          </p:cNvPr>
          <p:cNvPicPr>
            <a:picLocks noChangeAspect="1" noChangeArrowheads="1"/>
          </p:cNvPicPr>
          <p:nvPr/>
        </p:nvPicPr>
        <p:blipFill>
          <a:blip r:embed="rId7"/>
          <a:srcRect/>
          <a:stretch>
            <a:fillRect/>
          </a:stretch>
        </p:blipFill>
        <p:spPr bwMode="auto">
          <a:xfrm>
            <a:off x="7770813" y="6523038"/>
            <a:ext cx="328612" cy="301625"/>
          </a:xfrm>
          <a:prstGeom prst="rect">
            <a:avLst/>
          </a:prstGeom>
          <a:noFill/>
          <a:ln w="9525">
            <a:noFill/>
            <a:miter lim="800000"/>
            <a:headEnd/>
            <a:tailEnd/>
          </a:ln>
        </p:spPr>
      </p:pic>
      <p:pic>
        <p:nvPicPr>
          <p:cNvPr id="5126" name="Picture 30" descr="Icon-03">
            <a:hlinkClick r:id="" action="ppaction://hlinkshowjump?jump=nextslide"/>
          </p:cNvPr>
          <p:cNvPicPr>
            <a:picLocks noChangeAspect="1" noChangeArrowheads="1"/>
          </p:cNvPicPr>
          <p:nvPr/>
        </p:nvPicPr>
        <p:blipFill>
          <a:blip r:embed="rId8"/>
          <a:srcRect/>
          <a:stretch>
            <a:fillRect/>
          </a:stretch>
        </p:blipFill>
        <p:spPr bwMode="auto">
          <a:xfrm>
            <a:off x="8253413" y="6523038"/>
            <a:ext cx="328612" cy="301625"/>
          </a:xfrm>
          <a:prstGeom prst="rect">
            <a:avLst/>
          </a:prstGeom>
          <a:noFill/>
          <a:ln w="9525">
            <a:noFill/>
            <a:miter lim="800000"/>
            <a:headEnd/>
            <a:tailEnd/>
          </a:ln>
        </p:spPr>
      </p:pic>
      <p:pic>
        <p:nvPicPr>
          <p:cNvPr id="5127" name="Picture 31" descr="Icon-04">
            <a:hlinkClick r:id="" action="ppaction://hlinkshowjump?jump=previousslide"/>
          </p:cNvPr>
          <p:cNvPicPr>
            <a:picLocks noChangeAspect="1" noChangeArrowheads="1"/>
          </p:cNvPicPr>
          <p:nvPr/>
        </p:nvPicPr>
        <p:blipFill>
          <a:blip r:embed="rId9"/>
          <a:srcRect/>
          <a:stretch>
            <a:fillRect/>
          </a:stretch>
        </p:blipFill>
        <p:spPr bwMode="auto">
          <a:xfrm>
            <a:off x="7286625" y="6523038"/>
            <a:ext cx="328613" cy="301625"/>
          </a:xfrm>
          <a:prstGeom prst="rect">
            <a:avLst/>
          </a:prstGeom>
          <a:noFill/>
          <a:ln w="9525">
            <a:noFill/>
            <a:miter lim="800000"/>
            <a:headEnd/>
            <a:tailEnd/>
          </a:ln>
        </p:spPr>
      </p:pic>
      <p:pic>
        <p:nvPicPr>
          <p:cNvPr id="5128" name="Picture 32" descr="Icon-05">
            <a:hlinkClick r:id="" action="ppaction://hlinkshowjump?jump=firstslide"/>
          </p:cNvPr>
          <p:cNvPicPr>
            <a:picLocks noChangeAspect="1" noChangeArrowheads="1"/>
          </p:cNvPicPr>
          <p:nvPr/>
        </p:nvPicPr>
        <p:blipFill>
          <a:blip r:embed="rId10"/>
          <a:srcRect/>
          <a:stretch>
            <a:fillRect/>
          </a:stretch>
        </p:blipFill>
        <p:spPr bwMode="auto">
          <a:xfrm>
            <a:off x="6804025" y="6523038"/>
            <a:ext cx="328613" cy="301625"/>
          </a:xfrm>
          <a:prstGeom prst="rect">
            <a:avLst/>
          </a:prstGeom>
          <a:noFill/>
          <a:ln w="9525">
            <a:noFill/>
            <a:miter lim="800000"/>
            <a:headEnd/>
            <a:tailEnd/>
          </a:ln>
        </p:spPr>
      </p:pic>
      <p:pic>
        <p:nvPicPr>
          <p:cNvPr id="5129" name="Picture 33" descr="Icon-06">
            <a:hlinkClick r:id="" action="ppaction://hlinkshowjump?jump=lastslide"/>
          </p:cNvPr>
          <p:cNvPicPr>
            <a:picLocks noChangeAspect="1" noChangeArrowheads="1"/>
          </p:cNvPicPr>
          <p:nvPr/>
        </p:nvPicPr>
        <p:blipFill>
          <a:blip r:embed="rId11"/>
          <a:srcRect/>
          <a:stretch>
            <a:fillRect/>
          </a:stretch>
        </p:blipFill>
        <p:spPr bwMode="auto">
          <a:xfrm>
            <a:off x="8737600" y="6523038"/>
            <a:ext cx="338138" cy="301625"/>
          </a:xfrm>
          <a:prstGeom prst="rect">
            <a:avLst/>
          </a:prstGeom>
          <a:noFill/>
          <a:ln w="9525">
            <a:noFill/>
            <a:miter lim="800000"/>
            <a:headEnd/>
            <a:tailEnd/>
          </a:ln>
        </p:spPr>
      </p:pic>
      <p:sp>
        <p:nvSpPr>
          <p:cNvPr id="13" name="Rectangle 5" descr="Right-1">
            <a:hlinkClick r:id="rId6" action="ppaction://hlinksldjump"/>
          </p:cNvPr>
          <p:cNvSpPr>
            <a:spLocks noChangeArrowheads="1"/>
          </p:cNvSpPr>
          <p:nvPr userDrawn="1"/>
        </p:nvSpPr>
        <p:spPr bwMode="auto">
          <a:xfrm>
            <a:off x="8534400" y="588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4-1</a:t>
            </a:r>
          </a:p>
        </p:txBody>
      </p:sp>
      <p:sp>
        <p:nvSpPr>
          <p:cNvPr id="14" name="Rectangle 6" descr="Right-2">
            <a:hlinkClick r:id="rId12" action="ppaction://hlinksldjump"/>
          </p:cNvPr>
          <p:cNvSpPr>
            <a:spLocks noChangeArrowheads="1"/>
          </p:cNvSpPr>
          <p:nvPr userDrawn="1"/>
        </p:nvSpPr>
        <p:spPr bwMode="auto">
          <a:xfrm>
            <a:off x="8534400" y="10334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4-2</a:t>
            </a:r>
          </a:p>
        </p:txBody>
      </p:sp>
      <p:sp>
        <p:nvSpPr>
          <p:cNvPr id="12" name="Rectangle 6" descr="Right-3">
            <a:hlinkClick r:id="rId13" action="ppaction://hlinksldjump"/>
          </p:cNvPr>
          <p:cNvSpPr>
            <a:spLocks noChangeArrowheads="1"/>
          </p:cNvSpPr>
          <p:nvPr userDrawn="1"/>
        </p:nvSpPr>
        <p:spPr bwMode="auto">
          <a:xfrm>
            <a:off x="8534400" y="1477963"/>
            <a:ext cx="609600" cy="287337"/>
          </a:xfrm>
          <a:prstGeom prst="rect">
            <a:avLst/>
          </a:prstGeom>
          <a:solidFill>
            <a:srgbClr val="003366"/>
          </a:solidFill>
          <a:ln>
            <a:noFill/>
          </a:ln>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dirty="0" smtClean="0">
                <a:solidFill>
                  <a:srgbClr val="777777"/>
                </a:solidFill>
                <a:latin typeface="Arial" charset="0"/>
                <a:ea typeface="新細明體" charset="-120"/>
              </a:rPr>
              <a:t>4-3</a:t>
            </a:r>
          </a:p>
        </p:txBody>
      </p:sp>
    </p:spTree>
  </p:cSld>
  <p:clrMap bg1="lt1" tx1="dk1" bg2="lt2" tx2="dk2" accent1="accent1" accent2="accent2" accent3="accent3" accent4="accent4" accent5="accent5" accent6="accent6" hlink="hlink" folHlink="folHlink"/>
  <p:sldLayoutIdLst>
    <p:sldLayoutId id="2147486361" r:id="rId1"/>
    <p:sldLayoutId id="2147486353" r:id="rId2"/>
    <p:sldLayoutId id="2147486362" r:id="rId3"/>
  </p:sldLayoutIdLst>
  <p:transition/>
  <p:timing>
    <p:tnLst>
      <p:par>
        <p:cTn id="1" dur="indefinite" restart="never" nodeType="tmRoot"/>
      </p:par>
    </p:tnLst>
  </p:timing>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08038" indent="-808038" algn="l" rtl="0" eaLnBrk="0" fontAlgn="base" hangingPunct="0">
        <a:spcBef>
          <a:spcPct val="20000"/>
        </a:spcBef>
        <a:spcAft>
          <a:spcPct val="0"/>
        </a:spcAft>
        <a:buChar char="•"/>
        <a:defRPr kumimoji="1" sz="3200" b="1">
          <a:solidFill>
            <a:srgbClr val="0099FF"/>
          </a:solidFill>
          <a:latin typeface="+mj-ea"/>
          <a:ea typeface="+mj-ea"/>
          <a:cs typeface="+mn-cs"/>
        </a:defRPr>
      </a:lvl1pPr>
      <a:lvl2pPr marL="1588" indent="712788" algn="just" rtl="0" eaLnBrk="0" fontAlgn="base" hangingPunct="0">
        <a:lnSpc>
          <a:spcPct val="110000"/>
        </a:lnSpc>
        <a:spcBef>
          <a:spcPct val="20000"/>
        </a:spcBef>
        <a:spcAft>
          <a:spcPct val="0"/>
        </a:spcAft>
        <a:buChar char="–"/>
        <a:defRPr sz="280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dirty="0">
          <a:solidFill>
            <a:schemeClr val="tx1"/>
          </a:solidFill>
          <a:latin typeface="+mn-lt"/>
          <a:ea typeface="+mn-ea"/>
        </a:defRPr>
      </a:lvl3pPr>
      <a:lvl4pPr marL="273050" indent="1098550" algn="just" rtl="0" eaLnBrk="0" fontAlgn="base" hangingPunct="0">
        <a:spcBef>
          <a:spcPct val="20000"/>
        </a:spcBef>
        <a:spcAft>
          <a:spcPct val="0"/>
        </a:spcAft>
        <a:buChar char="–"/>
        <a:defRPr kumimoji="1" lang="en-US" altLang="zh-TW" sz="2800" dirty="0">
          <a:solidFill>
            <a:schemeClr val="tx1"/>
          </a:solidFill>
          <a:latin typeface="+mn-lt"/>
          <a:ea typeface="+mn-ea"/>
        </a:defRPr>
      </a:lvl4pPr>
      <a:lvl5pPr marL="712788" indent="-439738" algn="just" rtl="0" eaLnBrk="0" fontAlgn="base" hangingPunct="0">
        <a:spcBef>
          <a:spcPct val="20000"/>
        </a:spcBef>
        <a:spcAft>
          <a:spcPct val="0"/>
        </a:spcAft>
        <a:buChar char="»"/>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temp1" descr="MENU-Icon-01"/>
          <p:cNvPicPr>
            <a:picLocks noChangeAspect="1" noChangeArrowheads="1"/>
          </p:cNvPicPr>
          <p:nvPr/>
        </p:nvPicPr>
        <p:blipFill>
          <a:blip r:embed="rId2"/>
          <a:srcRect/>
          <a:stretch>
            <a:fillRect/>
          </a:stretch>
        </p:blipFill>
        <p:spPr bwMode="auto">
          <a:xfrm>
            <a:off x="0" y="1484313"/>
            <a:ext cx="4132263" cy="479425"/>
          </a:xfrm>
          <a:prstGeom prst="rect">
            <a:avLst/>
          </a:prstGeom>
          <a:noFill/>
          <a:ln w="9525">
            <a:noFill/>
            <a:miter lim="800000"/>
            <a:headEnd/>
            <a:tailEnd/>
          </a:ln>
        </p:spPr>
      </p:pic>
      <p:sp>
        <p:nvSpPr>
          <p:cNvPr id="16387" name="temp2"/>
          <p:cNvSpPr txBox="1">
            <a:spLocks noChangeArrowheads="1"/>
          </p:cNvSpPr>
          <p:nvPr/>
        </p:nvSpPr>
        <p:spPr bwMode="auto">
          <a:xfrm>
            <a:off x="71438" y="1555750"/>
            <a:ext cx="3924300" cy="338554"/>
          </a:xfrm>
          <a:prstGeom prst="rect">
            <a:avLst/>
          </a:prstGeom>
          <a:noFill/>
          <a:ln w="9525">
            <a:noFill/>
            <a:miter lim="800000"/>
            <a:headEnd/>
            <a:tailEnd/>
          </a:ln>
        </p:spPr>
        <p:txBody>
          <a:bodyPr>
            <a:spAutoFit/>
          </a:bodyPr>
          <a:lstStyle/>
          <a:p>
            <a:pPr>
              <a:spcBef>
                <a:spcPct val="50000"/>
              </a:spcBef>
              <a:tabLst>
                <a:tab pos="714375" algn="l"/>
              </a:tabLst>
            </a:pPr>
            <a:r>
              <a:rPr lang="zh-TW" altLang="en-US" sz="1600" dirty="0" smtClean="0">
                <a:latin typeface="微軟正黑體" pitchFamily="34" charset="-120"/>
                <a:ea typeface="微軟正黑體" pitchFamily="34" charset="-120"/>
              </a:rPr>
              <a:t>第</a:t>
            </a:r>
            <a:r>
              <a:rPr lang="en-US" altLang="zh-TW" sz="1600" dirty="0" smtClean="0">
                <a:latin typeface="微軟正黑體" pitchFamily="34" charset="-120"/>
                <a:ea typeface="微軟正黑體" pitchFamily="34" charset="-120"/>
              </a:rPr>
              <a:t>4</a:t>
            </a:r>
            <a:r>
              <a:rPr lang="zh-TW" altLang="en-US" sz="1600" dirty="0" smtClean="0">
                <a:latin typeface="微軟正黑體" pitchFamily="34" charset="-120"/>
                <a:ea typeface="微軟正黑體" pitchFamily="34" charset="-120"/>
              </a:rPr>
              <a:t>章  </a:t>
            </a:r>
            <a:r>
              <a:rPr lang="zh-TW" altLang="en-US" sz="1600" dirty="0">
                <a:latin typeface="微軟正黑體" pitchFamily="34" charset="-120"/>
                <a:ea typeface="微軟正黑體" pitchFamily="34" charset="-120"/>
              </a:rPr>
              <a:t>張量的基礎</a:t>
            </a:r>
            <a:r>
              <a:rPr lang="zh-TW" altLang="en-US" sz="1600" dirty="0" smtClean="0">
                <a:latin typeface="微軟正黑體" pitchFamily="34" charset="-120"/>
                <a:ea typeface="微軟正黑體" pitchFamily="34" charset="-120"/>
              </a:rPr>
              <a:t>與進階</a:t>
            </a:r>
            <a:r>
              <a:rPr lang="zh-TW" altLang="en-US" sz="1600" dirty="0">
                <a:latin typeface="微軟正黑體" pitchFamily="34" charset="-120"/>
                <a:ea typeface="微軟正黑體" pitchFamily="34" charset="-120"/>
              </a:rPr>
              <a:t>應用</a:t>
            </a:r>
          </a:p>
        </p:txBody>
      </p:sp>
      <p:grpSp>
        <p:nvGrpSpPr>
          <p:cNvPr id="16388" name="群組 8"/>
          <p:cNvGrpSpPr>
            <a:grpSpLocks/>
          </p:cNvGrpSpPr>
          <p:nvPr/>
        </p:nvGrpSpPr>
        <p:grpSpPr bwMode="auto">
          <a:xfrm>
            <a:off x="219075" y="2408238"/>
            <a:ext cx="3992563" cy="327025"/>
            <a:chOff x="219075" y="2408238"/>
            <a:chExt cx="3992563" cy="327025"/>
          </a:xfrm>
        </p:grpSpPr>
        <p:sp>
          <p:nvSpPr>
            <p:cNvPr id="16398" name="sub-1-1-1" descr="SubNo">
              <a:hlinkClick r:id="rId3" action="ppaction://hlinksldjump"/>
            </p:cNvPr>
            <p:cNvSpPr>
              <a:spLocks noChangeArrowheads="1"/>
            </p:cNvSpPr>
            <p:nvPr/>
          </p:nvSpPr>
          <p:spPr bwMode="auto">
            <a:xfrm>
              <a:off x="219075" y="2408238"/>
              <a:ext cx="614433" cy="327025"/>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a:t>4</a:t>
              </a:r>
              <a:r>
                <a:rPr lang="en-US" altLang="zh-TW" dirty="0" smtClean="0"/>
                <a:t>-1</a:t>
              </a:r>
              <a:endParaRPr lang="en-US" altLang="zh-TW" dirty="0"/>
            </a:p>
          </p:txBody>
        </p:sp>
        <p:sp>
          <p:nvSpPr>
            <p:cNvPr id="16399" name="sub-1-1-2" descr="SubName">
              <a:hlinkClick r:id="rId3" action="ppaction://hlinksldjump"/>
            </p:cNvPr>
            <p:cNvSpPr>
              <a:spLocks noChangeArrowheads="1"/>
            </p:cNvSpPr>
            <p:nvPr/>
          </p:nvSpPr>
          <p:spPr bwMode="auto">
            <a:xfrm>
              <a:off x="833691" y="2408238"/>
              <a:ext cx="3377947" cy="327025"/>
            </a:xfrm>
            <a:prstGeom prst="rect">
              <a:avLst/>
            </a:prstGeom>
            <a:solidFill>
              <a:schemeClr val="tx1"/>
            </a:solidFill>
            <a:ln w="9525">
              <a:noFill/>
              <a:miter lim="800000"/>
              <a:headEnd/>
              <a:tailEnd/>
            </a:ln>
          </p:spPr>
          <p:txBody>
            <a:bodyPr anchor="ctr">
              <a:spAutoFit/>
            </a:bodyPr>
            <a:lstStyle/>
            <a:p>
              <a:pPr marL="88900">
                <a:lnSpc>
                  <a:spcPct val="85000"/>
                </a:lnSpc>
                <a:spcBef>
                  <a:spcPct val="50000"/>
                </a:spcBef>
                <a:tabLst>
                  <a:tab pos="714375" algn="l"/>
                </a:tabLst>
              </a:pPr>
              <a:r>
                <a:rPr lang="zh-TW" altLang="en-US" dirty="0" smtClean="0">
                  <a:ea typeface="標楷體" pitchFamily="65" charset="-120"/>
                </a:rPr>
                <a:t>張</a:t>
              </a:r>
              <a:r>
                <a:rPr lang="zh-TW" altLang="en-US" dirty="0">
                  <a:ea typeface="標楷體" pitchFamily="65" charset="-120"/>
                </a:rPr>
                <a:t>量</a:t>
              </a:r>
              <a:r>
                <a:rPr lang="en-US" altLang="zh-TW" dirty="0">
                  <a:ea typeface="標楷體" pitchFamily="65" charset="-120"/>
                </a:rPr>
                <a:t>(tensor) </a:t>
              </a:r>
              <a:r>
                <a:rPr lang="zh-TW" altLang="en-US" dirty="0">
                  <a:ea typeface="標楷體" pitchFamily="65" charset="-120"/>
                </a:rPr>
                <a:t>介紹</a:t>
              </a:r>
            </a:p>
          </p:txBody>
        </p:sp>
      </p:grpSp>
      <p:grpSp>
        <p:nvGrpSpPr>
          <p:cNvPr id="16389" name="群組 11"/>
          <p:cNvGrpSpPr>
            <a:grpSpLocks/>
          </p:cNvGrpSpPr>
          <p:nvPr/>
        </p:nvGrpSpPr>
        <p:grpSpPr bwMode="auto">
          <a:xfrm>
            <a:off x="219075" y="2959099"/>
            <a:ext cx="3992563" cy="327025"/>
            <a:chOff x="219075" y="3043238"/>
            <a:chExt cx="3992563" cy="327025"/>
          </a:xfrm>
        </p:grpSpPr>
        <p:sp>
          <p:nvSpPr>
            <p:cNvPr id="16396" name="sub-1-2-1" descr="SubNo">
              <a:hlinkClick r:id="rId4" action="ppaction://hlinksldjump"/>
            </p:cNvPr>
            <p:cNvSpPr>
              <a:spLocks noChangeArrowheads="1"/>
            </p:cNvSpPr>
            <p:nvPr/>
          </p:nvSpPr>
          <p:spPr bwMode="auto">
            <a:xfrm>
              <a:off x="219075" y="3043238"/>
              <a:ext cx="614433" cy="327025"/>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smtClean="0"/>
                <a:t>4-2</a:t>
              </a:r>
              <a:endParaRPr lang="en-US" altLang="zh-TW" dirty="0"/>
            </a:p>
          </p:txBody>
        </p:sp>
        <p:sp>
          <p:nvSpPr>
            <p:cNvPr id="16397" name="sub-1-2-2" descr="SubName">
              <a:hlinkClick r:id="rId4" action="ppaction://hlinksldjump"/>
            </p:cNvPr>
            <p:cNvSpPr>
              <a:spLocks noChangeArrowheads="1"/>
            </p:cNvSpPr>
            <p:nvPr/>
          </p:nvSpPr>
          <p:spPr bwMode="auto">
            <a:xfrm>
              <a:off x="833691" y="3043238"/>
              <a:ext cx="3377947" cy="327025"/>
            </a:xfrm>
            <a:prstGeom prst="rect">
              <a:avLst/>
            </a:prstGeom>
            <a:solidFill>
              <a:schemeClr val="tx1"/>
            </a:solidFill>
            <a:ln w="9525">
              <a:noFill/>
              <a:miter lim="800000"/>
              <a:headEnd/>
              <a:tailEnd/>
            </a:ln>
          </p:spPr>
          <p:txBody>
            <a:bodyPr anchor="ctr">
              <a:spAutoFit/>
            </a:bodyPr>
            <a:lstStyle/>
            <a:p>
              <a:pPr marL="88900">
                <a:lnSpc>
                  <a:spcPct val="85000"/>
                </a:lnSpc>
                <a:spcBef>
                  <a:spcPct val="50000"/>
                </a:spcBef>
                <a:tabLst>
                  <a:tab pos="714375" algn="l"/>
                </a:tabLst>
              </a:pPr>
              <a:r>
                <a:rPr lang="zh-TW" altLang="en-US" dirty="0" smtClean="0">
                  <a:ea typeface="標楷體" pitchFamily="65" charset="-120"/>
                </a:rPr>
                <a:t>數據</a:t>
              </a:r>
              <a:r>
                <a:rPr lang="zh-TW" altLang="en-US" dirty="0">
                  <a:ea typeface="標楷體" pitchFamily="65" charset="-120"/>
                </a:rPr>
                <a:t>類型介紹</a:t>
              </a:r>
            </a:p>
          </p:txBody>
        </p:sp>
      </p:grpSp>
      <p:grpSp>
        <p:nvGrpSpPr>
          <p:cNvPr id="16390" name="群組 14"/>
          <p:cNvGrpSpPr>
            <a:grpSpLocks/>
          </p:cNvGrpSpPr>
          <p:nvPr/>
        </p:nvGrpSpPr>
        <p:grpSpPr bwMode="auto">
          <a:xfrm>
            <a:off x="219075" y="3501008"/>
            <a:ext cx="3992563" cy="327783"/>
            <a:chOff x="219075" y="3796060"/>
            <a:chExt cx="3992563" cy="327593"/>
          </a:xfrm>
        </p:grpSpPr>
        <p:sp>
          <p:nvSpPr>
            <p:cNvPr id="16394" name="sub-1-3-1" descr="SubNo">
              <a:hlinkClick r:id="rId5" action="ppaction://hlinksldjump"/>
            </p:cNvPr>
            <p:cNvSpPr>
              <a:spLocks noChangeArrowheads="1"/>
            </p:cNvSpPr>
            <p:nvPr/>
          </p:nvSpPr>
          <p:spPr bwMode="auto">
            <a:xfrm>
              <a:off x="219075" y="3796060"/>
              <a:ext cx="638149" cy="327593"/>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smtClean="0"/>
                <a:t>4-3</a:t>
              </a:r>
              <a:endParaRPr lang="en-US" altLang="zh-TW" dirty="0"/>
            </a:p>
          </p:txBody>
        </p:sp>
        <p:sp>
          <p:nvSpPr>
            <p:cNvPr id="16395" name="sub-1-3-2" descr="SubName">
              <a:hlinkClick r:id="rId5" action="ppaction://hlinksldjump"/>
            </p:cNvPr>
            <p:cNvSpPr>
              <a:spLocks noChangeArrowheads="1"/>
            </p:cNvSpPr>
            <p:nvPr/>
          </p:nvSpPr>
          <p:spPr bwMode="auto">
            <a:xfrm>
              <a:off x="833691" y="3796061"/>
              <a:ext cx="3377947" cy="327592"/>
            </a:xfrm>
            <a:prstGeom prst="rect">
              <a:avLst/>
            </a:prstGeom>
            <a:solidFill>
              <a:schemeClr val="tx1"/>
            </a:solidFill>
            <a:ln w="9525">
              <a:noFill/>
              <a:miter lim="800000"/>
              <a:headEnd/>
              <a:tailEnd/>
            </a:ln>
          </p:spPr>
          <p:txBody>
            <a:bodyPr anchor="ctr">
              <a:spAutoFit/>
            </a:bodyPr>
            <a:lstStyle/>
            <a:p>
              <a:pPr marL="88900">
                <a:lnSpc>
                  <a:spcPct val="85000"/>
                </a:lnSpc>
                <a:spcBef>
                  <a:spcPct val="50000"/>
                </a:spcBef>
                <a:tabLst>
                  <a:tab pos="714375" algn="l"/>
                </a:tabLst>
              </a:pPr>
              <a:r>
                <a:rPr lang="zh-TW" altLang="en-US" dirty="0" smtClean="0">
                  <a:ea typeface="標楷體" pitchFamily="65" charset="-120"/>
                </a:rPr>
                <a:t>張</a:t>
              </a:r>
              <a:r>
                <a:rPr lang="zh-TW" altLang="en-US" dirty="0">
                  <a:ea typeface="標楷體" pitchFamily="65" charset="-120"/>
                </a:rPr>
                <a:t>量的各種運算</a:t>
              </a:r>
            </a:p>
          </p:txBody>
        </p:sp>
      </p:grpSp>
      <p:grpSp>
        <p:nvGrpSpPr>
          <p:cNvPr id="16391" name="群組 14"/>
          <p:cNvGrpSpPr>
            <a:grpSpLocks/>
          </p:cNvGrpSpPr>
          <p:nvPr/>
        </p:nvGrpSpPr>
        <p:grpSpPr bwMode="auto">
          <a:xfrm>
            <a:off x="222250" y="4037323"/>
            <a:ext cx="3992563" cy="327781"/>
            <a:chOff x="219075" y="3796061"/>
            <a:chExt cx="3992563" cy="327591"/>
          </a:xfrm>
        </p:grpSpPr>
        <p:sp>
          <p:nvSpPr>
            <p:cNvPr id="16392" name="sub-1-3-1" descr="SubNo">
              <a:hlinkClick r:id="rId6" action="ppaction://hlinksldjump"/>
            </p:cNvPr>
            <p:cNvSpPr>
              <a:spLocks noChangeArrowheads="1"/>
            </p:cNvSpPr>
            <p:nvPr/>
          </p:nvSpPr>
          <p:spPr bwMode="auto">
            <a:xfrm>
              <a:off x="219075" y="3796061"/>
              <a:ext cx="638149" cy="327591"/>
            </a:xfrm>
            <a:prstGeom prst="rect">
              <a:avLst/>
            </a:prstGeom>
            <a:solidFill>
              <a:srgbClr val="4FA9C5"/>
            </a:solidFill>
            <a:ln w="9525">
              <a:noFill/>
              <a:miter lim="800000"/>
              <a:headEnd/>
              <a:tailEnd/>
            </a:ln>
          </p:spPr>
          <p:txBody>
            <a:bodyPr wrap="none" anchor="ctr"/>
            <a:lstStyle/>
            <a:p>
              <a:pPr algn="ctr">
                <a:lnSpc>
                  <a:spcPct val="85000"/>
                </a:lnSpc>
                <a:tabLst>
                  <a:tab pos="714375" algn="l"/>
                </a:tabLst>
              </a:pPr>
              <a:r>
                <a:rPr lang="en-US" altLang="zh-TW" dirty="0" smtClean="0"/>
                <a:t>4-4</a:t>
              </a:r>
              <a:endParaRPr lang="en-US" altLang="zh-TW" dirty="0"/>
            </a:p>
          </p:txBody>
        </p:sp>
        <p:sp>
          <p:nvSpPr>
            <p:cNvPr id="16393" name="sub-1-3-2" descr="SubName">
              <a:hlinkClick r:id="rId6" action="ppaction://hlinksldjump"/>
            </p:cNvPr>
            <p:cNvSpPr>
              <a:spLocks noChangeArrowheads="1"/>
            </p:cNvSpPr>
            <p:nvPr/>
          </p:nvSpPr>
          <p:spPr bwMode="auto">
            <a:xfrm>
              <a:off x="833691" y="3796061"/>
              <a:ext cx="3377947" cy="327591"/>
            </a:xfrm>
            <a:prstGeom prst="rect">
              <a:avLst/>
            </a:prstGeom>
            <a:solidFill>
              <a:schemeClr val="tx1"/>
            </a:solidFill>
            <a:ln w="9525">
              <a:noFill/>
              <a:miter lim="800000"/>
              <a:headEnd/>
              <a:tailEnd/>
            </a:ln>
          </p:spPr>
          <p:txBody>
            <a:bodyPr anchor="ctr">
              <a:spAutoFit/>
            </a:bodyPr>
            <a:lstStyle/>
            <a:p>
              <a:pPr marL="88900">
                <a:lnSpc>
                  <a:spcPct val="85000"/>
                </a:lnSpc>
                <a:spcBef>
                  <a:spcPct val="50000"/>
                </a:spcBef>
                <a:tabLst>
                  <a:tab pos="714375" algn="l"/>
                </a:tabLst>
              </a:pPr>
              <a:r>
                <a:rPr lang="zh-TW" altLang="en-US" dirty="0" smtClean="0">
                  <a:ea typeface="標楷體" pitchFamily="65" charset="-120"/>
                </a:rPr>
                <a:t>張</a:t>
              </a:r>
              <a:r>
                <a:rPr lang="zh-TW" altLang="en-US" dirty="0">
                  <a:ea typeface="標楷體" pitchFamily="65" charset="-120"/>
                </a:rPr>
                <a:t>量的其他操作</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0152" y="2309580"/>
            <a:ext cx="2880000" cy="2199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0" name="Rectangle 4"/>
          <p:cNvSpPr>
            <a:spLocks noGrp="1" noChangeArrowheads="1"/>
          </p:cNvSpPr>
          <p:nvPr>
            <p:ph type="title"/>
          </p:nvPr>
        </p:nvSpPr>
        <p:spPr/>
        <p:txBody>
          <a:bodyPr/>
          <a:lstStyle/>
          <a:p>
            <a:r>
              <a:rPr lang="en-US" altLang="zh-TW" dirty="0" smtClean="0"/>
              <a:t>4-1</a:t>
            </a:r>
            <a:r>
              <a:rPr lang="zh-TW" altLang="en-US" dirty="0" smtClean="0"/>
              <a:t> 張</a:t>
            </a:r>
            <a:r>
              <a:rPr lang="zh-TW" altLang="en-US" dirty="0"/>
              <a:t>量</a:t>
            </a:r>
            <a:r>
              <a:rPr lang="en-US" altLang="zh-TW" dirty="0"/>
              <a:t>(tensor) </a:t>
            </a:r>
            <a:r>
              <a:rPr lang="zh-TW" altLang="en-US" dirty="0" smtClean="0"/>
              <a:t>介紹</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a:xfrm>
            <a:off x="333375" y="476250"/>
            <a:ext cx="8135937" cy="720725"/>
          </a:xfrm>
        </p:spPr>
        <p:txBody>
          <a:bodyPr/>
          <a:lstStyle/>
          <a:p>
            <a:r>
              <a:rPr lang="en-US" altLang="zh-TW" dirty="0" smtClean="0"/>
              <a:t>4-2</a:t>
            </a:r>
            <a:r>
              <a:rPr lang="zh-TW" altLang="en-US" dirty="0" smtClean="0"/>
              <a:t> 數據</a:t>
            </a:r>
            <a:r>
              <a:rPr lang="zh-TW" altLang="en-US" dirty="0"/>
              <a:t>類型</a:t>
            </a:r>
            <a:r>
              <a:rPr lang="zh-TW" altLang="en-US" dirty="0" smtClean="0"/>
              <a:t>介紹</a:t>
            </a:r>
          </a:p>
        </p:txBody>
      </p:sp>
      <p:sp>
        <p:nvSpPr>
          <p:cNvPr id="3" name="內容版面配置區 3"/>
          <p:cNvSpPr txBox="1">
            <a:spLocks/>
          </p:cNvSpPr>
          <p:nvPr/>
        </p:nvSpPr>
        <p:spPr bwMode="auto">
          <a:xfrm>
            <a:off x="323850" y="1196975"/>
            <a:ext cx="7704534" cy="647849"/>
          </a:xfrm>
          <a:prstGeom prst="rect">
            <a:avLst/>
          </a:prstGeom>
          <a:noFill/>
          <a:ln w="9525" algn="ctr">
            <a:noFill/>
            <a:miter lim="800000"/>
            <a:headEnd/>
            <a:tailEnd/>
          </a:ln>
          <a:effectLs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kumimoji="1" lang="zh-TW" altLang="en-US" sz="2800" b="0" dirty="0" smtClean="0">
                <a:solidFill>
                  <a:schemeClr val="tx1"/>
                </a:solidFill>
                <a:latin typeface="+mn-lt"/>
                <a:ea typeface="+mn-ea"/>
                <a:cs typeface="+mn-cs"/>
              </a:defRPr>
            </a:lvl1pPr>
            <a:lvl2pPr marL="1588" indent="712788" algn="just" rtl="0" eaLnBrk="0" fontAlgn="base" hangingPunct="0">
              <a:lnSpc>
                <a:spcPct val="110000"/>
              </a:lnSpc>
              <a:spcBef>
                <a:spcPct val="20000"/>
              </a:spcBef>
              <a:spcAft>
                <a:spcPct val="0"/>
              </a:spcAft>
              <a:buChar char="–"/>
              <a:defRPr sz="2800" b="0">
                <a:solidFill>
                  <a:schemeClr val="tx1"/>
                </a:solidFill>
                <a:latin typeface="+mn-lt"/>
                <a:ea typeface="+mn-ea"/>
              </a:defRPr>
            </a:lvl2pPr>
            <a:lvl3pPr marL="273050" indent="-269875" algn="just" rtl="0" eaLnBrk="0" fontAlgn="base" hangingPunct="0">
              <a:spcBef>
                <a:spcPct val="20000"/>
              </a:spcBef>
              <a:spcAft>
                <a:spcPct val="0"/>
              </a:spcAft>
              <a:buChar char="•"/>
              <a:defRPr kumimoji="1" lang="zh-TW" altLang="en-US" sz="2800" b="0">
                <a:solidFill>
                  <a:schemeClr val="tx1"/>
                </a:solidFill>
                <a:latin typeface="+mn-lt"/>
                <a:ea typeface="+mn-ea"/>
              </a:defRPr>
            </a:lvl3pPr>
            <a:lvl4pPr marL="266700" indent="6350" algn="just" rtl="0" eaLnBrk="0" fontAlgn="base" hangingPunct="0">
              <a:spcBef>
                <a:spcPct val="20000"/>
              </a:spcBef>
              <a:spcAft>
                <a:spcPct val="0"/>
              </a:spcAft>
              <a:buChar char="–"/>
              <a:defRPr kumimoji="1" lang="en-US" altLang="zh-TW" sz="2800" b="0">
                <a:solidFill>
                  <a:schemeClr val="tx1"/>
                </a:solidFill>
                <a:latin typeface="+mn-lt"/>
                <a:ea typeface="+mn-ea"/>
              </a:defRPr>
            </a:lvl4pPr>
            <a:lvl5pPr marL="712788" indent="-439738" algn="just" rtl="0" eaLnBrk="0" fontAlgn="base" hangingPunct="0">
              <a:spcBef>
                <a:spcPct val="20000"/>
              </a:spcBef>
              <a:spcAft>
                <a:spcPct val="0"/>
              </a:spcAft>
              <a:buChar char="»"/>
              <a:defRPr kumimoji="1" sz="2800" b="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a:lstStyle>
          <a:p>
            <a:pPr lvl="0"/>
            <a:r>
              <a:rPr lang="en-US" altLang="zh-TW" sz="3200" b="1" kern="0" dirty="0" smtClean="0">
                <a:solidFill>
                  <a:srgbClr val="0099FF"/>
                </a:solidFill>
                <a:latin typeface="微軟正黑體"/>
                <a:ea typeface="微軟正黑體"/>
              </a:rPr>
              <a:t>4-2-1</a:t>
            </a:r>
            <a:r>
              <a:rPr lang="zh-TW" altLang="en-US" sz="3200" b="1" kern="0" dirty="0">
                <a:solidFill>
                  <a:srgbClr val="0099FF"/>
                </a:solidFill>
                <a:latin typeface="微軟正黑體"/>
                <a:ea typeface="微軟正黑體"/>
              </a:rPr>
              <a:t>　</a:t>
            </a:r>
            <a:r>
              <a:rPr lang="zh-TW" altLang="en-US" sz="3200" b="1" kern="0" dirty="0" smtClean="0">
                <a:solidFill>
                  <a:srgbClr val="0099FF"/>
                </a:solidFill>
                <a:latin typeface="微軟正黑體"/>
                <a:ea typeface="微軟正黑體"/>
              </a:rPr>
              <a:t>張</a:t>
            </a:r>
            <a:r>
              <a:rPr lang="zh-TW" altLang="en-US" sz="3200" b="1" kern="0" dirty="0">
                <a:solidFill>
                  <a:srgbClr val="0099FF"/>
                </a:solidFill>
                <a:latin typeface="微軟正黑體"/>
                <a:ea typeface="微軟正黑體"/>
              </a:rPr>
              <a:t>量形狀</a:t>
            </a:r>
            <a:endParaRPr lang="en-US" altLang="zh-TW" sz="3200" b="1" kern="0" dirty="0">
              <a:solidFill>
                <a:srgbClr val="0099FF"/>
              </a:solidFill>
              <a:latin typeface="微軟正黑體"/>
              <a:ea typeface="微軟正黑體"/>
            </a:endParaRPr>
          </a:p>
          <a:p>
            <a:pPr lvl="0" indent="714375"/>
            <a:endParaRPr lang="en-US" kern="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6480000" cy="289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3"/>
          <p:cNvSpPr>
            <a:spLocks noGrp="1"/>
          </p:cNvSpPr>
          <p:nvPr>
            <p:ph idx="1"/>
          </p:nvPr>
        </p:nvSpPr>
        <p:spPr>
          <a:xfrm>
            <a:off x="323850" y="1196975"/>
            <a:ext cx="8135938" cy="5040313"/>
          </a:xfrm>
        </p:spPr>
        <p:txBody>
          <a:bodyPr/>
          <a:lstStyle/>
          <a:p>
            <a:pPr marL="0" indent="0">
              <a:buNone/>
            </a:pPr>
            <a:r>
              <a:rPr lang="en-US" altLang="zh-TW" dirty="0" smtClean="0"/>
              <a:t>4</a:t>
            </a:r>
            <a:r>
              <a:rPr lang="en-US" altLang="zh-TW" sz="3200" b="1" dirty="0" smtClean="0">
                <a:solidFill>
                  <a:srgbClr val="0099FF"/>
                </a:solidFill>
              </a:rPr>
              <a:t>-2-2</a:t>
            </a:r>
            <a:r>
              <a:rPr lang="zh-TW" altLang="en-US" sz="3200" b="1" dirty="0">
                <a:solidFill>
                  <a:srgbClr val="0099FF"/>
                </a:solidFill>
              </a:rPr>
              <a:t>　</a:t>
            </a:r>
            <a:r>
              <a:rPr lang="zh-TW" altLang="en-US" dirty="0" smtClean="0"/>
              <a:t>張</a:t>
            </a:r>
            <a:r>
              <a:rPr lang="zh-TW" altLang="en-US" dirty="0"/>
              <a:t>量的數值</a:t>
            </a:r>
            <a:r>
              <a:rPr lang="zh-TW" altLang="en-US" dirty="0" smtClean="0"/>
              <a:t>類型</a:t>
            </a:r>
            <a:endParaRPr lang="en-US" altLang="zh-TW" sz="3200" b="1" dirty="0" smtClean="0">
              <a:solidFill>
                <a:srgbClr val="0099FF"/>
              </a:solidFill>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772816"/>
            <a:ext cx="6120000" cy="4595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6192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5"/>
          <p:cNvSpPr>
            <a:spLocks noGrp="1"/>
          </p:cNvSpPr>
          <p:nvPr>
            <p:ph type="title"/>
          </p:nvPr>
        </p:nvSpPr>
        <p:spPr>
          <a:xfrm>
            <a:off x="323850" y="455613"/>
            <a:ext cx="8135938" cy="720725"/>
          </a:xfrm>
        </p:spPr>
        <p:txBody>
          <a:bodyPr/>
          <a:lstStyle/>
          <a:p>
            <a:r>
              <a:rPr lang="en-US" altLang="zh-TW" dirty="0" smtClean="0"/>
              <a:t>4-3</a:t>
            </a:r>
            <a:r>
              <a:rPr lang="zh-TW" altLang="en-US" dirty="0" smtClean="0"/>
              <a:t> 張</a:t>
            </a:r>
            <a:r>
              <a:rPr lang="zh-TW" altLang="en-US" dirty="0"/>
              <a:t>量的各種</a:t>
            </a:r>
            <a:r>
              <a:rPr lang="zh-TW" altLang="en-US" dirty="0" smtClean="0"/>
              <a:t>運算</a:t>
            </a:r>
          </a:p>
        </p:txBody>
      </p:sp>
      <p:sp>
        <p:nvSpPr>
          <p:cNvPr id="4" name="內容版面配置區 3"/>
          <p:cNvSpPr>
            <a:spLocks noGrp="1"/>
          </p:cNvSpPr>
          <p:nvPr>
            <p:ph idx="1"/>
          </p:nvPr>
        </p:nvSpPr>
        <p:spPr>
          <a:xfrm>
            <a:off x="323850" y="1196975"/>
            <a:ext cx="7776542" cy="5040313"/>
          </a:xfrm>
        </p:spPr>
        <p:txBody>
          <a:bodyPr/>
          <a:lstStyle/>
          <a:p>
            <a:pPr marL="0" indent="0">
              <a:buNone/>
            </a:pPr>
            <a:r>
              <a:rPr lang="en-US" altLang="zh-TW" sz="3200" b="1" dirty="0" smtClean="0">
                <a:solidFill>
                  <a:srgbClr val="0099FF"/>
                </a:solidFill>
              </a:rPr>
              <a:t>4-3-2</a:t>
            </a:r>
            <a:r>
              <a:rPr lang="zh-TW" altLang="en-US" sz="3200" b="1" dirty="0">
                <a:solidFill>
                  <a:srgbClr val="0099FF"/>
                </a:solidFill>
              </a:rPr>
              <a:t>　</a:t>
            </a:r>
            <a:r>
              <a:rPr lang="zh-TW" altLang="en-US" dirty="0" smtClean="0"/>
              <a:t>張</a:t>
            </a:r>
            <a:r>
              <a:rPr lang="zh-TW" altLang="en-US" dirty="0"/>
              <a:t>量的索引與</a:t>
            </a:r>
            <a:r>
              <a:rPr lang="zh-TW" altLang="en-US" dirty="0" smtClean="0"/>
              <a:t>切片</a:t>
            </a:r>
            <a:endParaRPr lang="en-US" altLang="zh-TW" sz="3200" b="1" dirty="0" smtClean="0">
              <a:solidFill>
                <a:srgbClr val="0099FF"/>
              </a:solidFill>
            </a:endParaRPr>
          </a:p>
        </p:txBody>
      </p:sp>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697"/>
          <a:stretch/>
        </p:blipFill>
        <p:spPr bwMode="auto">
          <a:xfrm>
            <a:off x="755576" y="2060848"/>
            <a:ext cx="7200000" cy="40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5"/>
          <p:cNvSpPr>
            <a:spLocks noGrp="1"/>
          </p:cNvSpPr>
          <p:nvPr>
            <p:ph type="title"/>
          </p:nvPr>
        </p:nvSpPr>
        <p:spPr>
          <a:xfrm>
            <a:off x="323850" y="548680"/>
            <a:ext cx="8135938" cy="720725"/>
          </a:xfrm>
        </p:spPr>
        <p:txBody>
          <a:bodyPr/>
          <a:lstStyle/>
          <a:p>
            <a:pPr marL="804863" indent="-804863"/>
            <a:r>
              <a:rPr lang="en-US" altLang="zh-TW" dirty="0" smtClean="0"/>
              <a:t>4-4</a:t>
            </a:r>
            <a:r>
              <a:rPr lang="zh-TW" altLang="en-US" dirty="0" smtClean="0"/>
              <a:t> 張</a:t>
            </a:r>
            <a:r>
              <a:rPr lang="zh-TW" altLang="en-US" dirty="0"/>
              <a:t>量的其他</a:t>
            </a:r>
            <a:r>
              <a:rPr lang="zh-TW" altLang="en-US" dirty="0" smtClean="0"/>
              <a:t>操作</a:t>
            </a:r>
            <a:endParaRPr lang="en-US" altLang="zh-TW"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17" y="2492896"/>
            <a:ext cx="7920000" cy="164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42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1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9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0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3007</TotalTime>
  <Words>59</Words>
  <Application>Microsoft Office PowerPoint</Application>
  <PresentationFormat>如螢幕大小 (4:3)</PresentationFormat>
  <Paragraphs>16</Paragraphs>
  <Slides>6</Slides>
  <Notes>0</Notes>
  <HiddenSlides>0</HiddenSlides>
  <MMClips>0</MMClips>
  <ScaleCrop>false</ScaleCrop>
  <HeadingPairs>
    <vt:vector size="4" baseType="variant">
      <vt:variant>
        <vt:lpstr>佈景主題</vt:lpstr>
      </vt:variant>
      <vt:variant>
        <vt:i4>4</vt:i4>
      </vt:variant>
      <vt:variant>
        <vt:lpstr>投影片標題</vt:lpstr>
      </vt:variant>
      <vt:variant>
        <vt:i4>6</vt:i4>
      </vt:variant>
    </vt:vector>
  </HeadingPairs>
  <TitlesOfParts>
    <vt:vector size="10" baseType="lpstr">
      <vt:lpstr>42_1-1</vt:lpstr>
      <vt:lpstr>41_1-1</vt:lpstr>
      <vt:lpstr>39_1-1</vt:lpstr>
      <vt:lpstr>40_1-1</vt:lpstr>
      <vt:lpstr>PowerPoint 簡報</vt:lpstr>
      <vt:lpstr>4-1 張量(tensor) 介紹</vt:lpstr>
      <vt:lpstr>4-2 數據類型介紹</vt:lpstr>
      <vt:lpstr>PowerPoint 簡報</vt:lpstr>
      <vt:lpstr>4-3 張量的各種運算</vt:lpstr>
      <vt:lpstr>4-4 張量的其他操作</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05187_電機學</dc:title>
  <dc:creator>CHWA</dc:creator>
  <cp:lastModifiedBy>R3</cp:lastModifiedBy>
  <cp:revision>461</cp:revision>
  <dcterms:created xsi:type="dcterms:W3CDTF">2016-03-22T06:31:55Z</dcterms:created>
  <dcterms:modified xsi:type="dcterms:W3CDTF">2022-06-24T02:25:45Z</dcterms:modified>
</cp:coreProperties>
</file>