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9"/>
  </p:notesMasterIdLst>
  <p:handoutMasterIdLst>
    <p:handoutMasterId r:id="rId10"/>
  </p:handoutMasterIdLst>
  <p:sldIdLst>
    <p:sldId id="258" r:id="rId2"/>
    <p:sldId id="285" r:id="rId3"/>
    <p:sldId id="286" r:id="rId4"/>
    <p:sldId id="289" r:id="rId5"/>
    <p:sldId id="287" r:id="rId6"/>
    <p:sldId id="290" r:id="rId7"/>
    <p:sldId id="26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DAE3F3"/>
    <a:srgbClr val="577590"/>
    <a:srgbClr val="99DDC6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7" y="-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903960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4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小旅行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xmlns="" id="{55B106DF-4968-4D3A-9BD1-59AD81125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422031"/>
            <a:ext cx="670163" cy="8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44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</p:spTree>
    <p:extLst>
      <p:ext uri="{BB962C8B-B14F-4D97-AF65-F5344CB8AC3E}">
        <p14:creationId xmlns:p14="http://schemas.microsoft.com/office/powerpoint/2010/main" val="36669660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0466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4734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3F15AC8C-F5FF-4A8C-A46F-EB209FC28F14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》I-4</a:t>
            </a:r>
          </a:p>
        </p:txBody>
      </p:sp>
    </p:spTree>
    <p:extLst>
      <p:ext uri="{BB962C8B-B14F-4D97-AF65-F5344CB8AC3E}">
        <p14:creationId xmlns:p14="http://schemas.microsoft.com/office/powerpoint/2010/main" val="7949596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DC78C83E-DFEE-4FCB-BF99-5020E858DA2E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》I-4</a:t>
            </a:r>
          </a:p>
        </p:txBody>
      </p:sp>
    </p:spTree>
    <p:extLst>
      <p:ext uri="{BB962C8B-B14F-4D97-AF65-F5344CB8AC3E}">
        <p14:creationId xmlns:p14="http://schemas.microsoft.com/office/powerpoint/2010/main" val="6704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2" r:id="rId3"/>
    <p:sldLayoutId id="2147483695" r:id="rId4"/>
    <p:sldLayoutId id="2147483696" r:id="rId5"/>
    <p:sldLayoutId id="2147483698" r:id="rId6"/>
    <p:sldLayoutId id="2147483697" r:id="rId7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158" name="影像" descr="影像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</p:spPr>
      </p:pic>
      <p:sp>
        <p:nvSpPr>
          <p:cNvPr id="159" name="安裝 Anaconda"/>
          <p:cNvSpPr txBox="1">
            <a:spLocks noGrp="1"/>
          </p:cNvSpPr>
          <p:nvPr>
            <p:ph type="body" idx="15"/>
          </p:nvPr>
        </p:nvSpPr>
        <p:spPr>
          <a:xfrm>
            <a:off x="979948" y="4505145"/>
            <a:ext cx="10369364" cy="8905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互動模式的複習</a:t>
            </a:r>
            <a:endParaRPr lang="en-US" altLang="zh-TW" dirty="0"/>
          </a:p>
        </p:txBody>
      </p:sp>
      <p:sp>
        <p:nvSpPr>
          <p:cNvPr id="160" name="冒險01"/>
          <p:cNvSpPr txBox="1">
            <a:spLocks noGrp="1"/>
          </p:cNvSpPr>
          <p:nvPr>
            <p:ph type="body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4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讀入基本套件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把基本數據分析的套件讀進來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D6665735-D0A4-49C3-8CBD-9E46760BC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"/>
          <a:stretch/>
        </p:blipFill>
        <p:spPr>
          <a:xfrm>
            <a:off x="288864" y="2613277"/>
            <a:ext cx="11598336" cy="253480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31975D3D-52DA-4321-A470-6745E18FD673}"/>
              </a:ext>
            </a:extLst>
          </p:cNvPr>
          <p:cNvSpPr txBox="1"/>
          <p:nvPr/>
        </p:nvSpPr>
        <p:spPr>
          <a:xfrm>
            <a:off x="6603047" y="2488807"/>
            <a:ext cx="5300089" cy="2641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lnSpc>
                <a:spcPts val="3000"/>
              </a:lnSpc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%matplotlib inline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畫圖時直接在網頁上呈現出來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defTabSz="2438338" hangingPunct="0">
              <a:lnSpc>
                <a:spcPts val="3000"/>
              </a:lnSpc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所有數學運算用到的套件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defTabSz="2438338" hangingPunct="0">
              <a:lnSpc>
                <a:spcPts val="3000"/>
              </a:lnSpc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做資料清理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defTabSz="2438338" hangingPunct="0">
              <a:lnSpc>
                <a:spcPts val="3000"/>
              </a:lnSpc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標準畫圖套件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6813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定義一個函式，就能互動！</a:t>
            </a: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A55B897C-A4AB-4162-85F2-B8791B410CA3}"/>
              </a:ext>
            </a:extLst>
          </p:cNvPr>
          <p:cNvSpPr/>
          <p:nvPr/>
        </p:nvSpPr>
        <p:spPr>
          <a:xfrm>
            <a:off x="2294163" y="1792519"/>
            <a:ext cx="7603674" cy="545649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寫個簡單的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BMI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計算函式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CA53C53C-7D48-47CF-826F-605FB6C4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6" y="2405668"/>
            <a:ext cx="10849261" cy="28022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1B99E916-1F06-42B8-85EF-888C66242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64" y="3145010"/>
            <a:ext cx="3622680" cy="274869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B1F3E4B0-3793-4067-8AA3-245F2760BFFF}"/>
              </a:ext>
            </a:extLst>
          </p:cNvPr>
          <p:cNvGrpSpPr/>
          <p:nvPr/>
        </p:nvGrpSpPr>
        <p:grpSpPr>
          <a:xfrm>
            <a:off x="807070" y="4730713"/>
            <a:ext cx="6955180" cy="1166541"/>
            <a:chOff x="522514" y="3975277"/>
            <a:chExt cx="9776722" cy="1166541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EE350ADB-8F4E-4BE2-B63C-63643994B90C}"/>
                </a:ext>
              </a:extLst>
            </p:cNvPr>
            <p:cNvSpPr/>
            <p:nvPr/>
          </p:nvSpPr>
          <p:spPr>
            <a:xfrm rot="21197800">
              <a:off x="8072582" y="3975277"/>
              <a:ext cx="478074" cy="802779"/>
            </a:xfrm>
            <a:prstGeom prst="triangle">
              <a:avLst>
                <a:gd name="adj" fmla="val 78809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5A9EA501-9894-415C-86FC-55A53C528A32}"/>
                </a:ext>
              </a:extLst>
            </p:cNvPr>
            <p:cNvSpPr/>
            <p:nvPr/>
          </p:nvSpPr>
          <p:spPr>
            <a:xfrm>
              <a:off x="522514" y="4448504"/>
              <a:ext cx="9776722" cy="693314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f-string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格式化方式，顯示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BMI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到小數點第二位。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44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7F6531B5-C94E-4BBC-8FE8-830B5D7F22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定義一個函式，就能互動！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00E0D16-BEEE-4CE7-A779-0A984826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5" y="2785972"/>
            <a:ext cx="10871651" cy="1286055"/>
          </a:xfrm>
          <a:prstGeom prst="rect">
            <a:avLst/>
          </a:prstGeom>
        </p:spPr>
      </p:pic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75AB7D45-B575-4E95-BD01-8EB230BCE6DA}"/>
              </a:ext>
            </a:extLst>
          </p:cNvPr>
          <p:cNvSpPr/>
          <p:nvPr/>
        </p:nvSpPr>
        <p:spPr>
          <a:xfrm>
            <a:off x="4672717" y="1824879"/>
            <a:ext cx="2919592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計算任意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BMI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483F545-79F3-4504-88E3-82BED18F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23" y="3599814"/>
            <a:ext cx="2244214" cy="2409771"/>
          </a:xfrm>
          <a:prstGeom prst="rect">
            <a:avLst/>
          </a:prstGeom>
        </p:spPr>
      </p:pic>
      <p:sp>
        <p:nvSpPr>
          <p:cNvPr id="7" name="泡泡引言框">
            <a:extLst>
              <a:ext uri="{FF2B5EF4-FFF2-40B4-BE49-F238E27FC236}">
                <a16:creationId xmlns:a16="http://schemas.microsoft.com/office/drawing/2014/main" xmlns="" id="{40D9FA9C-0496-4BF2-BB5A-C5535DDEC7B1}"/>
              </a:ext>
            </a:extLst>
          </p:cNvPr>
          <p:cNvSpPr/>
          <p:nvPr/>
        </p:nvSpPr>
        <p:spPr>
          <a:xfrm>
            <a:off x="4436010" y="3751050"/>
            <a:ext cx="4722008" cy="1446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4" y="0"/>
                </a:moveTo>
                <a:cubicBezTo>
                  <a:pt x="584" y="0"/>
                  <a:pt x="0" y="2183"/>
                  <a:pt x="0" y="4873"/>
                </a:cubicBezTo>
                <a:lnTo>
                  <a:pt x="0" y="16732"/>
                </a:lnTo>
                <a:cubicBezTo>
                  <a:pt x="0" y="19422"/>
                  <a:pt x="584" y="21600"/>
                  <a:pt x="1304" y="21600"/>
                </a:cubicBezTo>
                <a:lnTo>
                  <a:pt x="18934" y="21600"/>
                </a:lnTo>
                <a:cubicBezTo>
                  <a:pt x="19495" y="21600"/>
                  <a:pt x="19970" y="20268"/>
                  <a:pt x="20154" y="18409"/>
                </a:cubicBezTo>
                <a:lnTo>
                  <a:pt x="21600" y="18590"/>
                </a:lnTo>
                <a:lnTo>
                  <a:pt x="20235" y="16862"/>
                </a:lnTo>
                <a:cubicBezTo>
                  <a:pt x="20235" y="16818"/>
                  <a:pt x="20238" y="16777"/>
                  <a:pt x="20238" y="16732"/>
                </a:cubicBezTo>
                <a:lnTo>
                  <a:pt x="20238" y="4873"/>
                </a:lnTo>
                <a:cubicBezTo>
                  <a:pt x="20238" y="2183"/>
                  <a:pt x="19654" y="0"/>
                  <a:pt x="18934" y="0"/>
                </a:cubicBezTo>
                <a:lnTo>
                  <a:pt x="1304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7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把 egg 這個串列裡的字串，用「連結字串」連結起來!">
            <a:extLst>
              <a:ext uri="{FF2B5EF4-FFF2-40B4-BE49-F238E27FC236}">
                <a16:creationId xmlns:a16="http://schemas.microsoft.com/office/drawing/2014/main" xmlns="" id="{75AD2F40-80AB-40E1-8CA2-1C4B40D7E4B2}"/>
              </a:ext>
            </a:extLst>
          </p:cNvPr>
          <p:cNvSpPr txBox="1"/>
          <p:nvPr/>
        </p:nvSpPr>
        <p:spPr>
          <a:xfrm>
            <a:off x="4535826" y="3992267"/>
            <a:ext cx="404670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果然如我們預期算出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BMI!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而且顯示到小數點第二位。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A651AE9B-5022-40E0-B6D6-DAECAE592E7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016674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計算機！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49ADAC3-9223-45AA-96AD-C9B44CFF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49853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我們來試試剛開始可能有點可怕的終端機。">
            <a:extLst>
              <a:ext uri="{FF2B5EF4-FFF2-40B4-BE49-F238E27FC236}">
                <a16:creationId xmlns:a16="http://schemas.microsoft.com/office/drawing/2014/main" xmlns="" id="{34EE9BA3-C381-436C-B535-8C2477B1CF21}"/>
              </a:ext>
            </a:extLst>
          </p:cNvPr>
          <p:cNvSpPr/>
          <p:nvPr/>
        </p:nvSpPr>
        <p:spPr>
          <a:xfrm>
            <a:off x="4523944" y="1837409"/>
            <a:ext cx="3144111" cy="448126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互動的套件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4E3DA130-1E88-4E72-AA8E-77E43194608C}"/>
              </a:ext>
            </a:extLst>
          </p:cNvPr>
          <p:cNvGrpSpPr/>
          <p:nvPr/>
        </p:nvGrpSpPr>
        <p:grpSpPr>
          <a:xfrm>
            <a:off x="3202892" y="2585386"/>
            <a:ext cx="5960020" cy="3354507"/>
            <a:chOff x="5796184" y="2524493"/>
            <a:chExt cx="16105881" cy="9273428"/>
          </a:xfrm>
        </p:grpSpPr>
        <p:sp>
          <p:nvSpPr>
            <p:cNvPr id="11" name="圓角矩形">
              <a:extLst>
                <a:ext uri="{FF2B5EF4-FFF2-40B4-BE49-F238E27FC236}">
                  <a16:creationId xmlns:a16="http://schemas.microsoft.com/office/drawing/2014/main" xmlns="" id="{04E5A05B-53AE-4734-838B-11BCE301E3AE}"/>
                </a:ext>
              </a:extLst>
            </p:cNvPr>
            <p:cNvSpPr/>
            <p:nvPr/>
          </p:nvSpPr>
          <p:spPr>
            <a:xfrm>
              <a:off x="5796184" y="5712247"/>
              <a:ext cx="8645348" cy="1588676"/>
            </a:xfrm>
            <a:prstGeom prst="roundRect">
              <a:avLst>
                <a:gd name="adj" fmla="val 11991"/>
              </a:avLst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 sz="2400"/>
            </a:p>
          </p:txBody>
        </p:sp>
        <p:pic>
          <p:nvPicPr>
            <p:cNvPr id="12" name="yp_svg5.png" descr="yp_svg5.png">
              <a:extLst>
                <a:ext uri="{FF2B5EF4-FFF2-40B4-BE49-F238E27FC236}">
                  <a16:creationId xmlns:a16="http://schemas.microsoft.com/office/drawing/2014/main" xmlns="" id="{241B299D-E6F5-430A-9190-60BC4C85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809365" y="4845466"/>
              <a:ext cx="5092700" cy="665480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interact_manual">
              <a:extLst>
                <a:ext uri="{FF2B5EF4-FFF2-40B4-BE49-F238E27FC236}">
                  <a16:creationId xmlns:a16="http://schemas.microsoft.com/office/drawing/2014/main" xmlns="" id="{67E35245-3706-43C0-AD53-0F8AFC8D2CE3}"/>
                </a:ext>
              </a:extLst>
            </p:cNvPr>
            <p:cNvSpPr txBox="1"/>
            <p:nvPr/>
          </p:nvSpPr>
          <p:spPr>
            <a:xfrm>
              <a:off x="5967569" y="6131279"/>
              <a:ext cx="8645348" cy="531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>
                <a:defRPr sz="72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/>
                <a:t>interact_manual</a:t>
              </a:r>
              <a:endParaRPr sz="2400" dirty="0"/>
            </a:p>
          </p:txBody>
        </p:sp>
        <p:sp>
          <p:nvSpPr>
            <p:cNvPr id="14" name="資料都輸入, 按個鍵才互動。">
              <a:extLst>
                <a:ext uri="{FF2B5EF4-FFF2-40B4-BE49-F238E27FC236}">
                  <a16:creationId xmlns:a16="http://schemas.microsoft.com/office/drawing/2014/main" xmlns="" id="{535AD7C1-0A82-413D-8845-0119A4DB5516}"/>
                </a:ext>
              </a:extLst>
            </p:cNvPr>
            <p:cNvSpPr txBox="1"/>
            <p:nvPr/>
          </p:nvSpPr>
          <p:spPr>
            <a:xfrm>
              <a:off x="5924012" y="7130805"/>
              <a:ext cx="10790580" cy="14198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  <a:sym typeface="Noto Sans TC"/>
                </a:rPr>
                <a:t>資料都輸入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  <a:sym typeface="Noto Sans TC"/>
                </a:rPr>
                <a:t>,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  <a:sym typeface="Noto Sans TC"/>
                </a:rPr>
                <a:t>按個鍵才互動</a:t>
              </a:r>
              <a:r>
                <a:rPr sz="2400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  <p:sp>
          <p:nvSpPr>
            <p:cNvPr id="15" name="圓角矩形">
              <a:extLst>
                <a:ext uri="{FF2B5EF4-FFF2-40B4-BE49-F238E27FC236}">
                  <a16:creationId xmlns:a16="http://schemas.microsoft.com/office/drawing/2014/main" xmlns="" id="{6A09A780-A8F5-4497-9F8B-52E120473BA2}"/>
                </a:ext>
              </a:extLst>
            </p:cNvPr>
            <p:cNvSpPr/>
            <p:nvPr/>
          </p:nvSpPr>
          <p:spPr>
            <a:xfrm>
              <a:off x="5796184" y="8879525"/>
              <a:ext cx="5092701" cy="1588676"/>
            </a:xfrm>
            <a:prstGeom prst="roundRect">
              <a:avLst>
                <a:gd name="adj" fmla="val 11991"/>
              </a:avLst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 sz="2400"/>
            </a:p>
          </p:txBody>
        </p:sp>
        <p:sp>
          <p:nvSpPr>
            <p:cNvPr id="16" name="interact">
              <a:extLst>
                <a:ext uri="{FF2B5EF4-FFF2-40B4-BE49-F238E27FC236}">
                  <a16:creationId xmlns:a16="http://schemas.microsoft.com/office/drawing/2014/main" xmlns="" id="{74A08634-656C-45AB-BAC4-FB668FA7BB6B}"/>
                </a:ext>
              </a:extLst>
            </p:cNvPr>
            <p:cNvSpPr txBox="1"/>
            <p:nvPr/>
          </p:nvSpPr>
          <p:spPr>
            <a:xfrm>
              <a:off x="5937347" y="9408045"/>
              <a:ext cx="1171240" cy="531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72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/>
                <a:t>interact</a:t>
              </a:r>
            </a:p>
          </p:txBody>
        </p:sp>
        <p:sp>
          <p:nvSpPr>
            <p:cNvPr id="17" name="即時互動。">
              <a:extLst>
                <a:ext uri="{FF2B5EF4-FFF2-40B4-BE49-F238E27FC236}">
                  <a16:creationId xmlns:a16="http://schemas.microsoft.com/office/drawing/2014/main" xmlns="" id="{D3A740A2-778A-4A45-92E8-A98368709B92}"/>
                </a:ext>
              </a:extLst>
            </p:cNvPr>
            <p:cNvSpPr txBox="1"/>
            <p:nvPr/>
          </p:nvSpPr>
          <p:spPr>
            <a:xfrm>
              <a:off x="5924012" y="10378087"/>
              <a:ext cx="4548415" cy="14198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即時互動</a:t>
              </a:r>
              <a:r>
                <a:rPr sz="2400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  <p:sp>
          <p:nvSpPr>
            <p:cNvPr id="18" name="泡泡引言框">
              <a:extLst>
                <a:ext uri="{FF2B5EF4-FFF2-40B4-BE49-F238E27FC236}">
                  <a16:creationId xmlns:a16="http://schemas.microsoft.com/office/drawing/2014/main" xmlns="" id="{2F920FB1-8642-4D1B-AA91-109830D85C22}"/>
                </a:ext>
              </a:extLst>
            </p:cNvPr>
            <p:cNvSpPr/>
            <p:nvPr/>
          </p:nvSpPr>
          <p:spPr>
            <a:xfrm>
              <a:off x="11388570" y="2524493"/>
              <a:ext cx="5092700" cy="343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74" y="0"/>
                  </a:moveTo>
                  <a:cubicBezTo>
                    <a:pt x="1331" y="0"/>
                    <a:pt x="0" y="1810"/>
                    <a:pt x="0" y="4042"/>
                  </a:cubicBezTo>
                  <a:lnTo>
                    <a:pt x="0" y="13516"/>
                  </a:lnTo>
                  <a:cubicBezTo>
                    <a:pt x="0" y="15748"/>
                    <a:pt x="1331" y="17558"/>
                    <a:pt x="2974" y="17558"/>
                  </a:cubicBezTo>
                  <a:lnTo>
                    <a:pt x="16869" y="17558"/>
                  </a:lnTo>
                  <a:lnTo>
                    <a:pt x="21600" y="21600"/>
                  </a:lnTo>
                  <a:lnTo>
                    <a:pt x="18797" y="17341"/>
                  </a:lnTo>
                  <a:cubicBezTo>
                    <a:pt x="19985" y="16811"/>
                    <a:pt x="20847" y="15308"/>
                    <a:pt x="20847" y="13516"/>
                  </a:cubicBezTo>
                  <a:lnTo>
                    <a:pt x="20847" y="4042"/>
                  </a:lnTo>
                  <a:cubicBezTo>
                    <a:pt x="20847" y="1810"/>
                    <a:pt x="19516" y="0"/>
                    <a:pt x="17873" y="0"/>
                  </a:cubicBezTo>
                  <a:lnTo>
                    <a:pt x="2974" y="0"/>
                  </a:ln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80000"/>
                </a:lnSpc>
                <a:defRPr sz="6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400" dirty="0"/>
            </a:p>
          </p:txBody>
        </p:sp>
        <p:sp>
          <p:nvSpPr>
            <p:cNvPr id="19" name="兩個常用的互動模式。">
              <a:extLst>
                <a:ext uri="{FF2B5EF4-FFF2-40B4-BE49-F238E27FC236}">
                  <a16:creationId xmlns:a16="http://schemas.microsoft.com/office/drawing/2014/main" xmlns="" id="{053211C6-4E04-4C8B-87A1-B62C8F3BF621}"/>
                </a:ext>
              </a:extLst>
            </p:cNvPr>
            <p:cNvSpPr txBox="1"/>
            <p:nvPr/>
          </p:nvSpPr>
          <p:spPr>
            <a:xfrm>
              <a:off x="11597265" y="2657375"/>
              <a:ext cx="4667252" cy="24408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兩個常用的互動模式</a:t>
              </a:r>
              <a:r>
                <a:rPr sz="2400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3673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燈片編號">
            <a:extLst>
              <a:ext uri="{FF2B5EF4-FFF2-40B4-BE49-F238E27FC236}">
                <a16:creationId xmlns:a16="http://schemas.microsoft.com/office/drawing/2014/main" xmlns="" id="{5B5A52DC-6551-4ADA-9FEA-0328EF8D2FE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14E9DA3E-9BF5-44F5-AEDD-1B142AF51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計算機！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5B14264F-D1D3-46ED-B7B3-0C6E3575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2403433"/>
            <a:ext cx="11242744" cy="934343"/>
          </a:xfrm>
          <a:prstGeom prst="rect">
            <a:avLst/>
          </a:prstGeom>
        </p:spPr>
      </p:pic>
      <p:sp>
        <p:nvSpPr>
          <p:cNvPr id="7" name="我們來試試剛開始可能有點可怕的終端機。">
            <a:extLst>
              <a:ext uri="{FF2B5EF4-FFF2-40B4-BE49-F238E27FC236}">
                <a16:creationId xmlns:a16="http://schemas.microsoft.com/office/drawing/2014/main" xmlns="" id="{3E531932-8C57-492F-911B-1A507D2B3A8C}"/>
              </a:ext>
            </a:extLst>
          </p:cNvPr>
          <p:cNvSpPr/>
          <p:nvPr/>
        </p:nvSpPr>
        <p:spPr>
          <a:xfrm>
            <a:off x="4408022" y="1837409"/>
            <a:ext cx="3448982" cy="517898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互動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GUI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界面的程式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EDA2973A-6CE5-4E3D-B549-9E35D972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36" y="3327721"/>
            <a:ext cx="11066846" cy="6154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143F79A7-F4C5-4563-A0C4-2B4E77BDDB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190" b="85787"/>
          <a:stretch/>
        </p:blipFill>
        <p:spPr>
          <a:xfrm>
            <a:off x="404912" y="4100943"/>
            <a:ext cx="856486" cy="4325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7042BA4B-C136-4C5E-86F6-9C0C687F79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44" t="29523"/>
          <a:stretch/>
        </p:blipFill>
        <p:spPr>
          <a:xfrm>
            <a:off x="1210282" y="3991343"/>
            <a:ext cx="5184898" cy="1948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2E03376E-F06F-4E57-B16F-F3073EFFA8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634" y="4413466"/>
            <a:ext cx="1712848" cy="1926001"/>
          </a:xfrm>
          <a:prstGeom prst="rect">
            <a:avLst/>
          </a:prstGeom>
        </p:spPr>
      </p:pic>
      <p:sp>
        <p:nvSpPr>
          <p:cNvPr id="13" name="泡泡引言框">
            <a:extLst>
              <a:ext uri="{FF2B5EF4-FFF2-40B4-BE49-F238E27FC236}">
                <a16:creationId xmlns:a16="http://schemas.microsoft.com/office/drawing/2014/main" xmlns="" id="{A0A349ED-6ECC-4BAB-BFC1-F356F410F752}"/>
              </a:ext>
            </a:extLst>
          </p:cNvPr>
          <p:cNvSpPr/>
          <p:nvPr/>
        </p:nvSpPr>
        <p:spPr>
          <a:xfrm>
            <a:off x="6437046" y="4144103"/>
            <a:ext cx="3749692" cy="1446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4" y="0"/>
                </a:moveTo>
                <a:cubicBezTo>
                  <a:pt x="584" y="0"/>
                  <a:pt x="0" y="2183"/>
                  <a:pt x="0" y="4873"/>
                </a:cubicBezTo>
                <a:lnTo>
                  <a:pt x="0" y="16732"/>
                </a:lnTo>
                <a:cubicBezTo>
                  <a:pt x="0" y="19422"/>
                  <a:pt x="584" y="21600"/>
                  <a:pt x="1304" y="21600"/>
                </a:cubicBezTo>
                <a:lnTo>
                  <a:pt x="18934" y="21600"/>
                </a:lnTo>
                <a:cubicBezTo>
                  <a:pt x="19495" y="21600"/>
                  <a:pt x="19970" y="20268"/>
                  <a:pt x="20154" y="18409"/>
                </a:cubicBezTo>
                <a:lnTo>
                  <a:pt x="21600" y="18590"/>
                </a:lnTo>
                <a:lnTo>
                  <a:pt x="20235" y="16862"/>
                </a:lnTo>
                <a:cubicBezTo>
                  <a:pt x="20235" y="16818"/>
                  <a:pt x="20238" y="16777"/>
                  <a:pt x="20238" y="16732"/>
                </a:cubicBezTo>
                <a:lnTo>
                  <a:pt x="20238" y="4873"/>
                </a:lnTo>
                <a:cubicBezTo>
                  <a:pt x="20238" y="2183"/>
                  <a:pt x="19654" y="0"/>
                  <a:pt x="18934" y="0"/>
                </a:cubicBezTo>
                <a:lnTo>
                  <a:pt x="1304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7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把 egg 這個串列裡的字串，用「連結字串」連結起來!">
            <a:extLst>
              <a:ext uri="{FF2B5EF4-FFF2-40B4-BE49-F238E27FC236}">
                <a16:creationId xmlns:a16="http://schemas.microsoft.com/office/drawing/2014/main" xmlns="" id="{0A9FD39C-1180-476E-9D8D-00A0AEE9B79A}"/>
              </a:ext>
            </a:extLst>
          </p:cNvPr>
          <p:cNvSpPr txBox="1"/>
          <p:nvPr/>
        </p:nvSpPr>
        <p:spPr>
          <a:xfrm>
            <a:off x="6688396" y="4195652"/>
            <a:ext cx="3097289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</a:t>
            </a:r>
            <a:r>
              <a:rPr lang="zh-TW" altLang="en-US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每一個資料型態就對應一種互動的方式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0977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Tx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想個有趣的主題，做個互動的小程式吧！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847574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175</Words>
  <Application>Microsoft Office PowerPoint</Application>
  <PresentationFormat>自訂</PresentationFormat>
  <Paragraphs>33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21_BasicWhite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74</cp:revision>
  <dcterms:created xsi:type="dcterms:W3CDTF">2020-07-01T18:22:10Z</dcterms:created>
  <dcterms:modified xsi:type="dcterms:W3CDTF">2022-10-11T04:13:44Z</dcterms:modified>
</cp:coreProperties>
</file>