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handoutMasterIdLst>
    <p:handoutMasterId r:id="rId14"/>
  </p:handoutMasterIdLst>
  <p:sldIdLst>
    <p:sldId id="298" r:id="rId2"/>
    <p:sldId id="343" r:id="rId3"/>
    <p:sldId id="344" r:id="rId4"/>
    <p:sldId id="349" r:id="rId5"/>
    <p:sldId id="345" r:id="rId6"/>
    <p:sldId id="346" r:id="rId7"/>
    <p:sldId id="350" r:id="rId8"/>
    <p:sldId id="351" r:id="rId9"/>
    <p:sldId id="352" r:id="rId10"/>
    <p:sldId id="347" r:id="rId11"/>
    <p:sldId id="30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DC6"/>
    <a:srgbClr val="0A6FB7"/>
    <a:srgbClr val="FF8E7B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-1003" y="-389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》II-25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:a16="http://schemas.microsoft.com/office/drawing/2014/main" xmlns="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》II-25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打造自己的 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（文字型資料的處理）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25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Tokenizer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存起來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存取與讀回訓練好的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Tokenizer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8E38AF19-F5BC-47E6-BA4C-8BD2D740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0" y="2791843"/>
            <a:ext cx="10389578" cy="15962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9089C472-0415-4606-A111-D6403B4C2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0" y="4339922"/>
            <a:ext cx="5741554" cy="1585470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7BE06B98-B6EE-410A-9F89-F5F1CFCA6DDA}"/>
              </a:ext>
            </a:extLst>
          </p:cNvPr>
          <p:cNvSpPr txBox="1"/>
          <p:nvPr/>
        </p:nvSpPr>
        <p:spPr>
          <a:xfrm>
            <a:off x="647390" y="2486916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把我們的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Tokenizer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pickle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套件存起來。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DA2B11C-4908-4DD5-9456-EC1F86FAE0F2}"/>
              </a:ext>
            </a:extLst>
          </p:cNvPr>
          <p:cNvSpPr/>
          <p:nvPr/>
        </p:nvSpPr>
        <p:spPr>
          <a:xfrm>
            <a:off x="743642" y="4377608"/>
            <a:ext cx="5966144" cy="1537344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:a16="http://schemas.microsoft.com/office/drawing/2014/main" xmlns="" id="{38A46B6E-0A72-4FE7-872A-1674A61CE8C9}"/>
              </a:ext>
            </a:extLst>
          </p:cNvPr>
          <p:cNvSpPr txBox="1"/>
          <p:nvPr/>
        </p:nvSpPr>
        <p:spPr>
          <a:xfrm>
            <a:off x="6806038" y="4875856"/>
            <a:ext cx="476336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讀回訓練好的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Tokenizer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是這樣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!</a:t>
            </a:r>
          </a:p>
        </p:txBody>
      </p:sp>
      <p:sp>
        <p:nvSpPr>
          <p:cNvPr id="13" name="箭號: 弧形下彎 12">
            <a:extLst>
              <a:ext uri="{FF2B5EF4-FFF2-40B4-BE49-F238E27FC236}">
                <a16:creationId xmlns:a16="http://schemas.microsoft.com/office/drawing/2014/main" xmlns="" id="{41EB6590-5DC0-4D19-AD85-5FE2E1647586}"/>
              </a:ext>
            </a:extLst>
          </p:cNvPr>
          <p:cNvSpPr/>
          <p:nvPr/>
        </p:nvSpPr>
        <p:spPr>
          <a:xfrm>
            <a:off x="6709786" y="4652211"/>
            <a:ext cx="1503772" cy="213205"/>
          </a:xfrm>
          <a:prstGeom prst="curvedDownArrow">
            <a:avLst/>
          </a:prstGeom>
          <a:solidFill>
            <a:srgbClr val="000000"/>
          </a:solidFill>
          <a:ln w="38100" cap="flat">
            <a:solidFill>
              <a:srgbClr val="99DDC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608384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試著用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找找看自己名字的編碼吧！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我也想做自己的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NLP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專案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!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用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TensorFlow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打造自己的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Tokenizer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xmlns="" id="{CF57DE38-A593-4EE2-9DAA-743EC6ED6E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53" y="2389545"/>
            <a:ext cx="6142047" cy="3459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A68E4424-4189-497E-A615-8080B926E222}"/>
              </a:ext>
            </a:extLst>
          </p:cNvPr>
          <p:cNvSpPr txBox="1"/>
          <p:nvPr/>
        </p:nvSpPr>
        <p:spPr>
          <a:xfrm>
            <a:off x="2220709" y="5807461"/>
            <a:ext cx="8330683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我們唯一要做的事是，去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蒐集文本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，存到一個文字檔中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96386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讀入套件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Tokenizer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A899D60F-0526-4CAE-947F-4F50CDE0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49" y="5111386"/>
            <a:ext cx="10529322" cy="801959"/>
          </a:xfrm>
          <a:prstGeom prst="rect">
            <a:avLst/>
          </a:prstGeom>
        </p:spPr>
      </p:pic>
      <p:pic>
        <p:nvPicPr>
          <p:cNvPr id="11" name="內容版面配置區 7">
            <a:extLst>
              <a:ext uri="{FF2B5EF4-FFF2-40B4-BE49-F238E27FC236}">
                <a16:creationId xmlns:a16="http://schemas.microsoft.com/office/drawing/2014/main" xmlns="" id="{449081D2-1662-4A7C-B450-F75BEDD0C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51" y="2355589"/>
            <a:ext cx="5346256" cy="26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72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讀入套件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注意要訓練跟存檔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588F55B-8066-44BD-9E20-A49FA8C2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2" y="4773581"/>
            <a:ext cx="10797332" cy="901222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F669CCA9-8F9B-4373-81EA-AA2A8B13724A}"/>
              </a:ext>
            </a:extLst>
          </p:cNvPr>
          <p:cNvGrpSpPr/>
          <p:nvPr/>
        </p:nvGrpSpPr>
        <p:grpSpPr>
          <a:xfrm>
            <a:off x="768772" y="2547258"/>
            <a:ext cx="10239734" cy="1166368"/>
            <a:chOff x="768772" y="2830692"/>
            <a:chExt cx="10239734" cy="882933"/>
          </a:xfrm>
        </p:grpSpPr>
        <p:sp>
          <p:nvSpPr>
            <p:cNvPr id="13" name="我們用的套件, 大家也習慣稱 tf.Keras。">
              <a:extLst>
                <a:ext uri="{FF2B5EF4-FFF2-40B4-BE49-F238E27FC236}">
                  <a16:creationId xmlns:a16="http://schemas.microsoft.com/office/drawing/2014/main" xmlns="" id="{A5CB833F-E0FF-4D1F-B472-BD5747B8A1FB}"/>
                </a:ext>
              </a:extLst>
            </p:cNvPr>
            <p:cNvSpPr txBox="1"/>
            <p:nvPr/>
          </p:nvSpPr>
          <p:spPr>
            <a:xfrm>
              <a:off x="768772" y="2830692"/>
              <a:ext cx="10025186" cy="882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Tokenizer 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是把文字傳換成數字的工具，而且需要訓練的。因為不同文本需要不一樣的參數，所以不是可以直接拿來用，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訓練完記得要存起來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itchFamily="34" charset="-120"/>
                  <a:ea typeface="微軟正黑體" pitchFamily="34" charset="-120"/>
                </a:rPr>
                <a:t>!!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98BEAB2-CBBF-4BEF-A26B-0C595F72184D}"/>
                </a:ext>
              </a:extLst>
            </p:cNvPr>
            <p:cNvSpPr/>
            <p:nvPr/>
          </p:nvSpPr>
          <p:spPr>
            <a:xfrm>
              <a:off x="768772" y="2999573"/>
              <a:ext cx="10239734" cy="595035"/>
            </a:xfrm>
            <a:prstGeom prst="rect">
              <a:avLst/>
            </a:prstGeom>
            <a:noFill/>
            <a:ln w="38100" cap="flat">
              <a:solidFill>
                <a:srgbClr val="99DDC6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我們用的套件, 大家也習慣稱 tf.Keras。">
            <a:extLst>
              <a:ext uri="{FF2B5EF4-FFF2-40B4-BE49-F238E27FC236}">
                <a16:creationId xmlns:a16="http://schemas.microsoft.com/office/drawing/2014/main" xmlns="" id="{91B336FA-68EF-40DE-84B0-595288C68D52}"/>
              </a:ext>
            </a:extLst>
          </p:cNvPr>
          <p:cNvSpPr txBox="1"/>
          <p:nvPr/>
        </p:nvSpPr>
        <p:spPr>
          <a:xfrm>
            <a:off x="752443" y="4259980"/>
            <a:ext cx="9730500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!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wget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把在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GitHub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上的檔案當成在自己硬碟上的檔案使用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82305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讀入蒐集到的所有文本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把所有文字合併成一個檔案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98DE9E9-FE18-4BF6-93E6-B988D9BD6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1" b="3955"/>
          <a:stretch/>
        </p:blipFill>
        <p:spPr>
          <a:xfrm>
            <a:off x="548619" y="2823622"/>
            <a:ext cx="10587465" cy="11170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A2D686BB-11C3-4F02-8742-CAB45B453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04" b="3859"/>
          <a:stretch/>
        </p:blipFill>
        <p:spPr>
          <a:xfrm>
            <a:off x="548621" y="4428408"/>
            <a:ext cx="10587465" cy="5381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C4BE216E-B8E0-4018-9342-CBA0895468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65" b="6850"/>
          <a:stretch/>
        </p:blipFill>
        <p:spPr>
          <a:xfrm>
            <a:off x="548620" y="5412325"/>
            <a:ext cx="10587465" cy="527940"/>
          </a:xfrm>
          <a:prstGeom prst="rect">
            <a:avLst/>
          </a:prstGeom>
        </p:spPr>
      </p:pic>
      <p:sp>
        <p:nvSpPr>
          <p:cNvPr id="14" name="我們用的套件, 大家也習慣稱 tf.Keras。">
            <a:extLst>
              <a:ext uri="{FF2B5EF4-FFF2-40B4-BE49-F238E27FC236}">
                <a16:creationId xmlns:a16="http://schemas.microsoft.com/office/drawing/2014/main" xmlns="" id="{CDC8C09F-756D-437E-AD8E-8B11AF02CB46}"/>
              </a:ext>
            </a:extLst>
          </p:cNvPr>
          <p:cNvSpPr txBox="1"/>
          <p:nvPr/>
        </p:nvSpPr>
        <p:spPr>
          <a:xfrm>
            <a:off x="548620" y="3951647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把內容中開頭的縮排符號去掉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我們用的套件, 大家也習慣稱 tf.Keras。">
            <a:extLst>
              <a:ext uri="{FF2B5EF4-FFF2-40B4-BE49-F238E27FC236}">
                <a16:creationId xmlns:a16="http://schemas.microsoft.com/office/drawing/2014/main" xmlns="" id="{3B15F76E-C853-48E1-9A20-17407C476337}"/>
              </a:ext>
            </a:extLst>
          </p:cNvPr>
          <p:cNvSpPr txBox="1"/>
          <p:nvPr/>
        </p:nvSpPr>
        <p:spPr>
          <a:xfrm>
            <a:off x="548620" y="4916519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把每一段整合起來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6A9AE8E3-2D36-410E-A686-8810DECC99F3}"/>
              </a:ext>
            </a:extLst>
          </p:cNvPr>
          <p:cNvSpPr txBox="1"/>
          <p:nvPr/>
        </p:nvSpPr>
        <p:spPr>
          <a:xfrm>
            <a:off x="548621" y="2357090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《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紅樓夢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》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文本檔案打開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79287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打造自己的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Tokenizer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一樣要使用標準的函數學習機三部曲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A6717D4-3EE4-4374-B9BA-2471109E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60" y="3440996"/>
            <a:ext cx="10721296" cy="9442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406447E8-AD18-40D1-A2F2-EF2D6CB5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0" y="5049292"/>
            <a:ext cx="10592960" cy="721590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DA98AC4F-2B7C-4CAE-A582-80295CB4D3B4}"/>
              </a:ext>
            </a:extLst>
          </p:cNvPr>
          <p:cNvSpPr txBox="1"/>
          <p:nvPr/>
        </p:nvSpPr>
        <p:spPr>
          <a:xfrm>
            <a:off x="668597" y="4520684"/>
            <a:ext cx="10592959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第二部曲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：訓練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Tokenizer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。這裡就把所有的文字丟進去就好。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我們用的套件, 大家也習慣稱 tf.Keras。">
            <a:extLst>
              <a:ext uri="{FF2B5EF4-FFF2-40B4-BE49-F238E27FC236}">
                <a16:creationId xmlns:a16="http://schemas.microsoft.com/office/drawing/2014/main" xmlns="" id="{042AC640-B78B-4826-820A-64F2179D5BB6}"/>
              </a:ext>
            </a:extLst>
          </p:cNvPr>
          <p:cNvSpPr txBox="1"/>
          <p:nvPr/>
        </p:nvSpPr>
        <p:spPr>
          <a:xfrm>
            <a:off x="692660" y="2722726"/>
            <a:ext cx="10592959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第一部曲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：打造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Tokenizer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函數學習機的物件。設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char_level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=True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的意思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  <a:p>
            <a:pPr lvl="4">
              <a:buClr>
                <a:srgbClr val="FF8E7B"/>
              </a:buClr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是每一個字（包括標點符號），都有一個代號（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token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59964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 </a:t>
            </a:r>
            <a:r>
              <a:rPr lang="zh-TW" altLang="en-US" dirty="0"/>
              <a:t>打造自己的</a:t>
            </a:r>
            <a:r>
              <a:rPr lang="en-US" altLang="zh-TW" dirty="0"/>
              <a:t>Tokenizer</a:t>
            </a:r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一樣要使用標準的函數學習機三部曲</a:t>
            </a:r>
            <a:endParaRPr lang="zh-TW" alt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5D1CE659-1918-446E-8CE8-2D930E39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60" y="3649900"/>
            <a:ext cx="10470435" cy="1231816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9BCF5288-7791-449E-BB69-32886A852CF3}"/>
              </a:ext>
            </a:extLst>
          </p:cNvPr>
          <p:cNvSpPr txBox="1"/>
          <p:nvPr/>
        </p:nvSpPr>
        <p:spPr>
          <a:xfrm>
            <a:off x="692660" y="2722726"/>
            <a:ext cx="1072654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第三部曲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：使用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Tokenizer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（預測）。我們可以送一句話進去，就可以回傳經過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  <a:p>
            <a:pPr lvl="3"/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Tokenizer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轉換之後對應的一串代碼（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sequence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）回來。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14EEBCC6-91D6-468C-82E3-CE51D4339E39}"/>
              </a:ext>
            </a:extLst>
          </p:cNvPr>
          <p:cNvGrpSpPr/>
          <p:nvPr/>
        </p:nvGrpSpPr>
        <p:grpSpPr>
          <a:xfrm>
            <a:off x="6614017" y="4838396"/>
            <a:ext cx="4549078" cy="999064"/>
            <a:chOff x="4040200" y="3538448"/>
            <a:chExt cx="2249175" cy="999064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0AEB2EA6-6AF6-4218-97EE-7451D8EAF7EE}"/>
                </a:ext>
              </a:extLst>
            </p:cNvPr>
            <p:cNvSpPr/>
            <p:nvPr/>
          </p:nvSpPr>
          <p:spPr>
            <a:xfrm>
              <a:off x="4532215" y="3538448"/>
              <a:ext cx="411446" cy="712741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823CEA24-E5A0-4085-993B-DEC864B1A08C}"/>
                </a:ext>
              </a:extLst>
            </p:cNvPr>
            <p:cNvSpPr/>
            <p:nvPr/>
          </p:nvSpPr>
          <p:spPr>
            <a:xfrm>
              <a:off x="4040200" y="3907210"/>
              <a:ext cx="2249175" cy="630302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這裡的結果每個人都會不一樣！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6615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 </a:t>
            </a:r>
            <a:r>
              <a:rPr lang="zh-TW" altLang="en-US" dirty="0"/>
              <a:t>打造自己的</a:t>
            </a:r>
            <a:r>
              <a:rPr lang="en-US" altLang="zh-TW" dirty="0"/>
              <a:t>Tokenizer</a:t>
            </a:r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拿代碼生成文句</a:t>
            </a:r>
            <a:endParaRPr lang="zh-TW" alt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9C3D0166-9B35-4D25-894D-3C0EC5CE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8" y="2651502"/>
            <a:ext cx="10684042" cy="912814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ED92818F-5A0C-4446-B7D8-228425C43E46}"/>
              </a:ext>
            </a:extLst>
          </p:cNvPr>
          <p:cNvGrpSpPr/>
          <p:nvPr/>
        </p:nvGrpSpPr>
        <p:grpSpPr>
          <a:xfrm>
            <a:off x="1049617" y="3681059"/>
            <a:ext cx="3458214" cy="1661045"/>
            <a:chOff x="4040200" y="3538448"/>
            <a:chExt cx="2249175" cy="999064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A42AD2D5-0C3C-4C95-9781-B412C07415A3}"/>
                </a:ext>
              </a:extLst>
            </p:cNvPr>
            <p:cNvSpPr/>
            <p:nvPr/>
          </p:nvSpPr>
          <p:spPr>
            <a:xfrm>
              <a:off x="4532215" y="3538448"/>
              <a:ext cx="411446" cy="712741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語音泡泡: 圓角矩形 12">
              <a:extLst>
                <a:ext uri="{FF2B5EF4-FFF2-40B4-BE49-F238E27FC236}">
                  <a16:creationId xmlns:a16="http://schemas.microsoft.com/office/drawing/2014/main" xmlns="" id="{5658C278-87F8-4C97-B77F-BF529620740F}"/>
                </a:ext>
              </a:extLst>
            </p:cNvPr>
            <p:cNvSpPr/>
            <p:nvPr/>
          </p:nvSpPr>
          <p:spPr>
            <a:xfrm>
              <a:off x="4040200" y="3907210"/>
              <a:ext cx="2249175" cy="630302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還可以反過來拿這串代碼生成原本的那一句話。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623C7284-DFCB-4013-A6DE-E818ABE257EB}"/>
              </a:ext>
            </a:extLst>
          </p:cNvPr>
          <p:cNvGrpSpPr/>
          <p:nvPr/>
        </p:nvGrpSpPr>
        <p:grpSpPr>
          <a:xfrm>
            <a:off x="6732600" y="3864429"/>
            <a:ext cx="4256243" cy="1297423"/>
            <a:chOff x="768772" y="2830692"/>
            <a:chExt cx="10239734" cy="882933"/>
          </a:xfrm>
        </p:grpSpPr>
        <p:sp>
          <p:nvSpPr>
            <p:cNvPr id="15" name="我們用的套件, 大家也習慣稱 tf.Keras。">
              <a:extLst>
                <a:ext uri="{FF2B5EF4-FFF2-40B4-BE49-F238E27FC236}">
                  <a16:creationId xmlns:a16="http://schemas.microsoft.com/office/drawing/2014/main" xmlns="" id="{28BDB843-6BD7-414B-952C-FD679C59DC97}"/>
                </a:ext>
              </a:extLst>
            </p:cNvPr>
            <p:cNvSpPr txBox="1"/>
            <p:nvPr/>
          </p:nvSpPr>
          <p:spPr>
            <a:xfrm>
              <a:off x="768772" y="2830692"/>
              <a:ext cx="10025186" cy="882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沒有訓練過的字出現，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Tokenizer 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就會自動忽略不計。</a:t>
              </a:r>
              <a:endParaRPr lang="en-US" altLang="zh-TW" sz="3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0D35465E-1F56-490A-B7B8-D9144AD6AF4F}"/>
                </a:ext>
              </a:extLst>
            </p:cNvPr>
            <p:cNvSpPr/>
            <p:nvPr/>
          </p:nvSpPr>
          <p:spPr>
            <a:xfrm>
              <a:off x="768772" y="2999573"/>
              <a:ext cx="10239734" cy="595035"/>
            </a:xfrm>
            <a:prstGeom prst="rect">
              <a:avLst/>
            </a:prstGeom>
            <a:noFill/>
            <a:ln w="38100" cap="flat">
              <a:solidFill>
                <a:srgbClr val="99DDC6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1348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05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Tokenizer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存起來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訓練好的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Tokenizer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一定要記得存起來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!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78DD2A25-5C33-4F56-BB0B-89C718DE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52" y="2927472"/>
            <a:ext cx="10551712" cy="158062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7A375A39-075E-4862-BC84-CDF9EF3C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52" y="5054167"/>
            <a:ext cx="10393398" cy="780925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C7041609-C3B8-4050-AE1C-D5452DE6D244}"/>
              </a:ext>
            </a:extLst>
          </p:cNvPr>
          <p:cNvSpPr txBox="1"/>
          <p:nvPr/>
        </p:nvSpPr>
        <p:spPr>
          <a:xfrm>
            <a:off x="581509" y="2529214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先連結到自己的雲端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E6DB523A-A8D7-42F0-803E-2797B4A6830D}"/>
              </a:ext>
            </a:extLst>
          </p:cNvPr>
          <p:cNvSpPr txBox="1"/>
          <p:nvPr/>
        </p:nvSpPr>
        <p:spPr>
          <a:xfrm>
            <a:off x="502352" y="4604734"/>
            <a:ext cx="8829258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轉換路徑到</a:t>
            </a:r>
            <a:r>
              <a:rPr lang="en-US" altLang="zh-TW" sz="2400" b="1" dirty="0" err="1">
                <a:latin typeface="微軟正黑體" pitchFamily="34" charset="-120"/>
                <a:ea typeface="微軟正黑體" pitchFamily="34" charset="-120"/>
              </a:rPr>
              <a:t>Colab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Notebooks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的資料夾中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3824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</TotalTime>
  <Words>400</Words>
  <Application>Microsoft Office PowerPoint</Application>
  <PresentationFormat>自訂</PresentationFormat>
  <Paragraphs>51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189</cp:revision>
  <dcterms:created xsi:type="dcterms:W3CDTF">2020-07-01T18:22:10Z</dcterms:created>
  <dcterms:modified xsi:type="dcterms:W3CDTF">2022-10-12T03:27:33Z</dcterms:modified>
</cp:coreProperties>
</file>