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handoutMasterIdLst>
    <p:handoutMasterId r:id="rId18"/>
  </p:handoutMasterIdLst>
  <p:sldIdLst>
    <p:sldId id="298" r:id="rId2"/>
    <p:sldId id="353" r:id="rId3"/>
    <p:sldId id="354" r:id="rId4"/>
    <p:sldId id="355" r:id="rId5"/>
    <p:sldId id="362" r:id="rId6"/>
    <p:sldId id="356" r:id="rId7"/>
    <p:sldId id="357" r:id="rId8"/>
    <p:sldId id="363" r:id="rId9"/>
    <p:sldId id="359" r:id="rId10"/>
    <p:sldId id="360" r:id="rId11"/>
    <p:sldId id="364" r:id="rId12"/>
    <p:sldId id="365" r:id="rId13"/>
    <p:sldId id="366" r:id="rId14"/>
    <p:sldId id="361" r:id="rId15"/>
    <p:sldId id="30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99DDC6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-1003" y="-389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》III-30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="" xmlns:a16="http://schemas.microsoft.com/office/drawing/2014/main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FB273EB-AD95-4363-B438-1731E0C72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2" y="1877343"/>
            <a:ext cx="1080394" cy="1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》III-30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main_classes/pipelin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hyperlink" Target="https://huggingface.co/mode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 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快速打造文字生成器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30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07 </a:t>
            </a:r>
            <a:r>
              <a:rPr lang="zh-TW" altLang="en-US" dirty="0"/>
              <a:t>中文的 </a:t>
            </a:r>
            <a:r>
              <a:rPr lang="en-US" altLang="zh-TW" dirty="0"/>
              <a:t>GPT-2 </a:t>
            </a:r>
            <a:r>
              <a:rPr lang="zh-TW" altLang="en-US" dirty="0"/>
              <a:t>唬爛王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台灣中央研究院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CKIP Lab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的中文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GPT-2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10">
            <a:extLst>
              <a:ext uri="{FF2B5EF4-FFF2-40B4-BE49-F238E27FC236}">
                <a16:creationId xmlns="" xmlns:a16="http://schemas.microsoft.com/office/drawing/2014/main" id="{9FB40511-C367-4DBD-8A9E-C09E05D1B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63" y="2518611"/>
            <a:ext cx="5593419" cy="3658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9282708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07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中文的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GPT-2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唬爛王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Ckiplab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的中文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gpt2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生成器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9FE99F72-1C15-4011-AF54-6B5206C5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1" y="3010273"/>
            <a:ext cx="10592838" cy="94104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624AE2FB-D6B3-4DAC-A5D9-99BB66AD5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99"/>
          <a:stretch/>
        </p:blipFill>
        <p:spPr>
          <a:xfrm>
            <a:off x="604551" y="4848891"/>
            <a:ext cx="10592838" cy="591370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C50B92BB-5903-4937-959A-4FAF6986EFB4}"/>
              </a:ext>
            </a:extLst>
          </p:cNvPr>
          <p:cNvSpPr txBox="1"/>
          <p:nvPr/>
        </p:nvSpPr>
        <p:spPr>
          <a:xfrm>
            <a:off x="604550" y="2496672"/>
            <a:ext cx="974260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指定中文的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gpt2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生成模型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搜尋 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ckiplab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會找到中文的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GPT-2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模型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13" name="我們用的套件, 大家也習慣稱 tf.Keras。">
            <a:extLst>
              <a:ext uri="{FF2B5EF4-FFF2-40B4-BE49-F238E27FC236}">
                <a16:creationId xmlns="" xmlns:a16="http://schemas.microsoft.com/office/drawing/2014/main" id="{91029676-B39D-4C91-8CEB-8F84B4C48122}"/>
              </a:ext>
            </a:extLst>
          </p:cNvPr>
          <p:cNvSpPr txBox="1"/>
          <p:nvPr/>
        </p:nvSpPr>
        <p:spPr>
          <a:xfrm>
            <a:off x="604550" y="4320416"/>
            <a:ext cx="974260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隨便輸入一段中文句子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9285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07 </a:t>
            </a:r>
            <a:r>
              <a:rPr lang="zh-TW" altLang="en-US" dirty="0"/>
              <a:t>中文的 </a:t>
            </a:r>
            <a:r>
              <a:rPr lang="en-US" altLang="zh-TW" dirty="0"/>
              <a:t>GPT-2 </a:t>
            </a:r>
            <a:r>
              <a:rPr lang="zh-TW" altLang="en-US" dirty="0"/>
              <a:t>唬爛王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Ckiplab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的中文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gpt2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 生成器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CFC5377C-6746-498C-9BCC-B5A599B4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15" y="2605335"/>
            <a:ext cx="10311542" cy="6459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812C4E2A-4688-46D1-8A18-0E1C6D29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15" y="3251275"/>
            <a:ext cx="8571998" cy="1374686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87C0ED3D-5C97-45AF-B012-D50A988443FA}"/>
              </a:ext>
            </a:extLst>
          </p:cNvPr>
          <p:cNvGrpSpPr/>
          <p:nvPr/>
        </p:nvGrpSpPr>
        <p:grpSpPr>
          <a:xfrm>
            <a:off x="1660719" y="4044684"/>
            <a:ext cx="9758487" cy="1642937"/>
            <a:chOff x="4040200" y="3635085"/>
            <a:chExt cx="1426404" cy="902428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B162A6AA-980F-4441-91D2-51CB60E72E30}"/>
                </a:ext>
              </a:extLst>
            </p:cNvPr>
            <p:cNvSpPr/>
            <p:nvPr/>
          </p:nvSpPr>
          <p:spPr>
            <a:xfrm>
              <a:off x="5267508" y="3635085"/>
              <a:ext cx="178212" cy="850282"/>
            </a:xfrm>
            <a:prstGeom prst="triangle">
              <a:avLst>
                <a:gd name="adj" fmla="val 0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48EEEF1E-5F2D-407E-9EAC-1B57E5C4C2D2}"/>
                </a:ext>
              </a:extLst>
            </p:cNvPr>
            <p:cNvSpPr/>
            <p:nvPr/>
          </p:nvSpPr>
          <p:spPr>
            <a:xfrm>
              <a:off x="4040200" y="4060226"/>
              <a:ext cx="1426404" cy="477287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其實還是可以用</a:t>
              </a:r>
              <a:r>
                <a:rPr lang="en-US" altLang="zh-TW" sz="24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text_zh</a:t>
              </a:r>
              <a:r>
                <a:rPr lang="en-US" altLang="zh-TW" sz="2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‘</a:t>
              </a:r>
              <a:r>
                <a:rPr lang="en-US" altLang="zh-TW" sz="2400" b="1" dirty="0" err="1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generated_text</a:t>
              </a:r>
              <a:r>
                <a:rPr lang="en-US" altLang="zh-TW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’</a:t>
              </a:r>
              <a:r>
                <a:rPr lang="en-US" altLang="zh-TW" sz="2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來看生成的內容，但會發現字和字中間會空一個空格。這邊這段程式就是</a:t>
              </a:r>
              <a:r>
                <a:rPr lang="zh-TW" altLang="en-US" sz="2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去除中間的空白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6553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08 </a:t>
            </a:r>
            <a:r>
              <a:rPr lang="zh-TW" altLang="en-US" dirty="0"/>
              <a:t>中文的情意分析！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1050293" y="1801480"/>
            <a:ext cx="1023429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Raychanan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/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bert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-base-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chinese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-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FineTuned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-Binary-Best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E04BAD3D-62AF-47E7-B50B-E4BDD18B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5" y="3073130"/>
            <a:ext cx="10842113" cy="676709"/>
          </a:xfrm>
          <a:prstGeom prst="rect">
            <a:avLst/>
          </a:prstGeom>
        </p:spPr>
      </p:pic>
      <p:sp>
        <p:nvSpPr>
          <p:cNvPr id="6" name="我們用的套件, 大家也習慣稱 tf.Keras。">
            <a:extLst>
              <a:ext uri="{FF2B5EF4-FFF2-40B4-BE49-F238E27FC236}">
                <a16:creationId xmlns="" xmlns:a16="http://schemas.microsoft.com/office/drawing/2014/main" id="{21301B20-BD65-42D2-9A3F-73BDB8C2C420}"/>
              </a:ext>
            </a:extLst>
          </p:cNvPr>
          <p:cNvSpPr txBox="1"/>
          <p:nvPr/>
        </p:nvSpPr>
        <p:spPr>
          <a:xfrm>
            <a:off x="604550" y="2635996"/>
            <a:ext cx="974260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指定中文情意分析模型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82F87EEA-80BE-451D-BB33-FEBCE7ABC000}"/>
              </a:ext>
            </a:extLst>
          </p:cNvPr>
          <p:cNvGrpSpPr/>
          <p:nvPr/>
        </p:nvGrpSpPr>
        <p:grpSpPr>
          <a:xfrm>
            <a:off x="6531461" y="3757860"/>
            <a:ext cx="2355866" cy="1771022"/>
            <a:chOff x="5040499" y="4260213"/>
            <a:chExt cx="2647005" cy="3934886"/>
          </a:xfrm>
        </p:grpSpPr>
        <p:sp>
          <p:nvSpPr>
            <p:cNvPr id="11" name="泡泡引言框">
              <a:extLst>
                <a:ext uri="{FF2B5EF4-FFF2-40B4-BE49-F238E27FC236}">
                  <a16:creationId xmlns="" xmlns:a16="http://schemas.microsoft.com/office/drawing/2014/main" id="{78297986-067A-47EA-832E-F5E4D0781007}"/>
                </a:ext>
              </a:extLst>
            </p:cNvPr>
            <p:cNvSpPr/>
            <p:nvPr/>
          </p:nvSpPr>
          <p:spPr>
            <a:xfrm>
              <a:off x="5040499" y="4260213"/>
              <a:ext cx="2647005" cy="393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2" name="第一次正式使用超酷炫 Gradio 套件!">
              <a:extLst>
                <a:ext uri="{FF2B5EF4-FFF2-40B4-BE49-F238E27FC236}">
                  <a16:creationId xmlns="" xmlns:a16="http://schemas.microsoft.com/office/drawing/2014/main" id="{24D58663-232C-43B7-9F17-8D0BC4B7758D}"/>
                </a:ext>
              </a:extLst>
            </p:cNvPr>
            <p:cNvSpPr txBox="1"/>
            <p:nvPr/>
          </p:nvSpPr>
          <p:spPr>
            <a:xfrm>
              <a:off x="5132514" y="4805884"/>
              <a:ext cx="2475855" cy="19617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我們這次一樣做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正負評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分析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</p:grpSp>
      <p:pic>
        <p:nvPicPr>
          <p:cNvPr id="13" name="內容版面配置區 13">
            <a:extLst>
              <a:ext uri="{FF2B5EF4-FFF2-40B4-BE49-F238E27FC236}">
                <a16:creationId xmlns="" xmlns:a16="http://schemas.microsoft.com/office/drawing/2014/main" id="{8073C24D-61CC-49FC-861E-0FB2C299FC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23" y="4273048"/>
            <a:ext cx="1645615" cy="17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461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08 </a:t>
            </a:r>
            <a:r>
              <a:rPr lang="zh-TW" altLang="en-US" dirty="0"/>
              <a:t>中文的情意分析！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829B9E4D-D30F-46AC-81ED-F96B5C34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0" y="2734634"/>
            <a:ext cx="10208773" cy="14021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37A2306B-E450-4438-BEA2-E25895B5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9" y="4621060"/>
            <a:ext cx="10208773" cy="1350306"/>
          </a:xfrm>
          <a:prstGeom prst="rect">
            <a:avLst/>
          </a:prstGeom>
        </p:spPr>
      </p:pic>
      <p:sp>
        <p:nvSpPr>
          <p:cNvPr id="11" name="我們來試試剛開始可能有點可怕的終端機。">
            <a:extLst>
              <a:ext uri="{FF2B5EF4-FFF2-40B4-BE49-F238E27FC236}">
                <a16:creationId xmlns="" xmlns:a16="http://schemas.microsoft.com/office/drawing/2014/main" id="{C41DFDD3-6CE9-4287-B189-C4DA1272EC53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試試中文情意分析的結果</a:t>
            </a: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12AF29B1-4AA8-4ACB-9267-553695BED345}"/>
              </a:ext>
            </a:extLst>
          </p:cNvPr>
          <p:cNvSpPr txBox="1"/>
          <p:nvPr/>
        </p:nvSpPr>
        <p:spPr>
          <a:xfrm>
            <a:off x="604550" y="2363282"/>
            <a:ext cx="974260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明顯正評的例子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我們用的套件, 大家也習慣稱 tf.Keras。">
            <a:extLst>
              <a:ext uri="{FF2B5EF4-FFF2-40B4-BE49-F238E27FC236}">
                <a16:creationId xmlns="" xmlns:a16="http://schemas.microsoft.com/office/drawing/2014/main" id="{49C9AC34-87C1-472C-A7A0-46BF693FF5D9}"/>
              </a:ext>
            </a:extLst>
          </p:cNvPr>
          <p:cNvSpPr txBox="1"/>
          <p:nvPr/>
        </p:nvSpPr>
        <p:spPr>
          <a:xfrm>
            <a:off x="576324" y="4232998"/>
            <a:ext cx="974260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不那麼明顯的例子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574C291-5DE2-447C-8F83-3B7D1512D927}"/>
              </a:ext>
            </a:extLst>
          </p:cNvPr>
          <p:cNvSpPr/>
          <p:nvPr/>
        </p:nvSpPr>
        <p:spPr>
          <a:xfrm>
            <a:off x="4780547" y="3753852"/>
            <a:ext cx="2646948" cy="307554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1D6C562-6BCD-47C0-B275-FA81E7F51EDA}"/>
              </a:ext>
            </a:extLst>
          </p:cNvPr>
          <p:cNvSpPr/>
          <p:nvPr/>
        </p:nvSpPr>
        <p:spPr>
          <a:xfrm>
            <a:off x="4804611" y="5574631"/>
            <a:ext cx="2646948" cy="307554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6250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試著找一個你有興趣的任務，用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做出來吧！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有這麼多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模型，你能不能想一些有創意的應用方式呢？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 Hugging Face </a:t>
            </a:r>
            <a:r>
              <a:rPr lang="zh-TW" altLang="en-US" dirty="0"/>
              <a:t>的 </a:t>
            </a:r>
            <a:r>
              <a:rPr lang="en-US" altLang="zh-TW" dirty="0"/>
              <a:t>transformers </a:t>
            </a:r>
            <a:r>
              <a:rPr lang="zh-TW" altLang="en-US" dirty="0"/>
              <a:t>套件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Hugging Face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transformers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套件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02F55E77-BCCD-4BD8-9062-2D1F833B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0" y="3091918"/>
            <a:ext cx="10525699" cy="807450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C06206FC-C0AC-4981-A408-6B8C14774A0C}"/>
              </a:ext>
            </a:extLst>
          </p:cNvPr>
          <p:cNvSpPr txBox="1"/>
          <p:nvPr/>
        </p:nvSpPr>
        <p:spPr>
          <a:xfrm>
            <a:off x="604550" y="2659962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安裝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transformers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套件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="" xmlns:a16="http://schemas.microsoft.com/office/drawing/2014/main" id="{5513A674-EF4E-42F3-821D-C032119A7AAD}"/>
              </a:ext>
            </a:extLst>
          </p:cNvPr>
          <p:cNvGrpSpPr/>
          <p:nvPr/>
        </p:nvGrpSpPr>
        <p:grpSpPr>
          <a:xfrm>
            <a:off x="8047048" y="3173563"/>
            <a:ext cx="2867975" cy="1771022"/>
            <a:chOff x="5040499" y="4260213"/>
            <a:chExt cx="2647005" cy="3934886"/>
          </a:xfrm>
        </p:grpSpPr>
        <p:sp>
          <p:nvSpPr>
            <p:cNvPr id="16" name="泡泡引言框">
              <a:extLst>
                <a:ext uri="{FF2B5EF4-FFF2-40B4-BE49-F238E27FC236}">
                  <a16:creationId xmlns="" xmlns:a16="http://schemas.microsoft.com/office/drawing/2014/main" id="{5A3E37E8-9B12-4336-A6A3-22E81518852C}"/>
                </a:ext>
              </a:extLst>
            </p:cNvPr>
            <p:cNvSpPr/>
            <p:nvPr/>
          </p:nvSpPr>
          <p:spPr>
            <a:xfrm>
              <a:off x="5040499" y="4260213"/>
              <a:ext cx="2647005" cy="393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7" name="第一次正式使用超酷炫 Gradio 套件!">
              <a:extLst>
                <a:ext uri="{FF2B5EF4-FFF2-40B4-BE49-F238E27FC236}">
                  <a16:creationId xmlns="" xmlns:a16="http://schemas.microsoft.com/office/drawing/2014/main" id="{2B4236A1-ECB7-4111-919D-D3F1F901F30A}"/>
                </a:ext>
              </a:extLst>
            </p:cNvPr>
            <p:cNvSpPr txBox="1"/>
            <p:nvPr/>
          </p:nvSpPr>
          <p:spPr>
            <a:xfrm>
              <a:off x="5132514" y="4395593"/>
              <a:ext cx="2475855" cy="27823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在自己電腦上安裝 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Anaconda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的，記得要打開終端機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8" name="內容版面配置區 29">
            <a:extLst>
              <a:ext uri="{FF2B5EF4-FFF2-40B4-BE49-F238E27FC236}">
                <a16:creationId xmlns="" xmlns:a16="http://schemas.microsoft.com/office/drawing/2014/main" id="{F926D606-6344-4148-BB38-9672B8DC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6" y="3965146"/>
            <a:ext cx="1577148" cy="1958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57801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pipeline </a:t>
            </a:r>
            <a:r>
              <a:rPr lang="zh-TW" altLang="en-US" dirty="0"/>
              <a:t>一條龍服務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trasnformers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套件當中的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pipeline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957B1027-E58D-4C45-8292-395B147C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65" y="2666229"/>
            <a:ext cx="10445896" cy="610322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="" xmlns:a16="http://schemas.microsoft.com/office/drawing/2014/main" id="{8DE27EDC-7302-4822-B13C-63C8AA0DF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4" y="3374525"/>
            <a:ext cx="7755177" cy="25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06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一行打造一個唬爛機器人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讓電腦幫我們腦補出後面的句子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ABD399E0-0B6F-428B-9B1A-60ADD761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80" y="2974635"/>
            <a:ext cx="10394647" cy="56801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4786E836-1FFD-4D0B-8566-718BE26F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0" y="4057047"/>
            <a:ext cx="10405990" cy="568012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4A81630D-DF18-4B66-8760-935141E8970E}"/>
              </a:ext>
            </a:extLst>
          </p:cNvPr>
          <p:cNvSpPr txBox="1"/>
          <p:nvPr/>
        </p:nvSpPr>
        <p:spPr>
          <a:xfrm>
            <a:off x="604550" y="2496672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讀進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pipeline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的相關模型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186FCCA2-09F9-4418-AE84-5BE16E6F0558}"/>
              </a:ext>
            </a:extLst>
          </p:cNvPr>
          <p:cNvSpPr txBox="1"/>
          <p:nvPr/>
        </p:nvSpPr>
        <p:spPr>
          <a:xfrm>
            <a:off x="604550" y="3572750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輸入一段文字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FE7CB98B-4E66-4214-A3BB-957FB3DEFAB1}"/>
              </a:ext>
            </a:extLst>
          </p:cNvPr>
          <p:cNvGrpSpPr/>
          <p:nvPr/>
        </p:nvGrpSpPr>
        <p:grpSpPr>
          <a:xfrm>
            <a:off x="1116866" y="4574563"/>
            <a:ext cx="8832567" cy="1295669"/>
            <a:chOff x="4040200" y="3758209"/>
            <a:chExt cx="2249175" cy="779303"/>
          </a:xfrm>
        </p:grpSpPr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B9E216F0-4D6B-41D8-BDDD-9FBA2D83AC5B}"/>
                </a:ext>
              </a:extLst>
            </p:cNvPr>
            <p:cNvSpPr/>
            <p:nvPr/>
          </p:nvSpPr>
          <p:spPr>
            <a:xfrm>
              <a:off x="4040200" y="3758209"/>
              <a:ext cx="218713" cy="712741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="" xmlns:a16="http://schemas.microsoft.com/office/drawing/2014/main" id="{BE3BAED8-892B-48AB-B9FC-DDCE3A6E16BE}"/>
                </a:ext>
              </a:extLst>
            </p:cNvPr>
            <p:cNvSpPr/>
            <p:nvPr/>
          </p:nvSpPr>
          <p:spPr>
            <a:xfrm>
              <a:off x="4040200" y="4060225"/>
              <a:ext cx="2249175" cy="477287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最後輸出是一個串列的輸出。所以要嘛就是用輸出的第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個元素，要嘛就明白說要接串列裡的東西，而不是把整個串列接下來。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5EB4651-C1A8-406E-9EEE-0417EB841755}"/>
              </a:ext>
            </a:extLst>
          </p:cNvPr>
          <p:cNvSpPr/>
          <p:nvPr/>
        </p:nvSpPr>
        <p:spPr>
          <a:xfrm>
            <a:off x="855738" y="4151667"/>
            <a:ext cx="1419487" cy="451636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86710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一行打造一個唬爛機器人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欣賞一下生成器的成果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9EA3FFCA-B2A6-413B-B123-0654C4AB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93" y="2670843"/>
            <a:ext cx="10394647" cy="6020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D4DFA2E4-B6A5-4CB2-BEAD-25CB2A30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50" y="3429000"/>
            <a:ext cx="8742153" cy="17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967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不訓練就可以做情意分析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pipeline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做情意分析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87E6C4D4-6FB1-468A-986F-DE5FE0B1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8" y="3064404"/>
            <a:ext cx="10338463" cy="628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E31A4A1F-5B99-436F-8A17-17EAB6EE9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4" y="3692930"/>
            <a:ext cx="10420107" cy="1950245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0E586DBB-5BDF-4683-8CFD-06BBAE463457}"/>
              </a:ext>
            </a:extLst>
          </p:cNvPr>
          <p:cNvSpPr txBox="1"/>
          <p:nvPr/>
        </p:nvSpPr>
        <p:spPr>
          <a:xfrm>
            <a:off x="845124" y="2493341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讓電腦判斷正評還是負評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8450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05 Zero-Shot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的文字分類！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Pipeline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打造分類器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63DC4E2B-76DA-4F49-BDD9-9F48B5942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" t="13386" r="463" b="10842"/>
          <a:stretch/>
        </p:blipFill>
        <p:spPr>
          <a:xfrm>
            <a:off x="1111246" y="2837271"/>
            <a:ext cx="10195990" cy="5336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572ACC2A-CE04-4E52-A620-61DC87612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9" b="57609"/>
          <a:stretch/>
        </p:blipFill>
        <p:spPr>
          <a:xfrm>
            <a:off x="1084052" y="3429000"/>
            <a:ext cx="10262824" cy="2540667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3191F116-E0AA-455B-993E-4DD8D9CEE646}"/>
              </a:ext>
            </a:extLst>
          </p:cNvPr>
          <p:cNvSpPr txBox="1"/>
          <p:nvPr/>
        </p:nvSpPr>
        <p:spPr>
          <a:xfrm>
            <a:off x="1084052" y="2337237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文字分類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“education”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“tech”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、“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sport”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三類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70970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05 Zero-Shot </a:t>
            </a:r>
            <a:r>
              <a:rPr lang="zh-TW" altLang="en-US" dirty="0"/>
              <a:t>的文字分類！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Pipeline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打造分類器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DD68C488-3CB3-4280-8853-C6D553F0D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62" b="-4545"/>
          <a:stretch/>
        </p:blipFill>
        <p:spPr>
          <a:xfrm>
            <a:off x="559835" y="2738520"/>
            <a:ext cx="8553168" cy="2932258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BB3A3834-6E9B-4BB5-8B1F-5A082B7BFF93}"/>
              </a:ext>
            </a:extLst>
          </p:cNvPr>
          <p:cNvGrpSpPr/>
          <p:nvPr/>
        </p:nvGrpSpPr>
        <p:grpSpPr>
          <a:xfrm>
            <a:off x="6781233" y="2453335"/>
            <a:ext cx="4888127" cy="793537"/>
            <a:chOff x="3925333" y="4060226"/>
            <a:chExt cx="1275101" cy="477287"/>
          </a:xfrm>
        </p:grpSpPr>
        <p:sp>
          <p:nvSpPr>
            <p:cNvPr id="12" name="等腰三角形 11">
              <a:extLst>
                <a:ext uri="{FF2B5EF4-FFF2-40B4-BE49-F238E27FC236}">
                  <a16:creationId xmlns="" xmlns:a16="http://schemas.microsoft.com/office/drawing/2014/main" id="{64391FED-ED56-4DE2-8E06-DE58E0BF378B}"/>
                </a:ext>
              </a:extLst>
            </p:cNvPr>
            <p:cNvSpPr/>
            <p:nvPr/>
          </p:nvSpPr>
          <p:spPr>
            <a:xfrm rot="15299353">
              <a:off x="3963355" y="4202754"/>
              <a:ext cx="233072" cy="309116"/>
            </a:xfrm>
            <a:prstGeom prst="triangle">
              <a:avLst>
                <a:gd name="adj" fmla="val 0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="" xmlns:a16="http://schemas.microsoft.com/office/drawing/2014/main" id="{2847B55A-FC4D-4F49-AF81-4894FAF435A4}"/>
                </a:ext>
              </a:extLst>
            </p:cNvPr>
            <p:cNvSpPr/>
            <p:nvPr/>
          </p:nvSpPr>
          <p:spPr>
            <a:xfrm>
              <a:off x="4040200" y="4060226"/>
              <a:ext cx="1160234" cy="477287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結果它知道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95%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機率是科技類，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4%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是運動類，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1%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是教育類。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E54E635-1A27-42D3-9F18-BAFE51DBDEBE}"/>
              </a:ext>
            </a:extLst>
          </p:cNvPr>
          <p:cNvSpPr/>
          <p:nvPr/>
        </p:nvSpPr>
        <p:spPr>
          <a:xfrm>
            <a:off x="2991174" y="3429000"/>
            <a:ext cx="2774197" cy="319023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87F3843-095D-4375-A4B0-B161C4BF3286}"/>
              </a:ext>
            </a:extLst>
          </p:cNvPr>
          <p:cNvSpPr/>
          <p:nvPr/>
        </p:nvSpPr>
        <p:spPr>
          <a:xfrm>
            <a:off x="6083084" y="3429000"/>
            <a:ext cx="2921431" cy="312246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0F81D098-A5CC-4BAA-BF0C-92F3215B168B}"/>
              </a:ext>
            </a:extLst>
          </p:cNvPr>
          <p:cNvSpPr/>
          <p:nvPr/>
        </p:nvSpPr>
        <p:spPr>
          <a:xfrm>
            <a:off x="1125922" y="3767092"/>
            <a:ext cx="2774197" cy="319022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664272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06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尋找適合的模型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Hugging face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上的寶藏模型們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7">
            <a:extLst>
              <a:ext uri="{FF2B5EF4-FFF2-40B4-BE49-F238E27FC236}">
                <a16:creationId xmlns="" xmlns:a16="http://schemas.microsoft.com/office/drawing/2014/main" id="{66F60C1E-7924-4A0B-B9E5-EE30668D6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46" y="2552987"/>
            <a:ext cx="5430175" cy="3572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27FC684F-8FB2-41C8-A3D0-D5595DDEB898}"/>
              </a:ext>
            </a:extLst>
          </p:cNvPr>
          <p:cNvSpPr txBox="1"/>
          <p:nvPr/>
        </p:nvSpPr>
        <p:spPr>
          <a:xfrm>
            <a:off x="998620" y="2411440"/>
            <a:ext cx="6091989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官方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pipeline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說明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rgbClr val="FF8E7B"/>
              </a:buClr>
            </a:pPr>
            <a:r>
              <a:rPr lang="en-US" altLang="zh-TW" sz="16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https://huggingface.co/docs/transformers/main_classes/pipelines</a:t>
            </a:r>
            <a:endParaRPr lang="en-US" altLang="zh-TW" sz="16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63B753AF-9D85-4D7A-97E8-AEDB019EB3E6}"/>
              </a:ext>
            </a:extLst>
          </p:cNvPr>
          <p:cNvSpPr txBox="1"/>
          <p:nvPr/>
        </p:nvSpPr>
        <p:spPr>
          <a:xfrm>
            <a:off x="998620" y="4305013"/>
            <a:ext cx="3846095" cy="7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各種模型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>
              <a:buClr>
                <a:srgbClr val="FF8E7B"/>
              </a:buClr>
            </a:pPr>
            <a:r>
              <a:rPr lang="en-US" altLang="zh-TW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https://huggingface.co/models</a:t>
            </a:r>
            <a:endParaRPr lang="en-US" altLang="zh-TW" sz="16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356A3C28-9B87-4A04-9C3A-288A7FC07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559" y="3366641"/>
            <a:ext cx="863797" cy="8637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3A570A14-124F-497E-A4A3-E786B5ED1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559" y="5170255"/>
            <a:ext cx="856527" cy="8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99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5370</TotalTime>
  <Words>421</Words>
  <Application>Microsoft Office PowerPoint</Application>
  <PresentationFormat>自訂</PresentationFormat>
  <Paragraphs>65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211</cp:revision>
  <dcterms:created xsi:type="dcterms:W3CDTF">2020-07-01T18:22:10Z</dcterms:created>
  <dcterms:modified xsi:type="dcterms:W3CDTF">2022-10-14T08:00:47Z</dcterms:modified>
</cp:coreProperties>
</file>