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1" r:id="rId27"/>
    <p:sldId id="280" r:id="rId28"/>
    <p:sldId id="282" r:id="rId29"/>
    <p:sldId id="284" r:id="rId30"/>
    <p:sldId id="285" r:id="rId31"/>
    <p:sldId id="283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EF89-D504-407B-BF29-0EB0369A843A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3540-BA1D-4E3D-B0BD-D8C6B6F7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83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03540-BA1D-4E3D-B0BD-D8C6B6F7B2E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8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40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4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2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984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95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834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1495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D1DDD2-A828-4230-AD84-C3EA6555D24E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C66587-2236-412E-B510-678940FE0E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Node-red 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2962"/>
          </a:xfrm>
        </p:spPr>
        <p:txBody>
          <a:bodyPr/>
          <a:lstStyle/>
          <a:p>
            <a:pPr algn="ctr"/>
            <a:r>
              <a:rPr lang="en-US" altLang="zh-TW" dirty="0"/>
              <a:t>Lab2 – http request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491916"/>
            <a:ext cx="10394890" cy="47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391" y="100393"/>
            <a:ext cx="6823413" cy="67576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61" y="1934827"/>
            <a:ext cx="2989477" cy="17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2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95" y="2854904"/>
            <a:ext cx="3585411" cy="12478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63" y="814491"/>
            <a:ext cx="6233110" cy="599771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48326" y="156411"/>
            <a:ext cx="764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https://earthquake.usgs.gov/earthquakes/feed/v1.0/summary/significant_week.csv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14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321" y="2803693"/>
            <a:ext cx="2601730" cy="13111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74" y="452270"/>
            <a:ext cx="7156533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4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243" y="385010"/>
            <a:ext cx="7291137" cy="633817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126954">
            <a:off x="8241632" y="3453063"/>
            <a:ext cx="926431" cy="86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499532">
            <a:off x="7928811" y="1106905"/>
            <a:ext cx="673768" cy="1239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773065">
            <a:off x="5053263" y="4644189"/>
            <a:ext cx="757990" cy="1167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392828">
            <a:off x="10241296" y="4963943"/>
            <a:ext cx="743785" cy="1079564"/>
          </a:xfrm>
          <a:prstGeom prst="downArrow">
            <a:avLst>
              <a:gd name="adj1" fmla="val 50000"/>
              <a:gd name="adj2" fmla="val 60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87" y="211467"/>
            <a:ext cx="2266955" cy="65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898" y="605052"/>
            <a:ext cx="2995470" cy="60691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96" y="1465346"/>
            <a:ext cx="7051945" cy="49956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41" y="177215"/>
            <a:ext cx="28003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2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06" y="2093578"/>
            <a:ext cx="3886200" cy="1933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29" y="916112"/>
            <a:ext cx="7141560" cy="46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409074"/>
            <a:ext cx="10364835" cy="61120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0178716" y="252663"/>
            <a:ext cx="1179095" cy="52939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93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011" y="2484009"/>
            <a:ext cx="4967621" cy="40043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07" y="274209"/>
            <a:ext cx="9039225" cy="2209800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9353864">
            <a:off x="2502568" y="1070811"/>
            <a:ext cx="457200" cy="1034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513221" y="1985211"/>
            <a:ext cx="196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點選按鈕執行</a:t>
            </a:r>
            <a:r>
              <a:rPr lang="en-US" altLang="zh-TW" dirty="0"/>
              <a:t>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86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7D631-7811-4F10-9D52-73C4D383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1938"/>
          </a:xfrm>
        </p:spPr>
        <p:txBody>
          <a:bodyPr/>
          <a:lstStyle/>
          <a:p>
            <a:pPr algn="ctr"/>
            <a:r>
              <a:rPr lang="en-US" altLang="zh-TW" dirty="0"/>
              <a:t> LASS/MQTT to </a:t>
            </a:r>
            <a:r>
              <a:rPr lang="en-US" altLang="zh-TW" dirty="0" err="1"/>
              <a:t>ThingSpeak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60887B-0872-49A8-B9C7-9EF83EC13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30" y="1494625"/>
            <a:ext cx="10125075" cy="41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9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095" y="129837"/>
            <a:ext cx="10178322" cy="7410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install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783772"/>
            <a:ext cx="10178322" cy="5930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1.. </a:t>
            </a:r>
            <a:r>
              <a:rPr lang="zh-TW" altLang="en-US" sz="1800" dirty="0"/>
              <a:t>從 </a:t>
            </a:r>
            <a:r>
              <a:rPr lang="en-US" altLang="zh-TW" sz="1800" dirty="0"/>
              <a:t>node.js </a:t>
            </a:r>
            <a:r>
              <a:rPr lang="zh-TW" altLang="en-US" sz="1800" dirty="0"/>
              <a:t>官網下載 </a:t>
            </a:r>
            <a:r>
              <a:rPr lang="en-US" altLang="zh-TW" sz="1800" dirty="0"/>
              <a:t>node </a:t>
            </a:r>
            <a:r>
              <a:rPr lang="zh-TW" altLang="en-US" sz="1800" dirty="0"/>
              <a:t>並安裝     </a:t>
            </a:r>
            <a:r>
              <a:rPr lang="en-US" altLang="zh-TW" sz="1800" dirty="0"/>
              <a:t>https://nodejs.org/en/       --&gt; windows(x64) 8.9.1LTS</a:t>
            </a:r>
          </a:p>
          <a:p>
            <a:pPr marL="0" indent="0">
              <a:buNone/>
            </a:pPr>
            <a:r>
              <a:rPr lang="en-US" altLang="zh-TW" sz="1800" dirty="0"/>
              <a:t>2. </a:t>
            </a:r>
            <a:r>
              <a:rPr lang="zh-TW" altLang="en-US" sz="1800" dirty="0"/>
              <a:t>開始</a:t>
            </a:r>
            <a:r>
              <a:rPr lang="en-US" altLang="zh-TW" sz="1800" dirty="0"/>
              <a:t>_&gt; </a:t>
            </a:r>
            <a:r>
              <a:rPr lang="zh-TW" altLang="en-US" sz="1800" dirty="0"/>
              <a:t>執行 </a:t>
            </a:r>
            <a:r>
              <a:rPr lang="en-US" altLang="zh-TW" sz="1800" dirty="0"/>
              <a:t>-&gt; </a:t>
            </a:r>
            <a:r>
              <a:rPr lang="en-US" altLang="zh-TW" sz="1800" dirty="0" err="1"/>
              <a:t>cmd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3. &gt;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-g node-red</a:t>
            </a:r>
          </a:p>
          <a:p>
            <a:pPr marL="0" indent="0">
              <a:buNone/>
            </a:pPr>
            <a:r>
              <a:rPr lang="en-US" altLang="zh-TW" sz="1800" dirty="0"/>
              <a:t>5.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node-red-dashboard -g</a:t>
            </a:r>
          </a:p>
          <a:p>
            <a:pPr marL="0" indent="0">
              <a:buNone/>
            </a:pPr>
            <a:r>
              <a:rPr lang="en-US" altLang="zh-TW" sz="1800" dirty="0"/>
              <a:t>6.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node-red-contrib-thingspeak42 -g</a:t>
            </a:r>
          </a:p>
          <a:p>
            <a:pPr marL="0" indent="0">
              <a:buNone/>
            </a:pPr>
            <a:r>
              <a:rPr lang="en-US" altLang="zh-TW" sz="1800" dirty="0"/>
              <a:t>7.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</a:t>
            </a:r>
            <a:r>
              <a:rPr lang="en-US" altLang="zh-TW" sz="1800" dirty="0" err="1"/>
              <a:t>contrib</a:t>
            </a:r>
            <a:r>
              <a:rPr lang="en-US" altLang="zh-TW" sz="1800" dirty="0"/>
              <a:t>-slack -g</a:t>
            </a:r>
          </a:p>
          <a:p>
            <a:pPr marL="0" indent="0">
              <a:buNone/>
            </a:pPr>
            <a:r>
              <a:rPr lang="en-US" altLang="zh-TW" sz="1800" dirty="0"/>
              <a:t>8. </a:t>
            </a:r>
            <a:r>
              <a:rPr lang="en-US" altLang="zh-TW" sz="1800" dirty="0" err="1"/>
              <a:t>npm</a:t>
            </a:r>
            <a:r>
              <a:rPr lang="en-US" altLang="zh-TW" sz="1800" dirty="0"/>
              <a:t> install node-red-</a:t>
            </a:r>
            <a:r>
              <a:rPr lang="en-US" altLang="zh-TW" sz="1800" dirty="0" err="1"/>
              <a:t>contrib</a:t>
            </a:r>
            <a:r>
              <a:rPr lang="en-US" altLang="zh-TW" sz="1800" dirty="0"/>
              <a:t>-firebase -g</a:t>
            </a:r>
          </a:p>
          <a:p>
            <a:pPr marL="0" indent="0">
              <a:buNone/>
            </a:pPr>
            <a:r>
              <a:rPr lang="en-US" altLang="zh-TW" sz="1800" dirty="0"/>
              <a:t>9. </a:t>
            </a:r>
            <a:r>
              <a:rPr lang="en-US" altLang="zh-TW" sz="1800" dirty="0" err="1"/>
              <a:t>git</a:t>
            </a:r>
            <a:r>
              <a:rPr lang="en-US" altLang="zh-TW" sz="1800" dirty="0"/>
              <a:t> clone https://github.com/Freeboard/freeboard.git</a:t>
            </a:r>
          </a:p>
          <a:p>
            <a:pPr marL="0" indent="0">
              <a:buNone/>
            </a:pPr>
            <a:r>
              <a:rPr lang="en-US" altLang="zh-TW" sz="1800" dirty="0" err="1"/>
              <a:t>npm</a:t>
            </a:r>
            <a:r>
              <a:rPr lang="en-US" altLang="zh-TW" sz="1800" dirty="0"/>
              <a:t> install freeboard -g</a:t>
            </a:r>
          </a:p>
          <a:p>
            <a:pPr marL="0" indent="0">
              <a:buNone/>
            </a:pPr>
            <a:r>
              <a:rPr lang="en-US" altLang="zh-TW" sz="1800" dirty="0" err="1"/>
              <a:t>git</a:t>
            </a:r>
            <a:r>
              <a:rPr lang="en-US" altLang="zh-TW" sz="1800" dirty="0"/>
              <a:t> clone https://github.com/urbiworx/node-red-contrib-freeboard.git</a:t>
            </a:r>
          </a:p>
          <a:p>
            <a:pPr marL="0" indent="0">
              <a:buNone/>
            </a:pPr>
            <a:r>
              <a:rPr lang="en-US" altLang="zh-TW" sz="1800" dirty="0"/>
              <a:t>cd node-red-</a:t>
            </a:r>
            <a:r>
              <a:rPr lang="en-US" altLang="zh-TW" sz="1800" dirty="0" err="1"/>
              <a:t>contrib</a:t>
            </a:r>
            <a:r>
              <a:rPr lang="en-US" altLang="zh-TW" sz="1800" dirty="0"/>
              <a:t>-freeboard </a:t>
            </a:r>
          </a:p>
          <a:p>
            <a:pPr marL="0" indent="0">
              <a:buNone/>
            </a:pPr>
            <a:r>
              <a:rPr lang="en-US" altLang="zh-TW" sz="1800" dirty="0" err="1"/>
              <a:t>npm</a:t>
            </a:r>
            <a:r>
              <a:rPr lang="en-US" altLang="zh-TW" sz="1800" dirty="0"/>
              <a:t> install </a:t>
            </a:r>
          </a:p>
          <a:p>
            <a:pPr marL="0" indent="0">
              <a:buNone/>
            </a:pPr>
            <a:r>
              <a:rPr lang="en-US" altLang="zh-TW" sz="1800" dirty="0"/>
              <a:t>cd ..</a:t>
            </a:r>
          </a:p>
          <a:p>
            <a:pPr marL="0" indent="0">
              <a:buNone/>
            </a:pPr>
            <a:r>
              <a:rPr lang="en-US" altLang="zh-TW" sz="1800" dirty="0" err="1"/>
              <a:t>npm</a:t>
            </a:r>
            <a:r>
              <a:rPr lang="en-US" altLang="zh-TW" sz="1800" dirty="0"/>
              <a:t> install node-red-</a:t>
            </a:r>
            <a:r>
              <a:rPr lang="en-US" altLang="zh-TW" sz="1800" dirty="0" err="1"/>
              <a:t>contrib</a:t>
            </a:r>
            <a:r>
              <a:rPr lang="en-US" altLang="zh-TW" sz="1800" dirty="0"/>
              <a:t>-freeboard</a:t>
            </a:r>
          </a:p>
          <a:p>
            <a:pPr marL="0" indent="0">
              <a:buNone/>
            </a:pPr>
            <a:r>
              <a:rPr lang="en-US" altLang="zh-TW" sz="1800" dirty="0"/>
              <a:t>10. node-red</a:t>
            </a:r>
          </a:p>
          <a:p>
            <a:pPr marL="0" indent="0">
              <a:buNone/>
            </a:pPr>
            <a:r>
              <a:rPr lang="en-US" altLang="zh-TW" sz="1800" dirty="0"/>
              <a:t>11. http://127.0.0.1:1880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736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780A9-43AC-4CC1-89D7-96C0E20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5557"/>
          </a:xfrm>
        </p:spPr>
        <p:txBody>
          <a:bodyPr/>
          <a:lstStyle/>
          <a:p>
            <a:pPr algn="ctr"/>
            <a:r>
              <a:rPr lang="en-US" altLang="zh-TW" dirty="0"/>
              <a:t>Input: fake data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04CDA15-FBE6-4332-91A5-4BD3FD75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145" y="2304796"/>
            <a:ext cx="6934793" cy="43434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46A6701-B9AF-4996-B512-A3CCB62F03F9}"/>
              </a:ext>
            </a:extLst>
          </p:cNvPr>
          <p:cNvSpPr txBox="1"/>
          <p:nvPr/>
        </p:nvSpPr>
        <p:spPr>
          <a:xfrm>
            <a:off x="989350" y="1467037"/>
            <a:ext cx="9797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|FAKE=1|device_id=</a:t>
            </a:r>
            <a:r>
              <a:rPr lang="en-US" altLang="zh-TW" sz="1600" dirty="0" err="1"/>
              <a:t>jumbokh|date</a:t>
            </a:r>
            <a:r>
              <a:rPr lang="en-US" altLang="zh-TW" sz="1600" dirty="0"/>
              <a:t>=2017-12-1|time=03:43:56|device=Nodemcu|s_d0=60.00|s_t0=23.40|s_h0=80.20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15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4B22A-4070-42BD-8988-CD4CA99F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1818"/>
          </a:xfrm>
        </p:spPr>
        <p:txBody>
          <a:bodyPr/>
          <a:lstStyle/>
          <a:p>
            <a:pPr algn="ctr"/>
            <a:r>
              <a:rPr lang="en-US" altLang="zh-TW" dirty="0"/>
              <a:t>Input: </a:t>
            </a:r>
            <a:r>
              <a:rPr lang="en-US" altLang="zh-TW" dirty="0" err="1"/>
              <a:t>mqtt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73C4672-3C8D-4556-A69B-A828F1318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784" y="1287983"/>
            <a:ext cx="7397645" cy="531518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2BC4AB2-5C68-4BD2-861E-04F26EA4065B}"/>
              </a:ext>
            </a:extLst>
          </p:cNvPr>
          <p:cNvSpPr/>
          <p:nvPr/>
        </p:nvSpPr>
        <p:spPr>
          <a:xfrm>
            <a:off x="4512039" y="2660754"/>
            <a:ext cx="2338466" cy="4272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3449D0DD-EB12-4B8D-8083-27098E6BE6D5}"/>
              </a:ext>
            </a:extLst>
          </p:cNvPr>
          <p:cNvSpPr/>
          <p:nvPr/>
        </p:nvSpPr>
        <p:spPr>
          <a:xfrm rot="9254286">
            <a:off x="8971613" y="3087974"/>
            <a:ext cx="374754" cy="831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7F30B86-713B-413A-85B6-B81F55678E10}"/>
              </a:ext>
            </a:extLst>
          </p:cNvPr>
          <p:cNvSpPr/>
          <p:nvPr/>
        </p:nvSpPr>
        <p:spPr>
          <a:xfrm>
            <a:off x="4512039" y="3162925"/>
            <a:ext cx="996846" cy="34477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43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BDD617D-ECE1-419E-A5D6-7D3CA092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75" y="1324051"/>
            <a:ext cx="7278623" cy="39927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30832FF-5D2E-45E9-AABB-2C0C985D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5829"/>
          </a:xfrm>
        </p:spPr>
        <p:txBody>
          <a:bodyPr/>
          <a:lstStyle/>
          <a:p>
            <a:pPr algn="ctr"/>
            <a:r>
              <a:rPr lang="en-US" altLang="zh-TW" dirty="0"/>
              <a:t>Function: temperature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67901E-6B5C-455F-8F9C-B381085AF2C4}"/>
              </a:ext>
            </a:extLst>
          </p:cNvPr>
          <p:cNvSpPr/>
          <p:nvPr/>
        </p:nvSpPr>
        <p:spPr>
          <a:xfrm>
            <a:off x="1148486" y="5647335"/>
            <a:ext cx="11214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MsgA</a:t>
            </a:r>
            <a:r>
              <a:rPr lang="en-US" altLang="zh-TW" sz="2000" dirty="0"/>
              <a:t> =  {Temp: </a:t>
            </a:r>
            <a:r>
              <a:rPr lang="en-US" altLang="zh-TW" sz="2000" dirty="0" err="1"/>
              <a:t>msg.payload.substring</a:t>
            </a:r>
            <a:r>
              <a:rPr lang="en-US" altLang="zh-TW" sz="2000" dirty="0"/>
              <a:t>(1).replace(/=/</a:t>
            </a:r>
            <a:r>
              <a:rPr lang="en-US" altLang="zh-TW" sz="2000" dirty="0" err="1"/>
              <a:t>gi</a:t>
            </a:r>
            <a:r>
              <a:rPr lang="en-US" altLang="zh-TW" sz="2000" dirty="0"/>
              <a:t>,"|").split("|").slice(13,14).</a:t>
            </a:r>
            <a:r>
              <a:rPr lang="en-US" altLang="zh-TW" sz="2000" dirty="0" err="1"/>
              <a:t>toString</a:t>
            </a:r>
            <a:r>
              <a:rPr lang="en-US" altLang="zh-TW" sz="2000" dirty="0"/>
              <a:t>()};  </a:t>
            </a:r>
            <a:r>
              <a:rPr lang="en-US" altLang="zh-TW" sz="2000" dirty="0" err="1"/>
              <a:t>MsgA.payload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MsgA.Temp;MsgA.topic</a:t>
            </a:r>
            <a:r>
              <a:rPr lang="en-US" altLang="zh-TW" sz="2000" dirty="0"/>
              <a:t> = "/</a:t>
            </a:r>
            <a:r>
              <a:rPr lang="en-US" altLang="zh-TW" sz="2000" dirty="0" err="1"/>
              <a:t>esp</a:t>
            </a:r>
            <a:r>
              <a:rPr lang="en-US" altLang="zh-TW" sz="2000" dirty="0"/>
              <a:t>/T";</a:t>
            </a:r>
          </a:p>
          <a:p>
            <a:r>
              <a:rPr lang="en-US" altLang="zh-TW" sz="2000" dirty="0"/>
              <a:t>return </a:t>
            </a:r>
            <a:r>
              <a:rPr lang="en-US" altLang="zh-TW" sz="2000" dirty="0" err="1"/>
              <a:t>MsgA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362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C0397-6A82-4B82-99F8-7CEC0D69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9993"/>
          </a:xfrm>
        </p:spPr>
        <p:txBody>
          <a:bodyPr/>
          <a:lstStyle/>
          <a:p>
            <a:pPr algn="ctr"/>
            <a:r>
              <a:rPr lang="en-US" altLang="zh-TW" dirty="0"/>
              <a:t>Function: Humidity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D22DCC-C72E-4301-8A2C-95357CE12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277" y="1192378"/>
            <a:ext cx="7433072" cy="3594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DEF4B9-113E-46E4-8953-C55C1A4FD8C3}"/>
              </a:ext>
            </a:extLst>
          </p:cNvPr>
          <p:cNvSpPr/>
          <p:nvPr/>
        </p:nvSpPr>
        <p:spPr>
          <a:xfrm>
            <a:off x="1251678" y="5065457"/>
            <a:ext cx="10488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MsgA</a:t>
            </a:r>
            <a:r>
              <a:rPr lang="en-US" altLang="zh-TW" dirty="0"/>
              <a:t> =  {</a:t>
            </a:r>
            <a:r>
              <a:rPr lang="en-US" altLang="zh-TW" dirty="0" err="1"/>
              <a:t>Humi</a:t>
            </a:r>
            <a:r>
              <a:rPr lang="en-US" altLang="zh-TW" dirty="0"/>
              <a:t>: </a:t>
            </a:r>
            <a:r>
              <a:rPr lang="en-US" altLang="zh-TW" dirty="0" err="1"/>
              <a:t>msg.payload.substring</a:t>
            </a:r>
            <a:r>
              <a:rPr lang="en-US" altLang="zh-TW" dirty="0"/>
              <a:t>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,"|").split("|").slice(15,16).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r>
              <a:rPr lang="en-US" altLang="zh-TW" dirty="0" err="1"/>
              <a:t>MsgA.payload</a:t>
            </a:r>
            <a:r>
              <a:rPr lang="en-US" altLang="zh-TW" dirty="0"/>
              <a:t> = </a:t>
            </a:r>
            <a:r>
              <a:rPr lang="en-US" altLang="zh-TW" dirty="0" err="1"/>
              <a:t>MsgA.Humi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MsgA.topic</a:t>
            </a:r>
            <a:r>
              <a:rPr lang="en-US" altLang="zh-TW" dirty="0"/>
              <a:t> = "/</a:t>
            </a:r>
            <a:r>
              <a:rPr lang="en-US" altLang="zh-TW" dirty="0" err="1"/>
              <a:t>esp</a:t>
            </a:r>
            <a:r>
              <a:rPr lang="en-US" altLang="zh-TW" dirty="0"/>
              <a:t>/H";</a:t>
            </a:r>
          </a:p>
          <a:p>
            <a:r>
              <a:rPr lang="en-US" altLang="zh-TW" dirty="0"/>
              <a:t>return </a:t>
            </a:r>
            <a:r>
              <a:rPr lang="en-US" altLang="zh-TW" dirty="0" err="1"/>
              <a:t>MsgA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17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E509E-454C-4F3D-9BCC-81A29551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Output: debug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1596DC-9DCB-42C0-BD3F-BB33EF2A3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646" y="1706857"/>
            <a:ext cx="7766615" cy="42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07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BA535-DF9B-4F6B-916C-254C2EF1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Output: debug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4B39B5F-E1E2-4A6C-993D-FF6CE737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968" y="1642261"/>
            <a:ext cx="5281574" cy="41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05C7D-BA14-4333-AC99-FDEA37E7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thingSpeak</a:t>
            </a:r>
            <a:r>
              <a:rPr lang="en-US" altLang="zh-TW" dirty="0"/>
              <a:t> config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5067AA-35E7-4625-A0A4-6D7218696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097" y="2403043"/>
            <a:ext cx="4998742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72A5FA-438E-4FD4-913F-FE665184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977" y="2195515"/>
            <a:ext cx="4439930" cy="401508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A6C6D19-D783-46A0-89E5-C27DA17B711B}"/>
              </a:ext>
            </a:extLst>
          </p:cNvPr>
          <p:cNvSpPr/>
          <p:nvPr/>
        </p:nvSpPr>
        <p:spPr>
          <a:xfrm>
            <a:off x="9955987" y="2245766"/>
            <a:ext cx="694944" cy="4974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921F253-8C46-44B5-84C1-CD7C75087073}"/>
              </a:ext>
            </a:extLst>
          </p:cNvPr>
          <p:cNvSpPr/>
          <p:nvPr/>
        </p:nvSpPr>
        <p:spPr>
          <a:xfrm>
            <a:off x="8061350" y="4037990"/>
            <a:ext cx="1689812" cy="65105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773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00E1E-9F21-4FE7-9C11-DACBB67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Output: </a:t>
            </a:r>
            <a:r>
              <a:rPr lang="en-US" altLang="zh-TW" dirty="0" err="1"/>
              <a:t>thingspeak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9547343-1FF4-4C7C-9934-5300D1CC3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27" y="1755649"/>
            <a:ext cx="5347412" cy="42684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C46868-0F6A-487C-9DA7-B4D10052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67" y="1555358"/>
            <a:ext cx="4810878" cy="44687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CBB29B-DA40-414C-9793-C751ABAFC0F2}"/>
              </a:ext>
            </a:extLst>
          </p:cNvPr>
          <p:cNvSpPr/>
          <p:nvPr/>
        </p:nvSpPr>
        <p:spPr>
          <a:xfrm>
            <a:off x="8002829" y="5537606"/>
            <a:ext cx="1009497" cy="30723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87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5097F2-BA04-4928-89B6-3A8884FE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825" y="84125"/>
            <a:ext cx="8075978" cy="42903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43DEC9-FC44-4052-B45F-0FACF534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37" y="3003194"/>
            <a:ext cx="6505651" cy="34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4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C8CC4-3A0D-4336-9A5B-1FEFC58A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Mqtt</a:t>
            </a:r>
            <a:r>
              <a:rPr lang="en-US" altLang="zh-TW" dirty="0"/>
              <a:t> to </a:t>
            </a:r>
            <a:r>
              <a:rPr lang="en-US" altLang="zh-TW" dirty="0" err="1"/>
              <a:t>ui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56988B-A3DD-4AF3-A95C-731B2CAB3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2" y="2368550"/>
            <a:ext cx="10106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Lab 1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567" y="2221287"/>
            <a:ext cx="10490869" cy="3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7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6F584F-E6BE-460C-8EC3-AEF16AD0B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2" y="321869"/>
            <a:ext cx="4835281" cy="5930795"/>
          </a:xfrm>
        </p:spPr>
      </p:pic>
    </p:spTree>
    <p:extLst>
      <p:ext uri="{BB962C8B-B14F-4D97-AF65-F5344CB8AC3E}">
        <p14:creationId xmlns:p14="http://schemas.microsoft.com/office/powerpoint/2010/main" val="3001759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3BA6E-540D-4724-9FCA-DA6B100F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76AA0B4-3030-487C-A259-D69305C40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315261"/>
            <a:ext cx="3807448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D47EC0-2BE0-4539-A269-5546B6D6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14" y="2199576"/>
            <a:ext cx="4514312" cy="42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4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07CE5-AEA7-4FEC-B857-447138E7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1666"/>
          </a:xfrm>
        </p:spPr>
        <p:txBody>
          <a:bodyPr/>
          <a:lstStyle/>
          <a:p>
            <a:pPr algn="ctr"/>
            <a:r>
              <a:rPr lang="en-US" altLang="zh-TW" dirty="0" err="1"/>
              <a:t>Mqtt</a:t>
            </a:r>
            <a:r>
              <a:rPr lang="en-US" altLang="zh-TW" dirty="0"/>
              <a:t> to freeboard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FBAB4B9-B66F-4238-AC46-C9B8AE98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1770278"/>
            <a:ext cx="10179050" cy="43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3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42DA9-2C1F-4B18-8265-E3758336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0460"/>
          </a:xfrm>
        </p:spPr>
        <p:txBody>
          <a:bodyPr/>
          <a:lstStyle/>
          <a:p>
            <a:pPr algn="ctr"/>
            <a:r>
              <a:rPr lang="en-US" altLang="zh-TW" dirty="0"/>
              <a:t>Function node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C3789A2-BBB5-4AEE-9B48-BAB40EBEC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915" y="1329292"/>
            <a:ext cx="5705988" cy="53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6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3C932-982E-4996-99FD-A9E33F7B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55269-6AE6-45D7-B6F8-227E0EFB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31" y="2286001"/>
            <a:ext cx="11111788" cy="4414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MsgA</a:t>
            </a:r>
            <a:r>
              <a:rPr lang="en-US" altLang="zh-TW" dirty="0"/>
              <a:t> =  {Temp: </a:t>
            </a:r>
            <a:r>
              <a:rPr lang="en-US" altLang="zh-TW" dirty="0" err="1"/>
              <a:t>sg.payload.substring</a:t>
            </a:r>
            <a:r>
              <a:rPr lang="en-US" altLang="zh-TW" dirty="0"/>
              <a:t>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,"|").split("|").slice(13,14).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MsgB</a:t>
            </a:r>
            <a:r>
              <a:rPr lang="en-US" altLang="zh-TW" dirty="0"/>
              <a:t> = {</a:t>
            </a:r>
            <a:r>
              <a:rPr lang="en-US" altLang="zh-TW" dirty="0" err="1"/>
              <a:t>Humi:msg.payload.substring</a:t>
            </a:r>
            <a:r>
              <a:rPr lang="en-US" altLang="zh-TW" dirty="0"/>
              <a:t>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,"|").split("|").slice(15,16).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pPr marL="0" indent="0">
              <a:buNone/>
            </a:pPr>
            <a:r>
              <a:rPr lang="en-US" altLang="zh-TW" dirty="0"/>
              <a:t>Var </a:t>
            </a:r>
            <a:r>
              <a:rPr lang="en-US" altLang="zh-TW" dirty="0" err="1"/>
              <a:t>MsgC</a:t>
            </a:r>
            <a:r>
              <a:rPr lang="en-US" altLang="zh-TW" dirty="0"/>
              <a:t> = {PM25:msg.payload.substring(1).replace(/=/</a:t>
            </a:r>
            <a:r>
              <a:rPr lang="en-US" altLang="zh-TW" dirty="0" err="1"/>
              <a:t>gi</a:t>
            </a:r>
            <a:r>
              <a:rPr lang="en-US" altLang="zh-TW" dirty="0"/>
              <a:t>,"|").split("|").slice(11,12).</a:t>
            </a:r>
            <a:r>
              <a:rPr lang="en-US" altLang="zh-TW" dirty="0" err="1"/>
              <a:t>toString</a:t>
            </a:r>
            <a:r>
              <a:rPr lang="en-US" altLang="zh-TW" dirty="0"/>
              <a:t>()};</a:t>
            </a:r>
          </a:p>
          <a:p>
            <a:pPr marL="0" indent="0">
              <a:buNone/>
            </a:pP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JSON.stringify</a:t>
            </a:r>
            <a:r>
              <a:rPr lang="en-US" altLang="zh-TW" dirty="0"/>
              <a:t>({ </a:t>
            </a:r>
          </a:p>
          <a:p>
            <a:pPr marL="0" indent="0">
              <a:buNone/>
            </a:pPr>
            <a:r>
              <a:rPr lang="en-US" altLang="zh-TW" dirty="0"/>
              <a:t>Temp : </a:t>
            </a:r>
            <a:r>
              <a:rPr lang="en-US" altLang="zh-TW" dirty="0" err="1"/>
              <a:t>MsgA.Temp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 err="1"/>
              <a:t>Humi</a:t>
            </a:r>
            <a:r>
              <a:rPr lang="en-US" altLang="zh-TW" dirty="0"/>
              <a:t>: </a:t>
            </a:r>
            <a:r>
              <a:rPr lang="en-US" altLang="zh-TW" dirty="0" err="1"/>
              <a:t>MsgB.Humi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PM25: MsgC.PM25</a:t>
            </a:r>
          </a:p>
          <a:p>
            <a:pPr marL="0" indent="0">
              <a:buNone/>
            </a:pPr>
            <a:r>
              <a:rPr lang="en-US" altLang="zh-TW" dirty="0"/>
              <a:t> });</a:t>
            </a:r>
          </a:p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 err="1"/>
              <a:t>msg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682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39D65-72AB-4388-8F7C-9150EB43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0188"/>
          </a:xfrm>
        </p:spPr>
        <p:txBody>
          <a:bodyPr/>
          <a:lstStyle/>
          <a:p>
            <a:pPr algn="ctr"/>
            <a:r>
              <a:rPr lang="en-US" altLang="zh-TW" dirty="0"/>
              <a:t>JSON node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78BD8D-8280-4D82-A331-0D195837F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950" y="1867699"/>
            <a:ext cx="8058063" cy="46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8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8867C-8927-480D-8680-4597B24D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Freeboard node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89804F-32B9-4C52-ABE4-AE20AF91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775" y="2368550"/>
            <a:ext cx="6629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A6831A-C9C3-4D17-BC7F-D2DE151D0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991" y="530351"/>
            <a:ext cx="4091526" cy="575340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9E2EE7C0-9BFE-40DC-9ACF-16DCA1CBE1DF}"/>
              </a:ext>
            </a:extLst>
          </p:cNvPr>
          <p:cNvSpPr/>
          <p:nvPr/>
        </p:nvSpPr>
        <p:spPr>
          <a:xfrm>
            <a:off x="2984602" y="4272077"/>
            <a:ext cx="899769" cy="3291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79EFA-013F-449E-837F-423A6D35BB59}"/>
              </a:ext>
            </a:extLst>
          </p:cNvPr>
          <p:cNvSpPr txBox="1"/>
          <p:nvPr/>
        </p:nvSpPr>
        <p:spPr>
          <a:xfrm>
            <a:off x="6096000" y="3869741"/>
            <a:ext cx="420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Local freeboard </a:t>
            </a:r>
            <a:r>
              <a:rPr lang="zh-TW" altLang="en-US" dirty="0"/>
              <a:t>進入點</a:t>
            </a:r>
            <a:endParaRPr lang="en-US" altLang="zh-TW" dirty="0"/>
          </a:p>
          <a:p>
            <a:r>
              <a:rPr lang="en-US" altLang="zh-TW" dirty="0"/>
              <a:t>Or</a:t>
            </a:r>
          </a:p>
          <a:p>
            <a:r>
              <a:rPr lang="en-US" altLang="zh-TW" dirty="0"/>
              <a:t>http://192.168.1.103:1880/freeboard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36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97B5D-1A71-4364-A5E4-1B3C6E2D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Add </a:t>
            </a:r>
            <a:r>
              <a:rPr lang="en-US" altLang="zh-TW" dirty="0" err="1"/>
              <a:t>datasource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718DC1-2519-4460-8649-376767E7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38" y="2159381"/>
            <a:ext cx="9549562" cy="4184472"/>
          </a:xfrm>
        </p:spPr>
      </p:pic>
    </p:spTree>
    <p:extLst>
      <p:ext uri="{BB962C8B-B14F-4D97-AF65-F5344CB8AC3E}">
        <p14:creationId xmlns:p14="http://schemas.microsoft.com/office/powerpoint/2010/main" val="2902983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CD209-B49F-44A6-8FCE-B22A46AD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Freeboard layout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C556DC7-BA9C-4DD8-9BCF-F6BE2CCDE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75" y="2286000"/>
            <a:ext cx="7188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91" y="336883"/>
            <a:ext cx="2597413" cy="64073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73" y="336883"/>
            <a:ext cx="2911642" cy="64073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1" y="336882"/>
            <a:ext cx="2895949" cy="624439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76137" y="1010653"/>
            <a:ext cx="2225842" cy="70986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101390" y="739942"/>
            <a:ext cx="2370221" cy="54142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915400" y="1227221"/>
            <a:ext cx="2490537" cy="770021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BDA56-B4BD-4D14-820F-7AB2C85B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Freeboard widget setup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E628A5-815E-4E13-95FB-BDD2B3C9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411" y="2286000"/>
            <a:ext cx="8284128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A409B-A88A-4AB2-A3A4-9F5323B8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34A788-66CD-441C-BFAC-64353112D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597" y="1287476"/>
            <a:ext cx="10748467" cy="47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7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2804"/>
          </a:xfrm>
        </p:spPr>
        <p:txBody>
          <a:bodyPr/>
          <a:lstStyle/>
          <a:p>
            <a:pPr algn="ctr"/>
            <a:r>
              <a:rPr lang="en-US" altLang="zh-TW" dirty="0"/>
              <a:t>inject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726" y="1393674"/>
            <a:ext cx="9415765" cy="520832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40839" y="2370221"/>
            <a:ext cx="4150698" cy="50532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8741"/>
          </a:xfrm>
        </p:spPr>
        <p:txBody>
          <a:bodyPr/>
          <a:lstStyle/>
          <a:p>
            <a:pPr algn="ctr"/>
            <a:r>
              <a:rPr lang="en-US" altLang="zh-TW" dirty="0"/>
              <a:t>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98" y="1504755"/>
            <a:ext cx="8042882" cy="489270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194884" y="2514600"/>
            <a:ext cx="2947737" cy="42110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870032" y="3068053"/>
            <a:ext cx="3272589" cy="10708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7026"/>
          </a:xfrm>
        </p:spPr>
        <p:txBody>
          <a:bodyPr/>
          <a:lstStyle/>
          <a:p>
            <a:pPr algn="ctr"/>
            <a:r>
              <a:rPr lang="en-US" altLang="zh-TW" dirty="0"/>
              <a:t>Function(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79885"/>
            <a:ext cx="10178322" cy="4399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// Create a Date object from the payload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date = new Date(</a:t>
            </a:r>
            <a:r>
              <a:rPr lang="en-US" altLang="zh-TW" dirty="0" err="1"/>
              <a:t>msg.payload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// Change the payload to be a formatted Date string</a:t>
            </a:r>
          </a:p>
          <a:p>
            <a:pPr marL="0" indent="0">
              <a:buNone/>
            </a:pPr>
            <a:r>
              <a:rPr lang="en-US" altLang="zh-TW" dirty="0" err="1"/>
              <a:t>msg.payload</a:t>
            </a:r>
            <a:r>
              <a:rPr lang="en-US" altLang="zh-TW" dirty="0"/>
              <a:t> = </a:t>
            </a:r>
            <a:r>
              <a:rPr lang="en-US" altLang="zh-TW" dirty="0" err="1"/>
              <a:t>date.toString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// Return the message so it can be sent on</a:t>
            </a:r>
          </a:p>
          <a:p>
            <a:pPr marL="0" indent="0">
              <a:buNone/>
            </a:pPr>
            <a:r>
              <a:rPr lang="en-US" altLang="zh-TW" dirty="0"/>
              <a:t>return </a:t>
            </a:r>
            <a:r>
              <a:rPr lang="en-US" altLang="zh-TW" dirty="0" err="1"/>
              <a:t>msg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8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8741"/>
          </a:xfrm>
        </p:spPr>
        <p:txBody>
          <a:bodyPr/>
          <a:lstStyle/>
          <a:p>
            <a:pPr algn="ctr"/>
            <a:r>
              <a:rPr lang="en-US" altLang="zh-TW" dirty="0"/>
              <a:t>Output -- debug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492" y="1313433"/>
            <a:ext cx="8392694" cy="52765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497053" y="2334126"/>
            <a:ext cx="3814010" cy="52939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1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6868"/>
          </a:xfrm>
        </p:spPr>
        <p:txBody>
          <a:bodyPr/>
          <a:lstStyle/>
          <a:p>
            <a:pPr algn="ctr"/>
            <a:r>
              <a:rPr lang="zh-TW" altLang="en-US" dirty="0"/>
              <a:t>執行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642" y="1572619"/>
            <a:ext cx="9388826" cy="4897029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9721516" y="1576137"/>
            <a:ext cx="1010652" cy="336884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354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815</TotalTime>
  <Words>507</Words>
  <Application>Microsoft Office PowerPoint</Application>
  <PresentationFormat>寬螢幕</PresentationFormat>
  <Paragraphs>71</Paragraphs>
  <Slides>41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8" baseType="lpstr">
      <vt:lpstr>微軟正黑體</vt:lpstr>
      <vt:lpstr>新細明體</vt:lpstr>
      <vt:lpstr>Arial</vt:lpstr>
      <vt:lpstr>Calibri</vt:lpstr>
      <vt:lpstr>Gill Sans MT</vt:lpstr>
      <vt:lpstr>Impact</vt:lpstr>
      <vt:lpstr>Badge</vt:lpstr>
      <vt:lpstr>Node-red lab</vt:lpstr>
      <vt:lpstr>install</vt:lpstr>
      <vt:lpstr>Lab 1</vt:lpstr>
      <vt:lpstr>PowerPoint 簡報</vt:lpstr>
      <vt:lpstr>inject</vt:lpstr>
      <vt:lpstr>function</vt:lpstr>
      <vt:lpstr>Function(二)</vt:lpstr>
      <vt:lpstr>Output -- debug</vt:lpstr>
      <vt:lpstr>執行</vt:lpstr>
      <vt:lpstr>Lab2 – http request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LASS/MQTT to ThingSpeak</vt:lpstr>
      <vt:lpstr>Input: fake data</vt:lpstr>
      <vt:lpstr>Input: mqtt</vt:lpstr>
      <vt:lpstr>Function: temperature</vt:lpstr>
      <vt:lpstr>Function: Humidity</vt:lpstr>
      <vt:lpstr>Output: debug</vt:lpstr>
      <vt:lpstr>Output: debug </vt:lpstr>
      <vt:lpstr>thingSpeak config</vt:lpstr>
      <vt:lpstr>Output: thingspeak</vt:lpstr>
      <vt:lpstr>PowerPoint 簡報</vt:lpstr>
      <vt:lpstr>Mqtt to ui</vt:lpstr>
      <vt:lpstr>PowerPoint 簡報</vt:lpstr>
      <vt:lpstr>PowerPoint 簡報</vt:lpstr>
      <vt:lpstr>Mqtt to freeboard</vt:lpstr>
      <vt:lpstr>Function node</vt:lpstr>
      <vt:lpstr>function</vt:lpstr>
      <vt:lpstr>JSON node</vt:lpstr>
      <vt:lpstr>Freeboard node</vt:lpstr>
      <vt:lpstr>PowerPoint 簡報</vt:lpstr>
      <vt:lpstr>Add datasource</vt:lpstr>
      <vt:lpstr>Freeboard layout</vt:lpstr>
      <vt:lpstr>Freeboard widget setup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lab</dc:title>
  <dc:creator>jumbo</dc:creator>
  <cp:lastModifiedBy>jumbo</cp:lastModifiedBy>
  <cp:revision>17</cp:revision>
  <dcterms:created xsi:type="dcterms:W3CDTF">2017-11-29T01:29:21Z</dcterms:created>
  <dcterms:modified xsi:type="dcterms:W3CDTF">2017-12-04T10:08:04Z</dcterms:modified>
</cp:coreProperties>
</file>