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handoutMasterIdLst>
    <p:handoutMasterId r:id="rId73"/>
  </p:handoutMasterIdLst>
  <p:sldIdLst>
    <p:sldId id="257" r:id="rId2"/>
    <p:sldId id="1131" r:id="rId3"/>
    <p:sldId id="1132" r:id="rId4"/>
    <p:sldId id="1133" r:id="rId5"/>
    <p:sldId id="1134" r:id="rId6"/>
    <p:sldId id="1135" r:id="rId7"/>
    <p:sldId id="1136" r:id="rId8"/>
    <p:sldId id="1137" r:id="rId9"/>
    <p:sldId id="1138" r:id="rId10"/>
    <p:sldId id="1139" r:id="rId11"/>
    <p:sldId id="1140" r:id="rId12"/>
    <p:sldId id="1141" r:id="rId13"/>
    <p:sldId id="1142" r:id="rId14"/>
    <p:sldId id="1143" r:id="rId15"/>
    <p:sldId id="1144" r:id="rId16"/>
    <p:sldId id="1145" r:id="rId17"/>
    <p:sldId id="1146" r:id="rId18"/>
    <p:sldId id="1147" r:id="rId19"/>
    <p:sldId id="1148" r:id="rId20"/>
    <p:sldId id="1149" r:id="rId21"/>
    <p:sldId id="1150" r:id="rId22"/>
    <p:sldId id="1151" r:id="rId23"/>
    <p:sldId id="1152" r:id="rId24"/>
    <p:sldId id="1153" r:id="rId25"/>
    <p:sldId id="1154" r:id="rId26"/>
    <p:sldId id="1155" r:id="rId27"/>
    <p:sldId id="1156" r:id="rId28"/>
    <p:sldId id="1157" r:id="rId29"/>
    <p:sldId id="1158" r:id="rId30"/>
    <p:sldId id="1159" r:id="rId31"/>
    <p:sldId id="1160" r:id="rId32"/>
    <p:sldId id="1161" r:id="rId33"/>
    <p:sldId id="1162" r:id="rId34"/>
    <p:sldId id="1163" r:id="rId35"/>
    <p:sldId id="1164" r:id="rId36"/>
    <p:sldId id="1165" r:id="rId37"/>
    <p:sldId id="1166" r:id="rId38"/>
    <p:sldId id="1167" r:id="rId39"/>
    <p:sldId id="1168" r:id="rId40"/>
    <p:sldId id="1169" r:id="rId41"/>
    <p:sldId id="1170" r:id="rId42"/>
    <p:sldId id="1171" r:id="rId43"/>
    <p:sldId id="1172" r:id="rId44"/>
    <p:sldId id="1173" r:id="rId45"/>
    <p:sldId id="1174" r:id="rId46"/>
    <p:sldId id="1175" r:id="rId47"/>
    <p:sldId id="1176" r:id="rId48"/>
    <p:sldId id="1177" r:id="rId49"/>
    <p:sldId id="1178" r:id="rId50"/>
    <p:sldId id="1179" r:id="rId51"/>
    <p:sldId id="1180" r:id="rId52"/>
    <p:sldId id="1181" r:id="rId53"/>
    <p:sldId id="1182" r:id="rId54"/>
    <p:sldId id="1183" r:id="rId55"/>
    <p:sldId id="1184" r:id="rId56"/>
    <p:sldId id="1185" r:id="rId57"/>
    <p:sldId id="1186" r:id="rId58"/>
    <p:sldId id="1187" r:id="rId59"/>
    <p:sldId id="1188" r:id="rId60"/>
    <p:sldId id="1189" r:id="rId61"/>
    <p:sldId id="1190" r:id="rId62"/>
    <p:sldId id="1192" r:id="rId63"/>
    <p:sldId id="1193" r:id="rId64"/>
    <p:sldId id="1194" r:id="rId65"/>
    <p:sldId id="1195" r:id="rId66"/>
    <p:sldId id="1196" r:id="rId67"/>
    <p:sldId id="1197" r:id="rId68"/>
    <p:sldId id="1198" r:id="rId69"/>
    <p:sldId id="1199" r:id="rId70"/>
    <p:sldId id="1200" r:id="rId71"/>
  </p:sldIdLst>
  <p:sldSz cx="12192000" cy="6858000"/>
  <p:notesSz cx="6797675" cy="9928225"/>
  <p:custDataLst>
    <p:tags r:id="rId7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200">
          <p15:clr>
            <a:srgbClr val="A4A3A4"/>
          </p15:clr>
        </p15:guide>
        <p15:guide id="2" pos="37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876"/>
  </p:normalViewPr>
  <p:slideViewPr>
    <p:cSldViewPr snapToObjects="1" showGuides="1">
      <p:cViewPr varScale="1">
        <p:scale>
          <a:sx n="63" d="100"/>
          <a:sy n="63" d="100"/>
        </p:scale>
        <p:origin x="732" y="28"/>
      </p:cViewPr>
      <p:guideLst>
        <p:guide orient="horz" pos="2200"/>
        <p:guide pos="3777"/>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748" cy="540857"/>
          </a:xfrm>
          <a:prstGeom prst="rect">
            <a:avLst/>
          </a:prstGeom>
        </p:spPr>
        <p:txBody>
          <a:bodyPr vert="horz" lIns="91440" tIns="45720" rIns="91440" bIns="45720" rtlCol="0"/>
          <a:lstStyle>
            <a:lvl1pPr algn="l">
              <a:defRPr sz="1180"/>
            </a:lvl1pPr>
          </a:lstStyle>
          <a:p>
            <a:endParaRPr lang="zh-CN" altLang="en-US"/>
          </a:p>
        </p:txBody>
      </p:sp>
      <p:sp>
        <p:nvSpPr>
          <p:cNvPr id="3" name="日期占位符 2"/>
          <p:cNvSpPr>
            <a:spLocks noGrp="1"/>
          </p:cNvSpPr>
          <p:nvPr>
            <p:ph type="dt" sz="quarter" idx="1"/>
          </p:nvPr>
        </p:nvSpPr>
        <p:spPr>
          <a:xfrm>
            <a:off x="3816573" y="0"/>
            <a:ext cx="2919748" cy="540857"/>
          </a:xfrm>
          <a:prstGeom prst="rect">
            <a:avLst/>
          </a:prstGeom>
        </p:spPr>
        <p:txBody>
          <a:bodyPr vert="horz" lIns="91440" tIns="45720" rIns="91440" bIns="45720" rtlCol="0"/>
          <a:lstStyle>
            <a:lvl1pPr algn="r">
              <a:defRPr sz="1180"/>
            </a:lvl1pPr>
          </a:lstStyle>
          <a:p>
            <a:fld id="{0F9B84EA-7D68-4D60-9CB1-D50884785D1C}" type="datetimeFigureOut">
              <a:rPr lang="zh-CN" altLang="en-US" smtClean="0"/>
              <a:t>2023/4/26</a:t>
            </a:fld>
            <a:endParaRPr lang="zh-CN" altLang="en-US"/>
          </a:p>
        </p:txBody>
      </p:sp>
      <p:sp>
        <p:nvSpPr>
          <p:cNvPr id="4" name="页脚占位符 3"/>
          <p:cNvSpPr>
            <a:spLocks noGrp="1"/>
          </p:cNvSpPr>
          <p:nvPr>
            <p:ph type="ftr" sz="quarter" idx="2"/>
          </p:nvPr>
        </p:nvSpPr>
        <p:spPr>
          <a:xfrm>
            <a:off x="0" y="10238852"/>
            <a:ext cx="2919748" cy="540856"/>
          </a:xfrm>
          <a:prstGeom prst="rect">
            <a:avLst/>
          </a:prstGeom>
        </p:spPr>
        <p:txBody>
          <a:bodyPr vert="horz" lIns="91440" tIns="45720" rIns="91440" bIns="45720" rtlCol="0" anchor="b"/>
          <a:lstStyle>
            <a:lvl1pPr algn="l">
              <a:defRPr sz="1180"/>
            </a:lvl1pPr>
          </a:lstStyle>
          <a:p>
            <a:endParaRPr lang="zh-CN" altLang="en-US"/>
          </a:p>
        </p:txBody>
      </p:sp>
      <p:sp>
        <p:nvSpPr>
          <p:cNvPr id="5" name="灯片编号占位符 4"/>
          <p:cNvSpPr>
            <a:spLocks noGrp="1"/>
          </p:cNvSpPr>
          <p:nvPr>
            <p:ph type="sldNum" sz="quarter" idx="3"/>
          </p:nvPr>
        </p:nvSpPr>
        <p:spPr>
          <a:xfrm>
            <a:off x="3816573" y="10238852"/>
            <a:ext cx="2919748" cy="540856"/>
          </a:xfrm>
          <a:prstGeom prst="rect">
            <a:avLst/>
          </a:prstGeom>
        </p:spPr>
        <p:txBody>
          <a:bodyPr vert="horz" lIns="91440" tIns="45720" rIns="91440" bIns="45720" rtlCol="0" anchor="b"/>
          <a:lstStyle>
            <a:lvl1pPr algn="r">
              <a:defRPr sz="118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0965" tIns="45482" rIns="90965" bIns="45482" numCol="1" anchor="t" anchorCtr="0" compatLnSpc="1"/>
          <a:lstStyle>
            <a:lvl1pPr eaLnBrk="0" hangingPunct="0">
              <a:buFont typeface="Arial" panose="0208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8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2051"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0965" tIns="45482" rIns="90965" bIns="45482" numCol="1" anchor="t" anchorCtr="0" compatLnSpc="1"/>
          <a:lstStyle>
            <a:lvl1pPr algn="r" eaLnBrk="0" hangingPunct="0">
              <a:buFont typeface="Arial" panose="0208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80604020202020204" pitchFamily="34" charset="0"/>
              <a:buNone/>
              <a:defRPr/>
            </a:pPr>
            <a:fld id="{E6B58727-90B7-4D21-8D77-D5532243BC06}" type="datetimeFigureOut">
              <a:rPr kumimoji="0" lang="zh-CN" altLang="en-US" sz="12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rPr>
              <a:t>2023/4/26</a:t>
            </a:fld>
            <a:endParaRPr kumimoji="0" lang="zh-CN" altLang="en-US" sz="12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148" name="Rectangle 4"/>
          <p:cNvSpPr>
            <a:spLocks noGrp="1" noRot="1" noChangeAspect="1"/>
          </p:cNvSpPr>
          <p:nvPr>
            <p:ph type="sldImg"/>
          </p:nvPr>
        </p:nvSpPr>
        <p:spPr>
          <a:xfrm>
            <a:off x="90488" y="744538"/>
            <a:ext cx="6615112" cy="3722687"/>
          </a:xfrm>
          <a:prstGeom prst="rect">
            <a:avLst/>
          </a:prstGeom>
          <a:noFill/>
          <a:ln w="9525">
            <a:noFill/>
          </a:ln>
        </p:spPr>
      </p:sp>
      <p:sp>
        <p:nvSpPr>
          <p:cNvPr id="2053" name="Rectangle 5"/>
          <p:cNvSpPr>
            <a:spLocks noGrp="1" noChangeArrowheads="1"/>
          </p:cNvSpPr>
          <p:nvPr>
            <p:ph type="body" sz="quarter" idx="3"/>
          </p:nvPr>
        </p:nvSpPr>
        <p:spPr bwMode="auto">
          <a:xfrm>
            <a:off x="679450" y="4716463"/>
            <a:ext cx="5437188" cy="4465638"/>
          </a:xfrm>
          <a:prstGeom prst="rect">
            <a:avLst/>
          </a:prstGeom>
          <a:noFill/>
          <a:ln w="9525">
            <a:noFill/>
            <a:miter lim="800000"/>
          </a:ln>
          <a:effectLst/>
        </p:spPr>
        <p:txBody>
          <a:bodyPr vert="horz" wrap="square" lIns="90965" tIns="45482" rIns="90965" bIns="45482"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itchFamily="2" charset="-122"/>
                <a:cs typeface="+mn-cs"/>
              </a:rPr>
              <a:t>第五级</a:t>
            </a:r>
          </a:p>
        </p:txBody>
      </p:sp>
      <p:sp>
        <p:nvSpPr>
          <p:cNvPr id="2054" name="Rectangle 6"/>
          <p:cNvSpPr>
            <a:spLocks noGrp="1" noChangeArrowheads="1"/>
          </p:cNvSpPr>
          <p:nvPr>
            <p:ph type="ftr" sz="quarter" idx="4"/>
          </p:nvPr>
        </p:nvSpPr>
        <p:spPr bwMode="auto">
          <a:xfrm>
            <a:off x="0" y="9429750"/>
            <a:ext cx="2944813" cy="496888"/>
          </a:xfrm>
          <a:prstGeom prst="rect">
            <a:avLst/>
          </a:prstGeom>
          <a:noFill/>
          <a:ln w="9525">
            <a:noFill/>
            <a:miter lim="800000"/>
          </a:ln>
          <a:effectLst/>
        </p:spPr>
        <p:txBody>
          <a:bodyPr vert="horz" wrap="square" lIns="90965" tIns="45482" rIns="90965" bIns="45482" numCol="1" anchor="b" anchorCtr="0" compatLnSpc="1"/>
          <a:lstStyle>
            <a:lvl1pPr eaLnBrk="0" hangingPunct="0">
              <a:buFont typeface="Arial" panose="0208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8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205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0965" tIns="45482" rIns="90965" bIns="45482" numCol="1" anchor="b" anchorCtr="0" compatLnSpc="1"/>
          <a:lstStyle/>
          <a:p>
            <a:pPr lvl="0" algn="r" fontAlgn="base">
              <a:buNone/>
            </a:pPr>
            <a:fld id="{9A0DB2DC-4C9A-4742-B13C-FB6460FD3503}" type="slidenum">
              <a:rPr lang="zh-CN" altLang="en-US" sz="1200" strike="noStrike" noProof="1" dirty="0">
                <a:latin typeface="Arial" panose="02080604020202020204" pitchFamily="34" charset="0"/>
                <a:ea typeface="SimSun" pitchFamily="2" charset="-122"/>
                <a:cs typeface="+mn-cs"/>
              </a:rPr>
              <a:t>‹#›</a:t>
            </a:fld>
            <a:endParaRPr lang="zh-CN" altLang="en-US" sz="1200" strike="noStrike" noProof="1"/>
          </a:p>
        </p:txBody>
      </p:sp>
    </p:spTree>
    <p:extLst>
      <p:ext uri="{BB962C8B-B14F-4D97-AF65-F5344CB8AC3E}">
        <p14:creationId xmlns:p14="http://schemas.microsoft.com/office/powerpoint/2010/main" val="18683747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5664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11</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38159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52F0DB57-AF7F-5849-B6CE-458E27CB15D7}" type="slidenum">
              <a:rPr lang="zh-CN" altLang="en-US" smtClean="0">
                <a:latin typeface="Arial" panose="02080604020202020204" pitchFamily="34" charset="0"/>
              </a:rPr>
              <a:t>12</a:t>
            </a:fld>
            <a:endParaRPr lang="en-US" altLang="zh-CN">
              <a:latin typeface="Arial" panose="02080604020202020204" pitchFamily="34" charset="0"/>
            </a:endParaRPr>
          </a:p>
        </p:txBody>
      </p:sp>
      <p:sp>
        <p:nvSpPr>
          <p:cNvPr id="165890" name="Rectangle 2"/>
          <p:cNvSpPr>
            <a:spLocks noGrp="1" noRot="1" noChangeAspect="1" noChangeArrowheads="1" noTextEdit="1"/>
          </p:cNvSpPr>
          <p:nvPr>
            <p:ph type="sldImg"/>
          </p:nvPr>
        </p:nvSpPr>
        <p:spPr>
          <a:xfrm>
            <a:off x="90488" y="747713"/>
            <a:ext cx="6651625" cy="3741737"/>
          </a:xfrm>
        </p:spPr>
      </p:sp>
      <p:sp>
        <p:nvSpPr>
          <p:cNvPr id="165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11468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680D36D4-18C2-EC44-8E27-BBCCC6FBAE34}" type="slidenum">
              <a:rPr lang="zh-CN" altLang="en-US" smtClean="0">
                <a:latin typeface="Arial" panose="02080604020202020204" pitchFamily="34" charset="0"/>
              </a:rPr>
              <a:t>13</a:t>
            </a:fld>
            <a:endParaRPr lang="en-US" altLang="zh-CN">
              <a:latin typeface="Arial" panose="02080604020202020204" pitchFamily="34" charset="0"/>
            </a:endParaRPr>
          </a:p>
        </p:txBody>
      </p:sp>
      <p:sp>
        <p:nvSpPr>
          <p:cNvPr id="186370" name="Rectangle 2"/>
          <p:cNvSpPr>
            <a:spLocks noGrp="1" noRot="1" noChangeAspect="1" noChangeArrowheads="1" noTextEdit="1"/>
          </p:cNvSpPr>
          <p:nvPr>
            <p:ph type="sldImg"/>
          </p:nvPr>
        </p:nvSpPr>
        <p:spPr>
          <a:xfrm>
            <a:off x="90488" y="747713"/>
            <a:ext cx="6651625" cy="3741737"/>
          </a:xfrm>
        </p:spPr>
      </p:sp>
      <p:sp>
        <p:nvSpPr>
          <p:cNvPr id="186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1830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p:cNvSpPr>
            <a:spLocks noGrp="1" noRot="1" noChangeAspect="1" noChangeArrowheads="1" noTextEdit="1"/>
          </p:cNvSpPr>
          <p:nvPr>
            <p:ph type="sldImg"/>
          </p:nvPr>
        </p:nvSpPr>
        <p:spPr>
          <a:xfrm>
            <a:off x="90488" y="747713"/>
            <a:ext cx="6651625" cy="3741737"/>
          </a:xfrm>
        </p:spPr>
      </p:sp>
      <p:sp>
        <p:nvSpPr>
          <p:cNvPr id="1904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8F676CF-8074-4148-A8E5-8C349A1A484B}" type="slidenum">
              <a:rPr lang="zh-CN" altLang="en-US" smtClean="0">
                <a:latin typeface="Arial" panose="02080604020202020204" pitchFamily="34" charset="0"/>
              </a:rPr>
              <a:t>14</a:t>
            </a:fld>
            <a:endParaRPr lang="en-US" altLang="zh-CN">
              <a:latin typeface="Arial" panose="02080604020202020204" pitchFamily="34" charset="0"/>
            </a:endParaRPr>
          </a:p>
        </p:txBody>
      </p:sp>
    </p:spTree>
    <p:extLst>
      <p:ext uri="{BB962C8B-B14F-4D97-AF65-F5344CB8AC3E}">
        <p14:creationId xmlns:p14="http://schemas.microsoft.com/office/powerpoint/2010/main" val="289336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52F0DB57-AF7F-5849-B6CE-458E27CB15D7}" type="slidenum">
              <a:rPr lang="zh-CN" altLang="en-US" smtClean="0">
                <a:latin typeface="Arial" panose="02080604020202020204" pitchFamily="34" charset="0"/>
              </a:rPr>
              <a:t>18</a:t>
            </a:fld>
            <a:endParaRPr lang="en-US" altLang="zh-CN">
              <a:latin typeface="Arial" panose="02080604020202020204" pitchFamily="34" charset="0"/>
            </a:endParaRPr>
          </a:p>
        </p:txBody>
      </p:sp>
      <p:sp>
        <p:nvSpPr>
          <p:cNvPr id="165890" name="Rectangle 2"/>
          <p:cNvSpPr>
            <a:spLocks noGrp="1" noRot="1" noChangeAspect="1" noChangeArrowheads="1" noTextEdit="1"/>
          </p:cNvSpPr>
          <p:nvPr>
            <p:ph type="sldImg"/>
          </p:nvPr>
        </p:nvSpPr>
        <p:spPr>
          <a:xfrm>
            <a:off x="90488" y="747713"/>
            <a:ext cx="6651625" cy="3741737"/>
          </a:xfrm>
        </p:spPr>
      </p:sp>
      <p:sp>
        <p:nvSpPr>
          <p:cNvPr id="165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85291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3178F3CE-5D6A-9F47-9129-126A2FECB477}" type="slidenum">
              <a:rPr lang="zh-CN" altLang="en-US" smtClean="0">
                <a:latin typeface="Arial" panose="02080604020202020204" pitchFamily="34" charset="0"/>
              </a:rPr>
              <a:t>19</a:t>
            </a:fld>
            <a:endParaRPr lang="en-US" altLang="zh-CN">
              <a:latin typeface="Arial" panose="02080604020202020204" pitchFamily="34" charset="0"/>
            </a:endParaRPr>
          </a:p>
        </p:txBody>
      </p:sp>
      <p:sp>
        <p:nvSpPr>
          <p:cNvPr id="200706" name="Rectangle 2"/>
          <p:cNvSpPr>
            <a:spLocks noGrp="1" noRot="1" noChangeAspect="1" noChangeArrowheads="1" noTextEdit="1"/>
          </p:cNvSpPr>
          <p:nvPr>
            <p:ph type="sldImg"/>
          </p:nvPr>
        </p:nvSpPr>
        <p:spPr>
          <a:xfrm>
            <a:off x="90488" y="747713"/>
            <a:ext cx="6651625" cy="3741737"/>
          </a:xfrm>
        </p:spPr>
      </p:sp>
      <p:sp>
        <p:nvSpPr>
          <p:cNvPr id="200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58235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23</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891710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50D1865-BFD9-0844-BD90-BD127366D2FF}" type="slidenum">
              <a:rPr lang="zh-CN" altLang="en-US" smtClean="0">
                <a:latin typeface="Arial" panose="02080604020202020204" pitchFamily="34" charset="0"/>
              </a:rPr>
              <a:t>24</a:t>
            </a:fld>
            <a:endParaRPr lang="en-US" altLang="zh-CN">
              <a:latin typeface="Arial" panose="02080604020202020204" pitchFamily="34" charset="0"/>
            </a:endParaRPr>
          </a:p>
        </p:txBody>
      </p:sp>
      <p:sp>
        <p:nvSpPr>
          <p:cNvPr id="204802" name="Rectangle 2"/>
          <p:cNvSpPr>
            <a:spLocks noGrp="1" noRot="1" noChangeAspect="1" noChangeArrowheads="1" noTextEdit="1"/>
          </p:cNvSpPr>
          <p:nvPr>
            <p:ph type="sldImg"/>
          </p:nvPr>
        </p:nvSpPr>
        <p:spPr>
          <a:xfrm>
            <a:off x="90488" y="747713"/>
            <a:ext cx="6651625" cy="3741737"/>
          </a:xfrm>
        </p:spPr>
      </p:sp>
      <p:sp>
        <p:nvSpPr>
          <p:cNvPr id="204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457300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50D1865-BFD9-0844-BD90-BD127366D2FF}" type="slidenum">
              <a:rPr lang="zh-CN" altLang="en-US" smtClean="0">
                <a:latin typeface="Arial" panose="02080604020202020204" pitchFamily="34" charset="0"/>
              </a:rPr>
              <a:t>25</a:t>
            </a:fld>
            <a:endParaRPr lang="en-US" altLang="zh-CN">
              <a:latin typeface="Arial" panose="02080604020202020204" pitchFamily="34" charset="0"/>
            </a:endParaRPr>
          </a:p>
        </p:txBody>
      </p:sp>
      <p:sp>
        <p:nvSpPr>
          <p:cNvPr id="204802" name="Rectangle 2"/>
          <p:cNvSpPr>
            <a:spLocks noGrp="1" noRot="1" noChangeAspect="1" noChangeArrowheads="1" noTextEdit="1"/>
          </p:cNvSpPr>
          <p:nvPr>
            <p:ph type="sldImg"/>
          </p:nvPr>
        </p:nvSpPr>
        <p:spPr>
          <a:xfrm>
            <a:off x="90488" y="747713"/>
            <a:ext cx="6651625" cy="3741737"/>
          </a:xfrm>
        </p:spPr>
      </p:sp>
      <p:sp>
        <p:nvSpPr>
          <p:cNvPr id="204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34195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DD623A9C-BD39-2245-90EB-FAE892BDE4B3}" type="slidenum">
              <a:rPr lang="zh-CN" altLang="en-US" smtClean="0">
                <a:latin typeface="Arial" panose="02080604020202020204" pitchFamily="34" charset="0"/>
              </a:rPr>
              <a:t>26</a:t>
            </a:fld>
            <a:endParaRPr lang="en-US" altLang="zh-CN">
              <a:latin typeface="Arial" panose="02080604020202020204" pitchFamily="34" charset="0"/>
            </a:endParaRPr>
          </a:p>
        </p:txBody>
      </p:sp>
      <p:sp>
        <p:nvSpPr>
          <p:cNvPr id="212994" name="Rectangle 2"/>
          <p:cNvSpPr>
            <a:spLocks noGrp="1" noRot="1" noChangeAspect="1" noChangeArrowheads="1" noTextEdit="1"/>
          </p:cNvSpPr>
          <p:nvPr>
            <p:ph type="sldImg"/>
          </p:nvPr>
        </p:nvSpPr>
        <p:spPr>
          <a:xfrm>
            <a:off x="90488" y="747713"/>
            <a:ext cx="6651625" cy="3741737"/>
          </a:xfrm>
        </p:spPr>
      </p:sp>
      <p:sp>
        <p:nvSpPr>
          <p:cNvPr id="212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404811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2</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4056521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50D1865-BFD9-0844-BD90-BD127366D2FF}" type="slidenum">
              <a:rPr lang="zh-CN" altLang="en-US" smtClean="0">
                <a:latin typeface="Arial" panose="02080604020202020204" pitchFamily="34" charset="0"/>
              </a:rPr>
              <a:t>27</a:t>
            </a:fld>
            <a:endParaRPr lang="en-US" altLang="zh-CN">
              <a:latin typeface="Arial" panose="02080604020202020204" pitchFamily="34" charset="0"/>
            </a:endParaRPr>
          </a:p>
        </p:txBody>
      </p:sp>
      <p:sp>
        <p:nvSpPr>
          <p:cNvPr id="204802" name="Rectangle 2"/>
          <p:cNvSpPr>
            <a:spLocks noGrp="1" noRot="1" noChangeAspect="1" noChangeArrowheads="1" noTextEdit="1"/>
          </p:cNvSpPr>
          <p:nvPr>
            <p:ph type="sldImg"/>
          </p:nvPr>
        </p:nvSpPr>
        <p:spPr>
          <a:xfrm>
            <a:off x="90488" y="747713"/>
            <a:ext cx="6651625" cy="3741737"/>
          </a:xfrm>
        </p:spPr>
      </p:sp>
      <p:sp>
        <p:nvSpPr>
          <p:cNvPr id="204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64558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8100029-582C-9D43-A4C0-4BE10548EBD2}" type="slidenum">
              <a:rPr lang="zh-CN" altLang="en-US" smtClean="0">
                <a:latin typeface="Arial" panose="02080604020202020204" pitchFamily="34" charset="0"/>
              </a:rPr>
              <a:t>28</a:t>
            </a:fld>
            <a:endParaRPr lang="en-US" altLang="zh-CN">
              <a:latin typeface="Arial" panose="02080604020202020204" pitchFamily="34" charset="0"/>
            </a:endParaRPr>
          </a:p>
        </p:txBody>
      </p:sp>
      <p:sp>
        <p:nvSpPr>
          <p:cNvPr id="229378" name="Rectangle 2"/>
          <p:cNvSpPr>
            <a:spLocks noGrp="1" noRot="1" noChangeAspect="1" noChangeArrowheads="1" noTextEdit="1"/>
          </p:cNvSpPr>
          <p:nvPr>
            <p:ph type="sldImg"/>
          </p:nvPr>
        </p:nvSpPr>
        <p:spPr>
          <a:xfrm>
            <a:off x="90488" y="747713"/>
            <a:ext cx="6651625" cy="3741737"/>
          </a:xfrm>
        </p:spPr>
      </p:sp>
      <p:sp>
        <p:nvSpPr>
          <p:cNvPr id="229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58415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8100029-582C-9D43-A4C0-4BE10548EBD2}" type="slidenum">
              <a:rPr lang="zh-CN" altLang="en-US" smtClean="0">
                <a:latin typeface="Arial" panose="02080604020202020204" pitchFamily="34" charset="0"/>
              </a:rPr>
              <a:t>29</a:t>
            </a:fld>
            <a:endParaRPr lang="en-US" altLang="zh-CN">
              <a:latin typeface="Arial" panose="02080604020202020204" pitchFamily="34" charset="0"/>
            </a:endParaRPr>
          </a:p>
        </p:txBody>
      </p:sp>
      <p:sp>
        <p:nvSpPr>
          <p:cNvPr id="229378" name="Rectangle 2"/>
          <p:cNvSpPr>
            <a:spLocks noGrp="1" noRot="1" noChangeAspect="1" noChangeArrowheads="1" noTextEdit="1"/>
          </p:cNvSpPr>
          <p:nvPr>
            <p:ph type="sldImg"/>
          </p:nvPr>
        </p:nvSpPr>
        <p:spPr>
          <a:xfrm>
            <a:off x="90488" y="747713"/>
            <a:ext cx="6651625" cy="3741737"/>
          </a:xfrm>
        </p:spPr>
      </p:sp>
      <p:sp>
        <p:nvSpPr>
          <p:cNvPr id="229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147832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30</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421538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4E2F5912-4C5C-5A4A-9A79-CC41C71516D6}" type="slidenum">
              <a:rPr lang="zh-CN" altLang="en-US" smtClean="0">
                <a:latin typeface="Arial" panose="02080604020202020204" pitchFamily="34" charset="0"/>
              </a:rPr>
              <a:t>31</a:t>
            </a:fld>
            <a:endParaRPr lang="en-US" altLang="zh-CN">
              <a:latin typeface="Arial" panose="02080604020202020204" pitchFamily="34" charset="0"/>
            </a:endParaRPr>
          </a:p>
        </p:txBody>
      </p:sp>
      <p:sp>
        <p:nvSpPr>
          <p:cNvPr id="265218" name="Rectangle 2"/>
          <p:cNvSpPr>
            <a:spLocks noGrp="1" noRot="1" noChangeAspect="1" noChangeArrowheads="1" noTextEdit="1"/>
          </p:cNvSpPr>
          <p:nvPr>
            <p:ph type="sldImg"/>
          </p:nvPr>
        </p:nvSpPr>
        <p:spPr>
          <a:xfrm>
            <a:off x="90488" y="747713"/>
            <a:ext cx="6651625" cy="3741737"/>
          </a:xfrm>
        </p:spPr>
      </p:sp>
      <p:sp>
        <p:nvSpPr>
          <p:cNvPr id="265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9965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C5DBC56-85B5-0F42-A574-02B8F60C125F}" type="slidenum">
              <a:rPr lang="zh-CN" altLang="en-US" smtClean="0">
                <a:latin typeface="Arial" panose="02080604020202020204" pitchFamily="34" charset="0"/>
              </a:rPr>
              <a:t>32</a:t>
            </a:fld>
            <a:endParaRPr lang="en-US" altLang="zh-CN">
              <a:latin typeface="Arial" panose="02080604020202020204" pitchFamily="34" charset="0"/>
            </a:endParaRPr>
          </a:p>
        </p:txBody>
      </p:sp>
      <p:sp>
        <p:nvSpPr>
          <p:cNvPr id="267266" name="Rectangle 2"/>
          <p:cNvSpPr>
            <a:spLocks noGrp="1" noRot="1" noChangeAspect="1" noChangeArrowheads="1" noTextEdit="1"/>
          </p:cNvSpPr>
          <p:nvPr>
            <p:ph type="sldImg"/>
          </p:nvPr>
        </p:nvSpPr>
        <p:spPr>
          <a:xfrm>
            <a:off x="90488" y="747713"/>
            <a:ext cx="6651625" cy="3741737"/>
          </a:xfrm>
        </p:spPr>
      </p:sp>
      <p:sp>
        <p:nvSpPr>
          <p:cNvPr id="267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301633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7E58220-09AC-E04F-8132-1D59B9A170BC}" type="slidenum">
              <a:rPr lang="zh-CN" altLang="en-US" smtClean="0">
                <a:latin typeface="Arial" panose="02080604020202020204" pitchFamily="34" charset="0"/>
              </a:rPr>
              <a:t>33</a:t>
            </a:fld>
            <a:endParaRPr lang="en-US" altLang="zh-CN">
              <a:latin typeface="Arial" panose="02080604020202020204" pitchFamily="34" charset="0"/>
            </a:endParaRPr>
          </a:p>
        </p:txBody>
      </p:sp>
      <p:sp>
        <p:nvSpPr>
          <p:cNvPr id="269314" name="Rectangle 2"/>
          <p:cNvSpPr>
            <a:spLocks noGrp="1" noRot="1" noChangeAspect="1" noChangeArrowheads="1" noTextEdit="1"/>
          </p:cNvSpPr>
          <p:nvPr>
            <p:ph type="sldImg"/>
          </p:nvPr>
        </p:nvSpPr>
        <p:spPr>
          <a:xfrm>
            <a:off x="90488" y="747713"/>
            <a:ext cx="6651625" cy="3741737"/>
          </a:xfrm>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603151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D5BD356A-2BCE-CC4F-8C3C-DB4C46F6473C}" type="slidenum">
              <a:rPr lang="zh-CN" altLang="en-US" smtClean="0">
                <a:latin typeface="Arial" panose="02080604020202020204" pitchFamily="34" charset="0"/>
              </a:rPr>
              <a:t>34</a:t>
            </a:fld>
            <a:endParaRPr lang="en-US" altLang="zh-CN">
              <a:latin typeface="Arial" panose="02080604020202020204" pitchFamily="34" charset="0"/>
            </a:endParaRPr>
          </a:p>
        </p:txBody>
      </p:sp>
      <p:sp>
        <p:nvSpPr>
          <p:cNvPr id="263170" name="Rectangle 2"/>
          <p:cNvSpPr>
            <a:spLocks noGrp="1" noRot="1" noChangeAspect="1" noChangeArrowheads="1" noTextEdit="1"/>
          </p:cNvSpPr>
          <p:nvPr>
            <p:ph type="sldImg"/>
          </p:nvPr>
        </p:nvSpPr>
        <p:spPr>
          <a:xfrm>
            <a:off x="90488" y="747713"/>
            <a:ext cx="6651625" cy="3741737"/>
          </a:xfrm>
        </p:spPr>
      </p:sp>
      <p:sp>
        <p:nvSpPr>
          <p:cNvPr id="263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888092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D7386DB-6BE3-4448-ABCF-A48AEDAC13B7}" type="slidenum">
              <a:rPr lang="zh-CN" altLang="en-US" smtClean="0">
                <a:latin typeface="Arial" panose="02080604020202020204" pitchFamily="34" charset="0"/>
              </a:rPr>
              <a:t>35</a:t>
            </a:fld>
            <a:endParaRPr lang="en-US" altLang="zh-CN">
              <a:latin typeface="Arial" panose="02080604020202020204" pitchFamily="34" charset="0"/>
            </a:endParaRPr>
          </a:p>
        </p:txBody>
      </p:sp>
      <p:sp>
        <p:nvSpPr>
          <p:cNvPr id="275458" name="Rectangle 2"/>
          <p:cNvSpPr>
            <a:spLocks noGrp="1" noRot="1" noChangeAspect="1" noChangeArrowheads="1" noTextEdit="1"/>
          </p:cNvSpPr>
          <p:nvPr>
            <p:ph type="sldImg"/>
          </p:nvPr>
        </p:nvSpPr>
        <p:spPr>
          <a:xfrm>
            <a:off x="90488" y="747713"/>
            <a:ext cx="6651625" cy="3741737"/>
          </a:xfrm>
        </p:spPr>
      </p:sp>
      <p:sp>
        <p:nvSpPr>
          <p:cNvPr id="275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51091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EB997751-33F8-4344-8FF8-E837B197193A}" type="slidenum">
              <a:rPr lang="zh-CN" altLang="en-US" smtClean="0">
                <a:latin typeface="Arial" panose="02080604020202020204" pitchFamily="34" charset="0"/>
              </a:rPr>
              <a:t>36</a:t>
            </a:fld>
            <a:endParaRPr lang="en-US" altLang="zh-CN">
              <a:latin typeface="Arial" panose="02080604020202020204" pitchFamily="34" charset="0"/>
            </a:endParaRPr>
          </a:p>
        </p:txBody>
      </p:sp>
      <p:sp>
        <p:nvSpPr>
          <p:cNvPr id="273410" name="Rectangle 2"/>
          <p:cNvSpPr>
            <a:spLocks noGrp="1" noRot="1" noChangeAspect="1" noChangeArrowheads="1" noTextEdit="1"/>
          </p:cNvSpPr>
          <p:nvPr>
            <p:ph type="sldImg"/>
          </p:nvPr>
        </p:nvSpPr>
        <p:spPr>
          <a:xfrm>
            <a:off x="90488" y="747713"/>
            <a:ext cx="6651625" cy="3741737"/>
          </a:xfrm>
        </p:spPr>
      </p:sp>
      <p:sp>
        <p:nvSpPr>
          <p:cNvPr id="273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55057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3</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786564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D5BD356A-2BCE-CC4F-8C3C-DB4C46F6473C}" type="slidenum">
              <a:rPr lang="zh-CN" altLang="en-US" smtClean="0">
                <a:latin typeface="Arial" panose="02080604020202020204" pitchFamily="34" charset="0"/>
              </a:rPr>
              <a:t>37</a:t>
            </a:fld>
            <a:endParaRPr lang="en-US" altLang="zh-CN">
              <a:latin typeface="Arial" panose="02080604020202020204" pitchFamily="34" charset="0"/>
            </a:endParaRPr>
          </a:p>
        </p:txBody>
      </p:sp>
      <p:sp>
        <p:nvSpPr>
          <p:cNvPr id="263170" name="Rectangle 2"/>
          <p:cNvSpPr>
            <a:spLocks noGrp="1" noRot="1" noChangeAspect="1" noChangeArrowheads="1" noTextEdit="1"/>
          </p:cNvSpPr>
          <p:nvPr>
            <p:ph type="sldImg"/>
          </p:nvPr>
        </p:nvSpPr>
        <p:spPr>
          <a:xfrm>
            <a:off x="90488" y="747713"/>
            <a:ext cx="6651625" cy="3741737"/>
          </a:xfrm>
        </p:spPr>
      </p:sp>
      <p:sp>
        <p:nvSpPr>
          <p:cNvPr id="263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76928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4837889-F4FC-614F-9340-101B48B7DD19}" type="slidenum">
              <a:rPr lang="zh-CN" altLang="en-US" smtClean="0">
                <a:latin typeface="Arial" panose="02080604020202020204" pitchFamily="34" charset="0"/>
              </a:rPr>
              <a:t>38</a:t>
            </a:fld>
            <a:endParaRPr lang="en-US" altLang="zh-CN">
              <a:latin typeface="Arial" panose="02080604020202020204" pitchFamily="34" charset="0"/>
            </a:endParaRPr>
          </a:p>
        </p:txBody>
      </p:sp>
      <p:sp>
        <p:nvSpPr>
          <p:cNvPr id="279554" name="Rectangle 2"/>
          <p:cNvSpPr>
            <a:spLocks noGrp="1" noRot="1" noChangeAspect="1" noChangeArrowheads="1" noTextEdit="1"/>
          </p:cNvSpPr>
          <p:nvPr>
            <p:ph type="sldImg"/>
          </p:nvPr>
        </p:nvSpPr>
        <p:spPr>
          <a:xfrm>
            <a:off x="90488" y="747713"/>
            <a:ext cx="6651625" cy="3741737"/>
          </a:xfrm>
        </p:spPr>
      </p:sp>
      <p:sp>
        <p:nvSpPr>
          <p:cNvPr id="279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317452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CBB726A-1073-2E4A-AE70-1FDB5DEBB2C3}" type="slidenum">
              <a:rPr lang="zh-CN" altLang="en-US" smtClean="0">
                <a:latin typeface="Arial" panose="02080604020202020204" pitchFamily="34" charset="0"/>
              </a:rPr>
              <a:t>39</a:t>
            </a:fld>
            <a:endParaRPr lang="en-US" altLang="zh-CN">
              <a:latin typeface="Arial" panose="02080604020202020204" pitchFamily="34" charset="0"/>
            </a:endParaRPr>
          </a:p>
        </p:txBody>
      </p:sp>
      <p:sp>
        <p:nvSpPr>
          <p:cNvPr id="281602" name="Rectangle 2"/>
          <p:cNvSpPr>
            <a:spLocks noGrp="1" noRot="1" noChangeAspect="1" noChangeArrowheads="1" noTextEdit="1"/>
          </p:cNvSpPr>
          <p:nvPr>
            <p:ph type="sldImg"/>
          </p:nvPr>
        </p:nvSpPr>
        <p:spPr>
          <a:xfrm>
            <a:off x="90488" y="747713"/>
            <a:ext cx="6651625" cy="3741737"/>
          </a:xfrm>
        </p:spPr>
      </p:sp>
      <p:sp>
        <p:nvSpPr>
          <p:cNvPr id="281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63584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5BD59CAF-6757-634D-9C29-695F37963ACA}" type="slidenum">
              <a:rPr lang="zh-CN" altLang="en-US" smtClean="0">
                <a:latin typeface="Arial" panose="02080604020202020204" pitchFamily="34" charset="0"/>
              </a:rPr>
              <a:t>40</a:t>
            </a:fld>
            <a:endParaRPr lang="en-US" altLang="zh-CN">
              <a:latin typeface="Arial" panose="02080604020202020204" pitchFamily="34" charset="0"/>
            </a:endParaRPr>
          </a:p>
        </p:txBody>
      </p:sp>
      <p:sp>
        <p:nvSpPr>
          <p:cNvPr id="283650" name="Rectangle 2"/>
          <p:cNvSpPr>
            <a:spLocks noGrp="1" noRot="1" noChangeAspect="1" noChangeArrowheads="1" noTextEdit="1"/>
          </p:cNvSpPr>
          <p:nvPr>
            <p:ph type="sldImg"/>
          </p:nvPr>
        </p:nvSpPr>
        <p:spPr>
          <a:xfrm>
            <a:off x="90488" y="747713"/>
            <a:ext cx="6651625" cy="3741737"/>
          </a:xfrm>
        </p:spPr>
      </p:sp>
      <p:sp>
        <p:nvSpPr>
          <p:cNvPr id="283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083920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C892E41-0429-DE4D-8BB9-BC22F0E154E1}" type="slidenum">
              <a:rPr lang="zh-CN" altLang="en-US" smtClean="0">
                <a:latin typeface="Arial" panose="02080604020202020204" pitchFamily="34" charset="0"/>
              </a:rPr>
              <a:t>41</a:t>
            </a:fld>
            <a:endParaRPr lang="en-US" altLang="zh-CN">
              <a:latin typeface="Arial" panose="02080604020202020204" pitchFamily="34" charset="0"/>
            </a:endParaRPr>
          </a:p>
        </p:txBody>
      </p:sp>
      <p:sp>
        <p:nvSpPr>
          <p:cNvPr id="285698" name="Rectangle 2"/>
          <p:cNvSpPr>
            <a:spLocks noGrp="1" noRot="1" noChangeAspect="1" noChangeArrowheads="1" noTextEdit="1"/>
          </p:cNvSpPr>
          <p:nvPr>
            <p:ph type="sldImg"/>
          </p:nvPr>
        </p:nvSpPr>
        <p:spPr>
          <a:xfrm>
            <a:off x="90488" y="747713"/>
            <a:ext cx="6651625" cy="3741737"/>
          </a:xfrm>
        </p:spPr>
      </p:sp>
      <p:sp>
        <p:nvSpPr>
          <p:cNvPr id="285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35455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44B6AAB5-F3EF-FC4B-8D5F-780D8B5B2C9E}" type="slidenum">
              <a:rPr lang="zh-CN" altLang="en-US" smtClean="0">
                <a:latin typeface="Arial" panose="02080604020202020204" pitchFamily="34" charset="0"/>
              </a:rPr>
              <a:t>42</a:t>
            </a:fld>
            <a:endParaRPr lang="en-US" altLang="zh-CN">
              <a:latin typeface="Arial" panose="02080604020202020204" pitchFamily="34" charset="0"/>
            </a:endParaRPr>
          </a:p>
        </p:txBody>
      </p:sp>
      <p:sp>
        <p:nvSpPr>
          <p:cNvPr id="287746" name="Rectangle 2"/>
          <p:cNvSpPr>
            <a:spLocks noGrp="1" noRot="1" noChangeAspect="1" noChangeArrowheads="1" noTextEdit="1"/>
          </p:cNvSpPr>
          <p:nvPr>
            <p:ph type="sldImg"/>
          </p:nvPr>
        </p:nvSpPr>
        <p:spPr>
          <a:xfrm>
            <a:off x="90488" y="747713"/>
            <a:ext cx="6651625" cy="3741737"/>
          </a:xfrm>
        </p:spPr>
      </p:sp>
      <p:sp>
        <p:nvSpPr>
          <p:cNvPr id="287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208986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564D4093-D9A9-0049-A4B1-EFDF3716372B}" type="slidenum">
              <a:rPr lang="zh-CN" altLang="en-US" smtClean="0">
                <a:latin typeface="Arial" panose="02080604020202020204" pitchFamily="34" charset="0"/>
              </a:rPr>
              <a:t>43</a:t>
            </a:fld>
            <a:endParaRPr lang="en-US" altLang="zh-CN">
              <a:latin typeface="Arial" panose="02080604020202020204" pitchFamily="34" charset="0"/>
            </a:endParaRPr>
          </a:p>
        </p:txBody>
      </p:sp>
      <p:sp>
        <p:nvSpPr>
          <p:cNvPr id="289794" name="Rectangle 2"/>
          <p:cNvSpPr>
            <a:spLocks noGrp="1" noRot="1" noChangeAspect="1" noChangeArrowheads="1" noTextEdit="1"/>
          </p:cNvSpPr>
          <p:nvPr>
            <p:ph type="sldImg"/>
          </p:nvPr>
        </p:nvSpPr>
        <p:spPr>
          <a:xfrm>
            <a:off x="90488" y="747713"/>
            <a:ext cx="6651625" cy="3741737"/>
          </a:xfrm>
        </p:spPr>
      </p:sp>
      <p:sp>
        <p:nvSpPr>
          <p:cNvPr id="289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348885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7C76418-55A2-7542-874B-78A505BA6B5A}" type="slidenum">
              <a:rPr lang="zh-CN" altLang="en-US" smtClean="0">
                <a:latin typeface="Arial" panose="02080604020202020204" pitchFamily="34" charset="0"/>
              </a:rPr>
              <a:t>44</a:t>
            </a:fld>
            <a:endParaRPr lang="en-US" altLang="zh-CN">
              <a:latin typeface="Arial" panose="02080604020202020204" pitchFamily="34" charset="0"/>
            </a:endParaRPr>
          </a:p>
        </p:txBody>
      </p:sp>
      <p:sp>
        <p:nvSpPr>
          <p:cNvPr id="291842" name="Rectangle 2"/>
          <p:cNvSpPr>
            <a:spLocks noGrp="1" noRot="1" noChangeAspect="1" noChangeArrowheads="1" noTextEdit="1"/>
          </p:cNvSpPr>
          <p:nvPr>
            <p:ph type="sldImg"/>
          </p:nvPr>
        </p:nvSpPr>
        <p:spPr>
          <a:xfrm>
            <a:off x="90488" y="747713"/>
            <a:ext cx="6651625" cy="3741737"/>
          </a:xfrm>
        </p:spPr>
      </p:sp>
      <p:sp>
        <p:nvSpPr>
          <p:cNvPr id="291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051572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86947A4D-0ACE-054C-8614-A30B6EC7A4BB}" type="slidenum">
              <a:rPr lang="zh-CN" altLang="en-US" smtClean="0">
                <a:latin typeface="Arial" panose="02080604020202020204" pitchFamily="34" charset="0"/>
              </a:rPr>
              <a:t>45</a:t>
            </a:fld>
            <a:endParaRPr lang="en-US" altLang="zh-CN">
              <a:latin typeface="Arial" panose="02080604020202020204" pitchFamily="34" charset="0"/>
            </a:endParaRPr>
          </a:p>
        </p:txBody>
      </p:sp>
      <p:sp>
        <p:nvSpPr>
          <p:cNvPr id="293890" name="Rectangle 2"/>
          <p:cNvSpPr>
            <a:spLocks noGrp="1" noRot="1" noChangeAspect="1" noChangeArrowheads="1" noTextEdit="1"/>
          </p:cNvSpPr>
          <p:nvPr>
            <p:ph type="sldImg"/>
          </p:nvPr>
        </p:nvSpPr>
        <p:spPr>
          <a:xfrm>
            <a:off x="90488" y="747713"/>
            <a:ext cx="6651625" cy="3741737"/>
          </a:xfrm>
        </p:spPr>
      </p:sp>
      <p:sp>
        <p:nvSpPr>
          <p:cNvPr id="293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123499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ABE71997-45F0-6F4A-9170-6269394E97C7}" type="slidenum">
              <a:rPr lang="zh-CN" altLang="en-US" smtClean="0">
                <a:latin typeface="Arial" panose="02080604020202020204" pitchFamily="34" charset="0"/>
              </a:rPr>
              <a:t>46</a:t>
            </a:fld>
            <a:endParaRPr lang="en-US" altLang="zh-CN">
              <a:latin typeface="Arial" panose="02080604020202020204" pitchFamily="34" charset="0"/>
            </a:endParaRPr>
          </a:p>
        </p:txBody>
      </p:sp>
      <p:sp>
        <p:nvSpPr>
          <p:cNvPr id="297986" name="Rectangle 2"/>
          <p:cNvSpPr>
            <a:spLocks noGrp="1" noRot="1" noChangeAspect="1" noChangeArrowheads="1" noTextEdit="1"/>
          </p:cNvSpPr>
          <p:nvPr>
            <p:ph type="sldImg"/>
          </p:nvPr>
        </p:nvSpPr>
        <p:spPr>
          <a:xfrm>
            <a:off x="90488" y="747713"/>
            <a:ext cx="6651625" cy="3741737"/>
          </a:xfrm>
        </p:spPr>
      </p:sp>
      <p:sp>
        <p:nvSpPr>
          <p:cNvPr id="297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97790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02BFEA90-F392-2745-819C-CFEC7499DB5C}" type="slidenum">
              <a:rPr lang="zh-CN" altLang="en-US" smtClean="0">
                <a:latin typeface="Arial" panose="02080604020202020204" pitchFamily="34" charset="0"/>
              </a:rPr>
              <a:t>5</a:t>
            </a:fld>
            <a:endParaRPr lang="en-US" altLang="zh-CN">
              <a:latin typeface="Arial" panose="02080604020202020204" pitchFamily="34" charset="0"/>
            </a:endParaRPr>
          </a:p>
        </p:txBody>
      </p:sp>
      <p:sp>
        <p:nvSpPr>
          <p:cNvPr id="38914" name="Rectangle 2"/>
          <p:cNvSpPr>
            <a:spLocks noGrp="1" noRot="1" noChangeAspect="1" noChangeArrowheads="1" noTextEdit="1"/>
          </p:cNvSpPr>
          <p:nvPr>
            <p:ph type="sldImg"/>
          </p:nvPr>
        </p:nvSpPr>
        <p:spPr>
          <a:xfrm>
            <a:off x="90488" y="747713"/>
            <a:ext cx="6651625" cy="3741737"/>
          </a:xfrm>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887961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37278E79-6E03-A947-A7D1-A05C1E9B9588}" type="slidenum">
              <a:rPr lang="zh-CN" altLang="en-US" smtClean="0">
                <a:latin typeface="Arial" panose="02080604020202020204" pitchFamily="34" charset="0"/>
              </a:rPr>
              <a:t>47</a:t>
            </a:fld>
            <a:endParaRPr lang="en-US" altLang="zh-CN">
              <a:latin typeface="Arial" panose="02080604020202020204" pitchFamily="34" charset="0"/>
            </a:endParaRPr>
          </a:p>
        </p:txBody>
      </p:sp>
      <p:sp>
        <p:nvSpPr>
          <p:cNvPr id="300034" name="Rectangle 2"/>
          <p:cNvSpPr>
            <a:spLocks noGrp="1" noRot="1" noChangeAspect="1" noChangeArrowheads="1" noTextEdit="1"/>
          </p:cNvSpPr>
          <p:nvPr>
            <p:ph type="sldImg"/>
          </p:nvPr>
        </p:nvSpPr>
        <p:spPr>
          <a:xfrm>
            <a:off x="90488" y="747713"/>
            <a:ext cx="6651625" cy="3741737"/>
          </a:xfrm>
        </p:spPr>
      </p:sp>
      <p:sp>
        <p:nvSpPr>
          <p:cNvPr id="300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1790898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F1BF0F3-8FB2-714E-B71A-CDDF02095876}" type="slidenum">
              <a:rPr lang="zh-CN" altLang="en-US" smtClean="0">
                <a:latin typeface="Arial" panose="02080604020202020204" pitchFamily="34" charset="0"/>
              </a:rPr>
              <a:t>48</a:t>
            </a:fld>
            <a:endParaRPr lang="en-US" altLang="zh-CN">
              <a:latin typeface="Arial" panose="02080604020202020204" pitchFamily="34" charset="0"/>
            </a:endParaRPr>
          </a:p>
        </p:txBody>
      </p:sp>
      <p:sp>
        <p:nvSpPr>
          <p:cNvPr id="302082" name="Rectangle 2"/>
          <p:cNvSpPr>
            <a:spLocks noGrp="1" noRot="1" noChangeAspect="1" noChangeArrowheads="1" noTextEdit="1"/>
          </p:cNvSpPr>
          <p:nvPr>
            <p:ph type="sldImg"/>
          </p:nvPr>
        </p:nvSpPr>
        <p:spPr>
          <a:xfrm>
            <a:off x="90488" y="747713"/>
            <a:ext cx="6651625" cy="3741737"/>
          </a:xfrm>
        </p:spPr>
      </p:sp>
      <p:sp>
        <p:nvSpPr>
          <p:cNvPr id="302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588002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E5DBA257-CE4A-384A-A6A7-720CD3C9224B}" type="slidenum">
              <a:rPr lang="zh-CN" altLang="en-US" smtClean="0">
                <a:latin typeface="Arial" panose="02080604020202020204" pitchFamily="34" charset="0"/>
              </a:rPr>
              <a:t>49</a:t>
            </a:fld>
            <a:endParaRPr lang="en-US" altLang="zh-CN">
              <a:latin typeface="Arial" panose="02080604020202020204" pitchFamily="34" charset="0"/>
            </a:endParaRPr>
          </a:p>
        </p:txBody>
      </p:sp>
      <p:sp>
        <p:nvSpPr>
          <p:cNvPr id="304130" name="Rectangle 2"/>
          <p:cNvSpPr>
            <a:spLocks noGrp="1" noRot="1" noChangeAspect="1" noChangeArrowheads="1" noTextEdit="1"/>
          </p:cNvSpPr>
          <p:nvPr>
            <p:ph type="sldImg"/>
          </p:nvPr>
        </p:nvSpPr>
        <p:spPr>
          <a:xfrm>
            <a:off x="90488" y="747713"/>
            <a:ext cx="6651625" cy="3741737"/>
          </a:xfrm>
        </p:spPr>
      </p:sp>
      <p:sp>
        <p:nvSpPr>
          <p:cNvPr id="304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978691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50</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7880395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944C61F-F8A2-E74D-91D2-EA0A68190662}" type="slidenum">
              <a:rPr lang="zh-CN" altLang="en-US" smtClean="0">
                <a:latin typeface="Arial" panose="02080604020202020204" pitchFamily="34" charset="0"/>
              </a:rPr>
              <a:t>51</a:t>
            </a:fld>
            <a:endParaRPr lang="en-US" altLang="zh-CN">
              <a:latin typeface="Arial" panose="02080604020202020204" pitchFamily="34" charset="0"/>
            </a:endParaRPr>
          </a:p>
        </p:txBody>
      </p:sp>
      <p:sp>
        <p:nvSpPr>
          <p:cNvPr id="314370" name="Rectangle 2"/>
          <p:cNvSpPr>
            <a:spLocks noGrp="1" noRot="1" noChangeAspect="1" noChangeArrowheads="1" noTextEdit="1"/>
          </p:cNvSpPr>
          <p:nvPr>
            <p:ph type="sldImg"/>
          </p:nvPr>
        </p:nvSpPr>
        <p:spPr>
          <a:xfrm>
            <a:off x="90488" y="747713"/>
            <a:ext cx="6651625" cy="3741737"/>
          </a:xfrm>
        </p:spPr>
      </p:sp>
      <p:sp>
        <p:nvSpPr>
          <p:cNvPr id="314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583156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DD2EF94-3FBD-0846-AF34-D3141A120DEE}" type="slidenum">
              <a:rPr lang="zh-CN" altLang="en-US" smtClean="0">
                <a:latin typeface="Arial" panose="02080604020202020204" pitchFamily="34" charset="0"/>
              </a:rPr>
              <a:t>52</a:t>
            </a:fld>
            <a:endParaRPr lang="en-US" altLang="zh-CN">
              <a:latin typeface="Arial" panose="02080604020202020204" pitchFamily="34" charset="0"/>
            </a:endParaRPr>
          </a:p>
        </p:txBody>
      </p:sp>
      <p:sp>
        <p:nvSpPr>
          <p:cNvPr id="312322" name="Rectangle 2"/>
          <p:cNvSpPr>
            <a:spLocks noGrp="1" noRot="1" noChangeAspect="1" noChangeArrowheads="1" noTextEdit="1"/>
          </p:cNvSpPr>
          <p:nvPr>
            <p:ph type="sldImg"/>
          </p:nvPr>
        </p:nvSpPr>
        <p:spPr>
          <a:xfrm>
            <a:off x="90488" y="747713"/>
            <a:ext cx="6651625" cy="3741737"/>
          </a:xfrm>
        </p:spPr>
      </p:sp>
      <p:sp>
        <p:nvSpPr>
          <p:cNvPr id="312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725056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944C61F-F8A2-E74D-91D2-EA0A68190662}" type="slidenum">
              <a:rPr lang="zh-CN" altLang="en-US" smtClean="0">
                <a:latin typeface="Arial" panose="02080604020202020204" pitchFamily="34" charset="0"/>
              </a:rPr>
              <a:t>53</a:t>
            </a:fld>
            <a:endParaRPr lang="en-US" altLang="zh-CN">
              <a:latin typeface="Arial" panose="02080604020202020204" pitchFamily="34" charset="0"/>
            </a:endParaRPr>
          </a:p>
        </p:txBody>
      </p:sp>
      <p:sp>
        <p:nvSpPr>
          <p:cNvPr id="314370" name="Rectangle 2"/>
          <p:cNvSpPr>
            <a:spLocks noGrp="1" noRot="1" noChangeAspect="1" noChangeArrowheads="1" noTextEdit="1"/>
          </p:cNvSpPr>
          <p:nvPr>
            <p:ph type="sldImg"/>
          </p:nvPr>
        </p:nvSpPr>
        <p:spPr>
          <a:xfrm>
            <a:off x="90488" y="747713"/>
            <a:ext cx="6651625" cy="3741737"/>
          </a:xfrm>
        </p:spPr>
      </p:sp>
      <p:sp>
        <p:nvSpPr>
          <p:cNvPr id="314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4011912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D49001B-CFED-5B46-95C9-EAE9E980E686}" type="slidenum">
              <a:rPr lang="zh-CN" altLang="en-US" smtClean="0">
                <a:latin typeface="Arial" panose="02080604020202020204" pitchFamily="34" charset="0"/>
              </a:rPr>
              <a:t>54</a:t>
            </a:fld>
            <a:endParaRPr lang="en-US" altLang="zh-CN">
              <a:latin typeface="Arial" panose="02080604020202020204" pitchFamily="34" charset="0"/>
            </a:endParaRPr>
          </a:p>
        </p:txBody>
      </p:sp>
      <p:sp>
        <p:nvSpPr>
          <p:cNvPr id="316418" name="Rectangle 2"/>
          <p:cNvSpPr>
            <a:spLocks noGrp="1" noRot="1" noChangeAspect="1" noChangeArrowheads="1" noTextEdit="1"/>
          </p:cNvSpPr>
          <p:nvPr>
            <p:ph type="sldImg"/>
          </p:nvPr>
        </p:nvSpPr>
        <p:spPr>
          <a:xfrm>
            <a:off x="90488" y="747713"/>
            <a:ext cx="6651625" cy="3741737"/>
          </a:xfrm>
        </p:spPr>
      </p:sp>
      <p:sp>
        <p:nvSpPr>
          <p:cNvPr id="316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410503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CD49001B-CFED-5B46-95C9-EAE9E980E686}" type="slidenum">
              <a:rPr lang="zh-CN" altLang="en-US" smtClean="0">
                <a:latin typeface="Arial" panose="02080604020202020204" pitchFamily="34" charset="0"/>
              </a:rPr>
              <a:t>55</a:t>
            </a:fld>
            <a:endParaRPr lang="en-US" altLang="zh-CN">
              <a:latin typeface="Arial" panose="02080604020202020204" pitchFamily="34" charset="0"/>
            </a:endParaRPr>
          </a:p>
        </p:txBody>
      </p:sp>
      <p:sp>
        <p:nvSpPr>
          <p:cNvPr id="316418" name="Rectangle 2"/>
          <p:cNvSpPr>
            <a:spLocks noGrp="1" noRot="1" noChangeAspect="1" noChangeArrowheads="1" noTextEdit="1"/>
          </p:cNvSpPr>
          <p:nvPr>
            <p:ph type="sldImg"/>
          </p:nvPr>
        </p:nvSpPr>
        <p:spPr>
          <a:xfrm>
            <a:off x="90488" y="747713"/>
            <a:ext cx="6651625" cy="3741737"/>
          </a:xfrm>
        </p:spPr>
      </p:sp>
      <p:sp>
        <p:nvSpPr>
          <p:cNvPr id="316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9913481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494D487-463F-B945-911F-325DC6E8B643}" type="slidenum">
              <a:rPr lang="zh-CN" altLang="en-US" smtClean="0">
                <a:latin typeface="Arial" panose="02080604020202020204" pitchFamily="34" charset="0"/>
              </a:rPr>
              <a:t>56</a:t>
            </a:fld>
            <a:endParaRPr lang="en-US" altLang="zh-CN">
              <a:latin typeface="Arial" panose="02080604020202020204" pitchFamily="34" charset="0"/>
            </a:endParaRPr>
          </a:p>
        </p:txBody>
      </p:sp>
      <p:sp>
        <p:nvSpPr>
          <p:cNvPr id="318466" name="Rectangle 2"/>
          <p:cNvSpPr>
            <a:spLocks noGrp="1" noRot="1" noChangeAspect="1" noChangeArrowheads="1" noTextEdit="1"/>
          </p:cNvSpPr>
          <p:nvPr>
            <p:ph type="sldImg"/>
          </p:nvPr>
        </p:nvSpPr>
        <p:spPr>
          <a:xfrm>
            <a:off x="90488" y="747713"/>
            <a:ext cx="6651625" cy="3741737"/>
          </a:xfrm>
        </p:spPr>
      </p:sp>
      <p:sp>
        <p:nvSpPr>
          <p:cNvPr id="318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878804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977D2DA-986C-0548-B0F4-11C6DE906775}" type="slidenum">
              <a:rPr lang="zh-CN" altLang="en-US" smtClean="0">
                <a:latin typeface="Arial" panose="02080604020202020204" pitchFamily="34" charset="0"/>
              </a:rPr>
              <a:t>6</a:t>
            </a:fld>
            <a:endParaRPr lang="en-US" altLang="zh-CN">
              <a:latin typeface="Arial" panose="02080604020202020204" pitchFamily="34" charset="0"/>
            </a:endParaRPr>
          </a:p>
        </p:txBody>
      </p:sp>
      <p:sp>
        <p:nvSpPr>
          <p:cNvPr id="40962" name="Rectangle 2"/>
          <p:cNvSpPr>
            <a:spLocks noGrp="1" noRot="1" noChangeAspect="1" noChangeArrowheads="1" noTextEdit="1"/>
          </p:cNvSpPr>
          <p:nvPr>
            <p:ph type="sldImg"/>
          </p:nvPr>
        </p:nvSpPr>
        <p:spPr>
          <a:xfrm>
            <a:off x="90488" y="747713"/>
            <a:ext cx="6651625" cy="3741737"/>
          </a:xfrm>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450510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A5C39A2A-BEC0-2540-A051-D1207E0D679E}" type="slidenum">
              <a:rPr lang="zh-CN" altLang="en-US" smtClean="0">
                <a:latin typeface="Arial" panose="02080604020202020204" pitchFamily="34" charset="0"/>
              </a:rPr>
              <a:t>57</a:t>
            </a:fld>
            <a:endParaRPr lang="en-US" altLang="zh-CN">
              <a:latin typeface="Arial" panose="02080604020202020204" pitchFamily="34" charset="0"/>
            </a:endParaRPr>
          </a:p>
        </p:txBody>
      </p:sp>
      <p:sp>
        <p:nvSpPr>
          <p:cNvPr id="320514" name="Rectangle 2"/>
          <p:cNvSpPr>
            <a:spLocks noGrp="1" noRot="1" noChangeAspect="1" noChangeArrowheads="1" noTextEdit="1"/>
          </p:cNvSpPr>
          <p:nvPr>
            <p:ph type="sldImg"/>
          </p:nvPr>
        </p:nvSpPr>
        <p:spPr>
          <a:xfrm>
            <a:off x="90488" y="747713"/>
            <a:ext cx="6651625" cy="3741737"/>
          </a:xfrm>
        </p:spPr>
      </p:sp>
      <p:sp>
        <p:nvSpPr>
          <p:cNvPr id="320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68635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3A6472D8-1F22-B640-9FE2-C255E9593C62}" type="slidenum">
              <a:rPr lang="zh-CN" altLang="en-US" smtClean="0">
                <a:latin typeface="Arial" panose="02080604020202020204" pitchFamily="34" charset="0"/>
              </a:rPr>
              <a:t>58</a:t>
            </a:fld>
            <a:endParaRPr lang="en-US" altLang="zh-CN">
              <a:latin typeface="Arial" panose="02080604020202020204" pitchFamily="34" charset="0"/>
            </a:endParaRPr>
          </a:p>
        </p:txBody>
      </p:sp>
      <p:sp>
        <p:nvSpPr>
          <p:cNvPr id="322562" name="Rectangle 2"/>
          <p:cNvSpPr>
            <a:spLocks noGrp="1" noRot="1" noChangeAspect="1" noChangeArrowheads="1" noTextEdit="1"/>
          </p:cNvSpPr>
          <p:nvPr>
            <p:ph type="sldImg"/>
          </p:nvPr>
        </p:nvSpPr>
        <p:spPr>
          <a:xfrm>
            <a:off x="90488" y="747713"/>
            <a:ext cx="6651625" cy="3741737"/>
          </a:xfrm>
        </p:spPr>
      </p:sp>
      <p:sp>
        <p:nvSpPr>
          <p:cNvPr id="322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141129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944C61F-F8A2-E74D-91D2-EA0A68190662}" type="slidenum">
              <a:rPr lang="zh-CN" altLang="en-US" smtClean="0">
                <a:latin typeface="Arial" panose="02080604020202020204" pitchFamily="34" charset="0"/>
              </a:rPr>
              <a:t>59</a:t>
            </a:fld>
            <a:endParaRPr lang="en-US" altLang="zh-CN">
              <a:latin typeface="Arial" panose="02080604020202020204" pitchFamily="34" charset="0"/>
            </a:endParaRPr>
          </a:p>
        </p:txBody>
      </p:sp>
      <p:sp>
        <p:nvSpPr>
          <p:cNvPr id="314370" name="Rectangle 2"/>
          <p:cNvSpPr>
            <a:spLocks noGrp="1" noRot="1" noChangeAspect="1" noChangeArrowheads="1" noTextEdit="1"/>
          </p:cNvSpPr>
          <p:nvPr>
            <p:ph type="sldImg"/>
          </p:nvPr>
        </p:nvSpPr>
        <p:spPr>
          <a:xfrm>
            <a:off x="90488" y="747713"/>
            <a:ext cx="6651625" cy="3741737"/>
          </a:xfrm>
        </p:spPr>
      </p:sp>
      <p:sp>
        <p:nvSpPr>
          <p:cNvPr id="314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606123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578EACEE-3529-AB42-BFEF-923E3BD1FF76}" type="slidenum">
              <a:rPr lang="zh-CN" altLang="en-US" smtClean="0">
                <a:latin typeface="Arial" panose="02080604020202020204" pitchFamily="34" charset="0"/>
              </a:rPr>
              <a:t>60</a:t>
            </a:fld>
            <a:endParaRPr lang="en-US" altLang="zh-CN">
              <a:latin typeface="Arial" panose="02080604020202020204" pitchFamily="34" charset="0"/>
            </a:endParaRPr>
          </a:p>
        </p:txBody>
      </p:sp>
      <p:sp>
        <p:nvSpPr>
          <p:cNvPr id="328706" name="Rectangle 2"/>
          <p:cNvSpPr>
            <a:spLocks noGrp="1" noRot="1" noChangeAspect="1" noChangeArrowheads="1" noTextEdit="1"/>
          </p:cNvSpPr>
          <p:nvPr>
            <p:ph type="sldImg"/>
          </p:nvPr>
        </p:nvSpPr>
        <p:spPr>
          <a:xfrm>
            <a:off x="90488" y="747713"/>
            <a:ext cx="6651625" cy="3741737"/>
          </a:xfrm>
        </p:spPr>
      </p:sp>
      <p:sp>
        <p:nvSpPr>
          <p:cNvPr id="328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8220229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61</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812318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5805049-DFEE-1A40-8AE2-01367E1B08F7}" type="slidenum">
              <a:rPr lang="zh-CN" altLang="en-US" smtClean="0">
                <a:latin typeface="Arial" panose="02080604020202020204" pitchFamily="34" charset="0"/>
              </a:rPr>
              <a:t>62</a:t>
            </a:fld>
            <a:endParaRPr lang="en-US" altLang="zh-CN">
              <a:latin typeface="Arial" panose="02080604020202020204" pitchFamily="34" charset="0"/>
            </a:endParaRPr>
          </a:p>
        </p:txBody>
      </p:sp>
      <p:sp>
        <p:nvSpPr>
          <p:cNvPr id="334850" name="Rectangle 2"/>
          <p:cNvSpPr>
            <a:spLocks noGrp="1" noRot="1" noChangeAspect="1" noChangeArrowheads="1" noTextEdit="1"/>
          </p:cNvSpPr>
          <p:nvPr>
            <p:ph type="sldImg"/>
          </p:nvPr>
        </p:nvSpPr>
        <p:spPr>
          <a:xfrm>
            <a:off x="90488" y="747713"/>
            <a:ext cx="6651625" cy="3741737"/>
          </a:xfrm>
        </p:spPr>
      </p:sp>
      <p:sp>
        <p:nvSpPr>
          <p:cNvPr id="334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890933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5805049-DFEE-1A40-8AE2-01367E1B08F7}" type="slidenum">
              <a:rPr lang="zh-CN" altLang="en-US" smtClean="0">
                <a:latin typeface="Arial" panose="02080604020202020204" pitchFamily="34" charset="0"/>
              </a:rPr>
              <a:t>63</a:t>
            </a:fld>
            <a:endParaRPr lang="en-US" altLang="zh-CN">
              <a:latin typeface="Arial" panose="02080604020202020204" pitchFamily="34" charset="0"/>
            </a:endParaRPr>
          </a:p>
        </p:txBody>
      </p:sp>
      <p:sp>
        <p:nvSpPr>
          <p:cNvPr id="334850" name="Rectangle 2"/>
          <p:cNvSpPr>
            <a:spLocks noGrp="1" noRot="1" noChangeAspect="1" noChangeArrowheads="1" noTextEdit="1"/>
          </p:cNvSpPr>
          <p:nvPr>
            <p:ph type="sldImg"/>
          </p:nvPr>
        </p:nvSpPr>
        <p:spPr>
          <a:xfrm>
            <a:off x="90488" y="747713"/>
            <a:ext cx="6651625" cy="3741737"/>
          </a:xfrm>
        </p:spPr>
      </p:sp>
      <p:sp>
        <p:nvSpPr>
          <p:cNvPr id="334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938065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5805049-DFEE-1A40-8AE2-01367E1B08F7}" type="slidenum">
              <a:rPr lang="zh-CN" altLang="en-US" smtClean="0">
                <a:latin typeface="Arial" panose="02080604020202020204" pitchFamily="34" charset="0"/>
              </a:rPr>
              <a:t>64</a:t>
            </a:fld>
            <a:endParaRPr lang="en-US" altLang="zh-CN">
              <a:latin typeface="Arial" panose="02080604020202020204" pitchFamily="34" charset="0"/>
            </a:endParaRPr>
          </a:p>
        </p:txBody>
      </p:sp>
      <p:sp>
        <p:nvSpPr>
          <p:cNvPr id="334850" name="Rectangle 2"/>
          <p:cNvSpPr>
            <a:spLocks noGrp="1" noRot="1" noChangeAspect="1" noChangeArrowheads="1" noTextEdit="1"/>
          </p:cNvSpPr>
          <p:nvPr>
            <p:ph type="sldImg"/>
          </p:nvPr>
        </p:nvSpPr>
        <p:spPr>
          <a:xfrm>
            <a:off x="90488" y="747713"/>
            <a:ext cx="6651625" cy="3741737"/>
          </a:xfrm>
        </p:spPr>
      </p:sp>
      <p:sp>
        <p:nvSpPr>
          <p:cNvPr id="334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814144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5805049-DFEE-1A40-8AE2-01367E1B08F7}" type="slidenum">
              <a:rPr lang="zh-CN" altLang="en-US" smtClean="0">
                <a:latin typeface="Arial" panose="02080604020202020204" pitchFamily="34" charset="0"/>
              </a:rPr>
              <a:t>65</a:t>
            </a:fld>
            <a:endParaRPr lang="en-US" altLang="zh-CN">
              <a:latin typeface="Arial" panose="02080604020202020204" pitchFamily="34" charset="0"/>
            </a:endParaRPr>
          </a:p>
        </p:txBody>
      </p:sp>
      <p:sp>
        <p:nvSpPr>
          <p:cNvPr id="334850" name="Rectangle 2"/>
          <p:cNvSpPr>
            <a:spLocks noGrp="1" noRot="1" noChangeAspect="1" noChangeArrowheads="1" noTextEdit="1"/>
          </p:cNvSpPr>
          <p:nvPr>
            <p:ph type="sldImg"/>
          </p:nvPr>
        </p:nvSpPr>
        <p:spPr>
          <a:xfrm>
            <a:off x="90488" y="747713"/>
            <a:ext cx="6651625" cy="3741737"/>
          </a:xfrm>
        </p:spPr>
      </p:sp>
      <p:sp>
        <p:nvSpPr>
          <p:cNvPr id="334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8995423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5805049-DFEE-1A40-8AE2-01367E1B08F7}" type="slidenum">
              <a:rPr lang="zh-CN" altLang="en-US" smtClean="0">
                <a:latin typeface="Arial" panose="02080604020202020204" pitchFamily="34" charset="0"/>
              </a:rPr>
              <a:t>66</a:t>
            </a:fld>
            <a:endParaRPr lang="en-US" altLang="zh-CN">
              <a:latin typeface="Arial" panose="02080604020202020204" pitchFamily="34" charset="0"/>
            </a:endParaRPr>
          </a:p>
        </p:txBody>
      </p:sp>
      <p:sp>
        <p:nvSpPr>
          <p:cNvPr id="334850" name="Rectangle 2"/>
          <p:cNvSpPr>
            <a:spLocks noGrp="1" noRot="1" noChangeAspect="1" noChangeArrowheads="1" noTextEdit="1"/>
          </p:cNvSpPr>
          <p:nvPr>
            <p:ph type="sldImg"/>
          </p:nvPr>
        </p:nvSpPr>
        <p:spPr>
          <a:xfrm>
            <a:off x="90488" y="747713"/>
            <a:ext cx="6651625" cy="3741737"/>
          </a:xfrm>
        </p:spPr>
      </p:sp>
      <p:sp>
        <p:nvSpPr>
          <p:cNvPr id="334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64776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B977D2DA-986C-0548-B0F4-11C6DE906775}" type="slidenum">
              <a:rPr lang="zh-CN" altLang="en-US" smtClean="0">
                <a:latin typeface="Arial" panose="02080604020202020204" pitchFamily="34" charset="0"/>
              </a:rPr>
              <a:t>7</a:t>
            </a:fld>
            <a:endParaRPr lang="en-US" altLang="zh-CN">
              <a:latin typeface="Arial" panose="02080604020202020204" pitchFamily="34" charset="0"/>
            </a:endParaRPr>
          </a:p>
        </p:txBody>
      </p:sp>
      <p:sp>
        <p:nvSpPr>
          <p:cNvPr id="40962" name="Rectangle 2"/>
          <p:cNvSpPr>
            <a:spLocks noGrp="1" noRot="1" noChangeAspect="1" noChangeArrowheads="1" noTextEdit="1"/>
          </p:cNvSpPr>
          <p:nvPr>
            <p:ph type="sldImg"/>
          </p:nvPr>
        </p:nvSpPr>
        <p:spPr>
          <a:xfrm>
            <a:off x="90488" y="747713"/>
            <a:ext cx="6651625" cy="3741737"/>
          </a:xfrm>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913845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2B90CD01-B42F-E143-AB84-B51A5BBA36D7}" type="slidenum">
              <a:rPr lang="zh-CN" altLang="en-US" smtClean="0">
                <a:latin typeface="Arial" panose="02080604020202020204" pitchFamily="34" charset="0"/>
              </a:rPr>
              <a:t>67</a:t>
            </a:fld>
            <a:endParaRPr lang="en-US" altLang="zh-CN">
              <a:latin typeface="Arial" panose="02080604020202020204" pitchFamily="34" charset="0"/>
            </a:endParaRPr>
          </a:p>
        </p:txBody>
      </p:sp>
      <p:sp>
        <p:nvSpPr>
          <p:cNvPr id="10242" name="Rectangle 2"/>
          <p:cNvSpPr>
            <a:spLocks noGrp="1" noRot="1" noChangeAspect="1" noChangeArrowheads="1" noTextEdit="1"/>
          </p:cNvSpPr>
          <p:nvPr>
            <p:ph type="sldImg"/>
          </p:nvPr>
        </p:nvSpPr>
        <p:spPr>
          <a:xfrm>
            <a:off x="90488" y="747713"/>
            <a:ext cx="6651625" cy="3741737"/>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3268229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785B54A-19F1-0940-B82F-EB2FA221D49B}" type="slidenum">
              <a:rPr lang="zh-CN" altLang="en-US" smtClean="0">
                <a:latin typeface="Arial" panose="02080604020202020204" pitchFamily="34" charset="0"/>
              </a:rPr>
              <a:t>68</a:t>
            </a:fld>
            <a:endParaRPr lang="en-US" altLang="zh-CN">
              <a:latin typeface="Arial" panose="02080604020202020204" pitchFamily="34" charset="0"/>
            </a:endParaRPr>
          </a:p>
        </p:txBody>
      </p:sp>
      <p:sp>
        <p:nvSpPr>
          <p:cNvPr id="343042" name="Rectangle 2"/>
          <p:cNvSpPr>
            <a:spLocks noGrp="1" noRot="1" noChangeAspect="1" noChangeArrowheads="1" noTextEdit="1"/>
          </p:cNvSpPr>
          <p:nvPr>
            <p:ph type="sldImg"/>
          </p:nvPr>
        </p:nvSpPr>
        <p:spPr>
          <a:xfrm>
            <a:off x="90488" y="747713"/>
            <a:ext cx="6651625" cy="3741737"/>
          </a:xfrm>
          <a:solidFill>
            <a:srgbClr val="FFFFFF"/>
          </a:solidFill>
        </p:spPr>
      </p:sp>
      <p:sp>
        <p:nvSpPr>
          <p:cNvPr id="3430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12151592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45AF198E-6691-A040-8CE9-45FD7D392340}" type="slidenum">
              <a:rPr lang="zh-CN" altLang="en-US" smtClean="0">
                <a:latin typeface="Arial" panose="02080604020202020204" pitchFamily="34" charset="0"/>
              </a:rPr>
              <a:t>69</a:t>
            </a:fld>
            <a:endParaRPr lang="en-US" altLang="zh-CN">
              <a:latin typeface="Arial" panose="02080604020202020204" pitchFamily="34" charset="0"/>
            </a:endParaRPr>
          </a:p>
        </p:txBody>
      </p:sp>
      <p:sp>
        <p:nvSpPr>
          <p:cNvPr id="347138" name="Rectangle 2"/>
          <p:cNvSpPr>
            <a:spLocks noGrp="1" noRot="1" noChangeAspect="1" noChangeArrowheads="1" noTextEdit="1"/>
          </p:cNvSpPr>
          <p:nvPr>
            <p:ph type="sldImg"/>
          </p:nvPr>
        </p:nvSpPr>
        <p:spPr>
          <a:xfrm>
            <a:off x="90488" y="747713"/>
            <a:ext cx="6651625" cy="3741737"/>
          </a:xfrm>
          <a:solidFill>
            <a:srgbClr val="FFFFFF"/>
          </a:solidFill>
        </p:spPr>
      </p:sp>
      <p:sp>
        <p:nvSpPr>
          <p:cNvPr id="3471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9037126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01AB1E60-35A7-7742-9D66-42D9D7D674E7}" type="slidenum">
              <a:rPr lang="zh-CN" altLang="en-US" smtClean="0">
                <a:latin typeface="Arial" panose="02080604020202020204" pitchFamily="34" charset="0"/>
              </a:rPr>
              <a:t>70</a:t>
            </a:fld>
            <a:endParaRPr lang="en-US" altLang="zh-CN">
              <a:latin typeface="Arial" panose="02080604020202020204" pitchFamily="34" charset="0"/>
            </a:endParaRPr>
          </a:p>
        </p:txBody>
      </p:sp>
      <p:sp>
        <p:nvSpPr>
          <p:cNvPr id="353282" name="Rectangle 2"/>
          <p:cNvSpPr>
            <a:spLocks noGrp="1" noRot="1" noChangeAspect="1" noChangeArrowheads="1" noTextEdit="1"/>
          </p:cNvSpPr>
          <p:nvPr>
            <p:ph type="sldImg"/>
          </p:nvPr>
        </p:nvSpPr>
        <p:spPr>
          <a:xfrm>
            <a:off x="90488" y="747713"/>
            <a:ext cx="6651625" cy="3741737"/>
          </a:xfrm>
          <a:solidFill>
            <a:srgbClr val="FFFFFF"/>
          </a:solidFill>
        </p:spPr>
      </p:sp>
      <p:sp>
        <p:nvSpPr>
          <p:cNvPr id="3532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419670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19E4FC85-3D68-3944-8AD5-1F5EEA04656D}" type="slidenum">
              <a:rPr lang="zh-CN" altLang="en-US" smtClean="0">
                <a:latin typeface="Arial" panose="02080604020202020204" pitchFamily="34" charset="0"/>
              </a:rPr>
              <a:t>8</a:t>
            </a:fld>
            <a:endParaRPr lang="en-US" altLang="zh-CN">
              <a:latin typeface="Arial" panose="02080604020202020204" pitchFamily="34" charset="0"/>
            </a:endParaRPr>
          </a:p>
        </p:txBody>
      </p:sp>
      <p:sp>
        <p:nvSpPr>
          <p:cNvPr id="43010" name="Rectangle 2"/>
          <p:cNvSpPr>
            <a:spLocks noGrp="1" noRot="1" noChangeAspect="1" noChangeArrowheads="1" noTextEdit="1"/>
          </p:cNvSpPr>
          <p:nvPr>
            <p:ph type="sldImg"/>
          </p:nvPr>
        </p:nvSpPr>
        <p:spPr>
          <a:xfrm>
            <a:off x="90488" y="747713"/>
            <a:ext cx="6651625" cy="3741737"/>
          </a:xfrm>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246304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E2C88FFE-C727-654B-A3ED-6028DC9EF426}" type="slidenum">
              <a:rPr lang="zh-CN" altLang="en-US" smtClean="0">
                <a:latin typeface="Arial" panose="02080604020202020204" pitchFamily="34" charset="0"/>
              </a:rPr>
              <a:t>9</a:t>
            </a:fld>
            <a:endParaRPr lang="en-US" altLang="zh-CN">
              <a:latin typeface="Arial" panose="02080604020202020204" pitchFamily="34" charset="0"/>
            </a:endParaRPr>
          </a:p>
        </p:txBody>
      </p:sp>
      <p:sp>
        <p:nvSpPr>
          <p:cNvPr id="51202" name="Rectangle 2"/>
          <p:cNvSpPr>
            <a:spLocks noGrp="1" noRot="1" noChangeAspect="1" noChangeArrowheads="1" noTextEdit="1"/>
          </p:cNvSpPr>
          <p:nvPr>
            <p:ph type="sldImg"/>
          </p:nvPr>
        </p:nvSpPr>
        <p:spPr>
          <a:xfrm>
            <a:off x="90488" y="747713"/>
            <a:ext cx="6651625" cy="3741737"/>
          </a:xfrm>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96477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SimSun" pitchFamily="2" charset="-122"/>
              </a:defRPr>
            </a:lvl1pPr>
            <a:lvl2pPr marL="742950" indent="-285750">
              <a:spcBef>
                <a:spcPct val="30000"/>
              </a:spcBef>
              <a:defRPr sz="1200">
                <a:solidFill>
                  <a:schemeClr val="tx1"/>
                </a:solidFill>
                <a:latin typeface="Calibri" panose="020F0502020204030204" pitchFamily="34" charset="0"/>
                <a:ea typeface="SimSun" pitchFamily="2" charset="-122"/>
              </a:defRPr>
            </a:lvl2pPr>
            <a:lvl3pPr marL="1143000" indent="-228600">
              <a:spcBef>
                <a:spcPct val="30000"/>
              </a:spcBef>
              <a:defRPr sz="1200">
                <a:solidFill>
                  <a:schemeClr val="tx1"/>
                </a:solidFill>
                <a:latin typeface="Calibri" panose="020F0502020204030204" pitchFamily="34" charset="0"/>
                <a:ea typeface="SimSun" pitchFamily="2" charset="-122"/>
              </a:defRPr>
            </a:lvl3pPr>
            <a:lvl4pPr marL="1600200" indent="-228600">
              <a:spcBef>
                <a:spcPct val="30000"/>
              </a:spcBef>
              <a:defRPr sz="1200">
                <a:solidFill>
                  <a:schemeClr val="tx1"/>
                </a:solidFill>
                <a:latin typeface="Calibri" panose="020F0502020204030204" pitchFamily="34" charset="0"/>
                <a:ea typeface="SimSun" pitchFamily="2" charset="-122"/>
              </a:defRPr>
            </a:lvl4pPr>
            <a:lvl5pPr marL="2057400" indent="-228600">
              <a:spcBef>
                <a:spcPct val="30000"/>
              </a:spcBef>
              <a:defRPr sz="1200">
                <a:solidFill>
                  <a:schemeClr val="tx1"/>
                </a:solidFill>
                <a:latin typeface="Calibri" panose="020F050202020403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SimSun" pitchFamily="2" charset="-122"/>
              </a:defRPr>
            </a:lvl9pPr>
          </a:lstStyle>
          <a:p>
            <a:pPr>
              <a:spcBef>
                <a:spcPct val="0"/>
              </a:spcBef>
              <a:buFontTx/>
              <a:buNone/>
            </a:pPr>
            <a:fld id="{EF1F4B43-914A-B64C-A997-4AC1A10DF15B}" type="slidenum">
              <a:rPr lang="zh-CN" altLang="en-US" smtClean="0">
                <a:latin typeface="Arial" panose="02080604020202020204" pitchFamily="34" charset="0"/>
              </a:rPr>
              <a:t>10</a:t>
            </a:fld>
            <a:endParaRPr lang="en-US" altLang="zh-CN">
              <a:latin typeface="Arial" panose="02080604020202020204" pitchFamily="34" charset="0"/>
            </a:endParaRPr>
          </a:p>
        </p:txBody>
      </p:sp>
      <p:sp>
        <p:nvSpPr>
          <p:cNvPr id="55298" name="Rectangle 2"/>
          <p:cNvSpPr>
            <a:spLocks noGrp="1" noRot="1" noChangeAspect="1" noChangeArrowheads="1" noTextEdit="1"/>
          </p:cNvSpPr>
          <p:nvPr>
            <p:ph type="sldImg"/>
          </p:nvPr>
        </p:nvSpPr>
        <p:spPr>
          <a:xfrm>
            <a:off x="90488" y="747713"/>
            <a:ext cx="6651625" cy="3741737"/>
          </a:xfrm>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80604020202020204" pitchFamily="34" charset="0"/>
            </a:endParaRPr>
          </a:p>
        </p:txBody>
      </p:sp>
    </p:spTree>
    <p:extLst>
      <p:ext uri="{BB962C8B-B14F-4D97-AF65-F5344CB8AC3E}">
        <p14:creationId xmlns:p14="http://schemas.microsoft.com/office/powerpoint/2010/main" val="51126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6952" y="414908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9855200" cy="563563"/>
          </a:xfrm>
        </p:spPr>
        <p:txBody>
          <a:bodyPr/>
          <a:lstStyle/>
          <a:p>
            <a:r>
              <a:rPr lang="zh-CN" altLang="en-US"/>
              <a:t>单击此处编辑母版标题样式</a:t>
            </a:r>
          </a:p>
        </p:txBody>
      </p:sp>
      <p:sp>
        <p:nvSpPr>
          <p:cNvPr id="3" name="内容占位符 2"/>
          <p:cNvSpPr>
            <a:spLocks noGrp="1"/>
          </p:cNvSpPr>
          <p:nvPr>
            <p:ph sz="half" idx="1"/>
          </p:nvPr>
        </p:nvSpPr>
        <p:spPr>
          <a:xfrm>
            <a:off x="609600" y="1828800"/>
            <a:ext cx="538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828800"/>
            <a:ext cx="538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152900"/>
            <a:ext cx="538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15"/>
          <p:cNvSpPr>
            <a:spLocks noGrp="1" noChangeArrowheads="1"/>
          </p:cNvSpPr>
          <p:nvPr>
            <p:ph type="dt" sz="half" idx="12"/>
          </p:nvPr>
        </p:nvSpPr>
        <p:spPr>
          <a:xfrm>
            <a:off x="609600" y="6400800"/>
            <a:ext cx="2844800" cy="320675"/>
          </a:xfrm>
          <a:prstGeom prst="rect">
            <a:avLst/>
          </a:prstGeom>
        </p:spPr>
        <p:txBody>
          <a:bodyPr/>
          <a:lstStyle>
            <a:lvl1pPr eaLnBrk="1" hangingPunct="1">
              <a:buFont typeface="Arial" panose="0208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8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8876"/>
            <a:ext cx="12432704" cy="808522"/>
          </a:xfrm>
        </p:spPr>
        <p:txBody>
          <a:bodyPr>
            <a:normAutofit/>
          </a:bodyPr>
          <a:lstStyle>
            <a:lvl1pPr algn="ctr">
              <a:defRPr sz="3600" b="1" baseline="0">
                <a:solidFill>
                  <a:schemeClr val="bg1"/>
                </a:solidFill>
                <a:latin typeface="Arial" panose="02080604020202020204" pitchFamily="34" charset="0"/>
                <a:ea typeface="SimSun"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16819" y="1113355"/>
            <a:ext cx="10515600" cy="4351338"/>
          </a:xfrm>
        </p:spPr>
        <p:txBody>
          <a:bodyPr/>
          <a:lstStyle>
            <a:lvl1pPr marL="342891" indent="-342891" algn="l" rtl="0" eaLnBrk="1" fontAlgn="base" hangingPunct="1">
              <a:lnSpc>
                <a:spcPct val="150000"/>
              </a:lnSpc>
              <a:spcBef>
                <a:spcPts val="0"/>
              </a:spcBef>
              <a:spcAft>
                <a:spcPct val="0"/>
              </a:spcAft>
              <a:buSzPct val="100000"/>
              <a:buFont typeface="Wingdings" pitchFamily="2" charset="2"/>
              <a:buChar char="v"/>
              <a:defRPr lang="zh-CN" altLang="en-US" sz="2800" b="1" baseline="0" dirty="0" smtClean="0">
                <a:solidFill>
                  <a:schemeClr val="tx1"/>
                </a:solidFill>
                <a:latin typeface="Arial" panose="020B0604020202020204" pitchFamily="34" charset="0"/>
                <a:ea typeface="宋体" panose="02010600030101010101" pitchFamily="2" charset="-122"/>
                <a:cs typeface="+mn-cs"/>
              </a:defRPr>
            </a:lvl1pPr>
            <a:lvl2pPr marL="685800" indent="-228600">
              <a:buFont typeface="Wingdings" panose="05000000000000000000" pitchFamily="2" charset="2"/>
              <a:buChar char="n"/>
              <a:defRPr b="1" baseline="0">
                <a:latin typeface="Arial" panose="02080604020202020204" pitchFamily="34" charset="0"/>
                <a:ea typeface="SimSun" pitchFamily="2" charset="-122"/>
              </a:defRPr>
            </a:lvl2pPr>
            <a:lvl3pPr marL="1143000" indent="-228600">
              <a:buFont typeface="Wingdings" panose="05000000000000000000" pitchFamily="2" charset="2"/>
              <a:buChar char="l"/>
              <a:defRPr sz="2200" b="1" i="0" baseline="0">
                <a:latin typeface="Arial" panose="02080604020202020204" pitchFamily="34" charset="0"/>
                <a:ea typeface="SimSun" pitchFamily="2" charset="-122"/>
              </a:defRPr>
            </a:lvl3pPr>
            <a:lvl4pPr>
              <a:defRPr sz="2000" b="1" baseline="0">
                <a:latin typeface="Arial" panose="02080604020202020204" pitchFamily="34" charset="0"/>
                <a:ea typeface="SimSun" pitchFamily="2" charset="-122"/>
              </a:defRPr>
            </a:lvl4pPr>
          </a:lstStyle>
          <a:p>
            <a:pPr lvl="0"/>
            <a:r>
              <a:rPr lang="zh-CN" altLang="en-US" dirty="0"/>
              <a:t>编辑母版文本样式</a:t>
            </a:r>
            <a:r>
              <a:rPr lang="en-US" altLang="zh-CN" dirty="0" err="1"/>
              <a:t>yangshi</a:t>
            </a:r>
            <a:endParaRPr lang="zh-CN" altLang="en-US" dirty="0"/>
          </a:p>
          <a:p>
            <a:pPr lvl="1"/>
            <a:r>
              <a:rPr lang="zh-CN" altLang="en-US" dirty="0"/>
              <a:t>第二级</a:t>
            </a:r>
            <a:r>
              <a:rPr lang="en-US" altLang="zh-CN" dirty="0" err="1"/>
              <a:t>yangshi</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12432704" cy="1325563"/>
          </a:xfrm>
        </p:spPr>
        <p:txBody>
          <a:bodyPr>
            <a:normAutofit/>
          </a:bodyPr>
          <a:lstStyle>
            <a:lvl1pPr algn="ctr">
              <a:defRPr sz="3600" b="1" baseline="0">
                <a:solidFill>
                  <a:schemeClr val="bg1"/>
                </a:solidFill>
                <a:latin typeface="Arial" panose="02080604020202020204" pitchFamily="34" charset="0"/>
                <a:ea typeface="SimSun" pitchFamily="2" charset="-122"/>
              </a:defRPr>
            </a:lvl1pPr>
          </a:lstStyle>
          <a:p>
            <a:r>
              <a:rPr lang="zh-CN" altLang="en-US" dirty="0"/>
              <a:t>单击此处编辑母版标题样式</a:t>
            </a:r>
          </a:p>
        </p:txBody>
      </p:sp>
      <p:sp>
        <p:nvSpPr>
          <p:cNvPr id="3" name="内容占位符 2"/>
          <p:cNvSpPr>
            <a:spLocks noGrp="1"/>
          </p:cNvSpPr>
          <p:nvPr>
            <p:ph sz="half" idx="1" hasCustomPrompt="1"/>
          </p:nvPr>
        </p:nvSpPr>
        <p:spPr>
          <a:xfrm>
            <a:off x="623392" y="1347308"/>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7136" y="1361066"/>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3"/>
          </a:xfrm>
        </p:spPr>
        <p:txBody>
          <a:bodyPr>
            <a:normAutofit/>
          </a:bodyPr>
          <a:lstStyle>
            <a:lvl1pPr algn="ctr">
              <a:defRPr sz="3600" b="1" baseline="0">
                <a:solidFill>
                  <a:schemeClr val="bg1"/>
                </a:solidFill>
                <a:latin typeface="Arial" panose="02080604020202020204" pitchFamily="34" charset="0"/>
                <a:ea typeface="SimSun" pitchFamily="2" charset="-122"/>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p:txBody>
          <a:bodyPr vert="eaVert"/>
          <a:lstStyle>
            <a:lvl1pPr>
              <a:defRPr sz="2400" b="1" baseline="0">
                <a:latin typeface="Arial" panose="02080604020202020204" pitchFamily="34" charset="0"/>
                <a:ea typeface="SimSun" pitchFamily="2" charset="-122"/>
              </a:defRPr>
            </a:lvl1pPr>
            <a:lvl2pPr>
              <a:defRPr sz="2200" b="1" i="0" baseline="0">
                <a:latin typeface="Arial" panose="02080604020202020204" pitchFamily="34" charset="0"/>
                <a:ea typeface="SimSun" pitchFamily="2" charset="-122"/>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36524"/>
            <a:ext cx="12432704" cy="563563"/>
          </a:xfrm>
        </p:spPr>
        <p:txBody>
          <a:bodyPr>
            <a:noAutofit/>
          </a:bodyPr>
          <a:lstStyle>
            <a:lvl1pPr algn="ctr">
              <a:defRPr sz="3600" b="1" baseline="0">
                <a:solidFill>
                  <a:schemeClr val="bg1"/>
                </a:solidFill>
                <a:latin typeface="Arial" panose="02080604020202020204" pitchFamily="34" charset="0"/>
                <a:ea typeface="SimSun" pitchFamily="2" charset="-122"/>
              </a:defRPr>
            </a:lvl1p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578272" y="1181100"/>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6197600" y="18288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6197600" y="41529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
        <p:nvSpPr>
          <p:cNvPr id="11" name="Rectangle 16"/>
          <p:cNvSpPr>
            <a:spLocks noGrp="1" noChangeArrowheads="1"/>
          </p:cNvSpPr>
          <p:nvPr>
            <p:ph type="ftr" sz="quarter" idx="13"/>
          </p:nvPr>
        </p:nvSpPr>
        <p:spPr>
          <a:xfrm>
            <a:off x="6959600" y="6381751"/>
            <a:ext cx="48006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22238"/>
            <a:ext cx="12432704" cy="563563"/>
          </a:xfrm>
        </p:spPr>
        <p:txBody>
          <a:bodyPr>
            <a:noAutofit/>
          </a:bodyPr>
          <a:lstStyle>
            <a:lvl1pPr algn="ctr">
              <a:defRPr sz="3600" b="1" baseline="0">
                <a:solidFill>
                  <a:schemeClr val="bg1"/>
                </a:solidFill>
                <a:latin typeface="Arial" panose="02080604020202020204" pitchFamily="34" charset="0"/>
                <a:ea typeface="SimSun" pitchFamily="2" charset="-122"/>
              </a:defRPr>
            </a:lvl1p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38365" y="1052736"/>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80604020202020204" pitchFamily="34" charset="0"/>
              <a:buNone/>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66FA6-1FC0-4DBE-A4A5-CD0E77675055}" type="datetimeFigureOut">
              <a:rPr lang="zh-CN" altLang="en-US" smtClean="0"/>
              <a:t>2023/4/26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l" defTabSz="914400" rtl="0" eaLnBrk="1" latinLnBrk="0" hangingPunct="1">
              <a:defRPr lang="en-US" altLang="zh-CN" sz="1800" kern="120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Database </a:t>
            </a:r>
            <a:r>
              <a:rPr lang="en-US" dirty="0" err="1"/>
              <a:t>SystemsIntroduction</a:t>
            </a:r>
            <a:r>
              <a:rPr lang="en-US" dirty="0"/>
              <a:t> to </a:t>
            </a:r>
          </a:p>
        </p:txBody>
      </p:sp>
      <p:pic>
        <p:nvPicPr>
          <p:cNvPr id="11" name="图片 10"/>
          <p:cNvPicPr>
            <a:picLocks noChangeAspect="1"/>
          </p:cNvPicPr>
          <p:nvPr userDrawn="1"/>
        </p:nvPicPr>
        <p:blipFill>
          <a:blip r:embed="rId13">
            <a:extLst>
              <a:ext uri="{BEBA8EAE-BF5A-486C-A8C5-ECC9F3942E4B}">
                <a14:imgProps xmlns:a14="http://schemas.microsoft.com/office/drawing/2010/main">
                  <a14:imgLayer r:embed="rId1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0"/>
            <a:ext cx="12432703" cy="6866938"/>
          </a:xfrm>
          <a:prstGeom prst="rect">
            <a:avLst/>
          </a:prstGeom>
          <a:effectLst>
            <a:glow>
              <a:schemeClr val="accent1">
                <a:alpha val="40000"/>
              </a:schemeClr>
            </a:glow>
            <a:softEdge rad="0"/>
          </a:effectLst>
        </p:spPr>
      </p:pic>
      <p:pic>
        <p:nvPicPr>
          <p:cNvPr id="12" name="图片 1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838588"/>
            <a:ext cx="12432703" cy="5585963"/>
          </a:xfrm>
          <a:prstGeom prst="rect">
            <a:avLst/>
          </a:prstGeom>
        </p:spPr>
      </p:pic>
      <p:pic>
        <p:nvPicPr>
          <p:cNvPr id="13" name="Picture 9" descr="图片3"/>
          <p:cNvPicPr>
            <a:picLocks noChangeAspect="1"/>
          </p:cNvPicPr>
          <p:nvPr userDrawn="1"/>
        </p:nvPicPr>
        <p:blipFill>
          <a:blip r:embed="rId16"/>
          <a:stretch>
            <a:fillRect/>
          </a:stretch>
        </p:blipFill>
        <p:spPr>
          <a:xfrm>
            <a:off x="10525393" y="4838256"/>
            <a:ext cx="1528762" cy="2028682"/>
          </a:xfrm>
          <a:prstGeom prst="rect">
            <a:avLst/>
          </a:prstGeom>
          <a:noFill/>
          <a:ln w="9525">
            <a:noFill/>
          </a:ln>
        </p:spPr>
      </p:pic>
      <p:sp>
        <p:nvSpPr>
          <p:cNvPr id="14" name="灯片编号占位符 5"/>
          <p:cNvSpPr txBox="1"/>
          <p:nvPr userDrawn="1"/>
        </p:nvSpPr>
        <p:spPr>
          <a:xfrm>
            <a:off x="8684502"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80604020202020204" pitchFamily="34" charset="0"/>
              </a:rPr>
              <a:t>Introduction to Database Systems</a:t>
            </a:r>
            <a:endParaRPr lang="zh-CN" altLang="en-US" baseline="0" dirty="0">
              <a:latin typeface="Arial" panose="02080604020202020204" pitchFamily="34" charset="0"/>
            </a:endParaRPr>
          </a:p>
        </p:txBody>
      </p:sp>
      <p:sp>
        <p:nvSpPr>
          <p:cNvPr id="7" name="WordArt 8">
            <a:extLst>
              <a:ext uri="{FF2B5EF4-FFF2-40B4-BE49-F238E27FC236}">
                <a16:creationId xmlns:a16="http://schemas.microsoft.com/office/drawing/2014/main" xmlns="" id="{3F03A2CF-7468-DC2C-065C-0D7F62A582B3}"/>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dirty="0">
                <a:solidFill>
                  <a:schemeClr val="bg1"/>
                </a:solidFill>
                <a:latin typeface="Times-Roman" charset="0"/>
                <a:ea typeface="隶书" panose="02010509060101010101" pitchFamily="49" charset="-122"/>
              </a:rPr>
              <a:t>中国人民大学信息学院</a:t>
            </a: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854269" y="4293096"/>
            <a:ext cx="9498315" cy="2099036"/>
          </a:xfrm>
          <a:prstGeom prst="rect">
            <a:avLst/>
          </a:prstGeom>
        </p:spPr>
        <p:txBody>
          <a:bodyPr wrap="square">
            <a:spAutoFit/>
          </a:bodyPr>
          <a:lstStyle/>
          <a:p>
            <a:pPr algn="ctr">
              <a:lnSpc>
                <a:spcPct val="80000"/>
              </a:lnSpc>
              <a:spcBef>
                <a:spcPct val="20000"/>
              </a:spcBef>
            </a:pPr>
            <a:r>
              <a:rPr lang="zh-CN" altLang="en-US" sz="4800" b="1" dirty="0">
                <a:solidFill>
                  <a:schemeClr val="bg1"/>
                </a:solidFill>
                <a:latin typeface="黑体" panose="02010609060101010101" pitchFamily="49" charset="-122"/>
                <a:ea typeface="黑体" panose="02010609060101010101" pitchFamily="49" charset="-122"/>
                <a:sym typeface="+mn-ea"/>
              </a:rPr>
              <a:t>*第</a:t>
            </a:r>
            <a:r>
              <a:rPr lang="en-US" altLang="zh-CN" sz="4800" b="1" dirty="0">
                <a:solidFill>
                  <a:schemeClr val="bg1"/>
                </a:solidFill>
                <a:latin typeface="黑体" panose="02010609060101010101" pitchFamily="49" charset="-122"/>
                <a:ea typeface="黑体" panose="02010609060101010101" pitchFamily="49" charset="-122"/>
                <a:sym typeface="+mn-ea"/>
              </a:rPr>
              <a:t>13</a:t>
            </a:r>
            <a:r>
              <a:rPr lang="zh-CN" altLang="en-US" sz="4800" b="1" dirty="0">
                <a:solidFill>
                  <a:schemeClr val="bg1"/>
                </a:solidFill>
                <a:latin typeface="黑体" panose="02010609060101010101" pitchFamily="49" charset="-122"/>
                <a:ea typeface="黑体" panose="02010609060101010101" pitchFamily="49" charset="-122"/>
                <a:sym typeface="+mn-ea"/>
              </a:rPr>
              <a:t>章  </a:t>
            </a:r>
            <a:r>
              <a:rPr lang="zh-CN" altLang="en-US" sz="4800" b="1" dirty="0">
                <a:solidFill>
                  <a:schemeClr val="bg1"/>
                </a:solidFill>
                <a:latin typeface="黑体" panose="02010609060101010101" pitchFamily="49" charset="-122"/>
                <a:ea typeface="黑体" panose="02010609060101010101" pitchFamily="49" charset="-122"/>
                <a:sym typeface="SimSun" pitchFamily="2" charset="-122"/>
              </a:rPr>
              <a:t>数据库管理系统概述</a:t>
            </a:r>
            <a:endParaRPr lang="zh-CN" altLang="en-US" sz="4800" dirty="0">
              <a:solidFill>
                <a:schemeClr val="bg1"/>
              </a:solidFill>
              <a:latin typeface="黑体" panose="02010609060101010101" pitchFamily="49" charset="-122"/>
              <a:ea typeface="黑体" panose="02010609060101010101" pitchFamily="49" charset="-122"/>
            </a:endParaRPr>
          </a:p>
          <a:p>
            <a:pPr algn="ctr">
              <a:lnSpc>
                <a:spcPct val="80000"/>
              </a:lnSpc>
              <a:spcBef>
                <a:spcPct val="20000"/>
              </a:spcBef>
              <a:buClrTx/>
              <a:buFont typeface="Wingdings" panose="05000000000000000000" pitchFamily="2" charset="2"/>
            </a:pPr>
            <a:endParaRPr lang="zh-CN" altLang="en-US" sz="4800" dirty="0">
              <a:solidFill>
                <a:schemeClr val="bg1"/>
              </a:solidFill>
              <a:latin typeface="黑体" panose="02010609060101010101" pitchFamily="49" charset="-122"/>
              <a:ea typeface="黑体" panose="02010609060101010101" pitchFamily="49" charset="-122"/>
            </a:endParaRP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95645" y="1412884"/>
            <a:ext cx="8401051" cy="855663"/>
          </a:xfrm>
        </p:spPr>
        <p:txBody>
          <a:bodyPr/>
          <a:lstStyle/>
          <a:p>
            <a:pPr algn="l" eaLnBrk="1" hangingPunct="1"/>
            <a:r>
              <a:rPr lang="zh-CN" altLang="en-US" sz="2800" dirty="0">
                <a:solidFill>
                  <a:schemeClr val="tx1"/>
                </a:solidFill>
              </a:rPr>
              <a:t>6. </a:t>
            </a:r>
            <a:r>
              <a:rPr lang="zh-CN" altLang="en-US" sz="2800" dirty="0">
                <a:solidFill>
                  <a:schemeClr val="tx1"/>
                </a:solidFill>
                <a:latin typeface="SimSun" pitchFamily="2" charset="-122"/>
              </a:rPr>
              <a:t>其他功能</a:t>
            </a:r>
            <a:r>
              <a:rPr lang="zh-CN" altLang="en-US" sz="2800" dirty="0">
                <a:solidFill>
                  <a:schemeClr val="tx1"/>
                </a:solidFill>
              </a:rPr>
              <a:t> </a:t>
            </a:r>
          </a:p>
        </p:txBody>
      </p:sp>
      <p:sp>
        <p:nvSpPr>
          <p:cNvPr id="54275" name="Rectangle 3"/>
          <p:cNvSpPr>
            <a:spLocks noGrp="1" noChangeArrowheads="1"/>
          </p:cNvSpPr>
          <p:nvPr>
            <p:ph type="body" idx="1"/>
          </p:nvPr>
        </p:nvSpPr>
        <p:spPr>
          <a:xfrm>
            <a:off x="1991484" y="2268541"/>
            <a:ext cx="7536259" cy="3641725"/>
          </a:xfrm>
        </p:spPr>
        <p:txBody>
          <a:bodyPr/>
          <a:lstStyle/>
          <a:p>
            <a:pPr algn="just" eaLnBrk="1" hangingPunct="1">
              <a:buFont typeface="Wingdings" panose="05000000000000000000" pitchFamily="2" charset="2"/>
              <a:buChar char="n"/>
            </a:pPr>
            <a:r>
              <a:rPr lang="zh-CN" altLang="en-US" sz="2400" dirty="0">
                <a:latin typeface="宋体" panose="02010600030101010101" pitchFamily="2" charset="-122"/>
              </a:rPr>
              <a:t>数据库管理系统与网络中其他软件系统的通信功能</a:t>
            </a:r>
          </a:p>
          <a:p>
            <a:pPr algn="just" eaLnBrk="1" hangingPunct="1">
              <a:buFont typeface="Wingdings" panose="05000000000000000000" pitchFamily="2" charset="2"/>
              <a:buChar char="n"/>
            </a:pPr>
            <a:r>
              <a:rPr lang="zh-CN" altLang="en-US" sz="2400" dirty="0">
                <a:latin typeface="宋体" panose="02010600030101010101" pitchFamily="2" charset="-122"/>
              </a:rPr>
              <a:t>与其他数据库管理系统或文件系统的数据转换功能</a:t>
            </a:r>
          </a:p>
          <a:p>
            <a:pPr eaLnBrk="1" hangingPunct="1">
              <a:buFont typeface="Wingdings" panose="05000000000000000000" pitchFamily="2" charset="2"/>
              <a:buChar char="n"/>
            </a:pPr>
            <a:r>
              <a:rPr lang="zh-CN" altLang="en-US" sz="2400" dirty="0">
                <a:latin typeface="宋体" panose="02010600030101010101" pitchFamily="2" charset="-122"/>
              </a:rPr>
              <a:t>异构数据库之间的互访和互操作功能等</a:t>
            </a:r>
            <a:endParaRPr lang="en-US" altLang="zh-CN" sz="2400" dirty="0">
              <a:latin typeface="宋体" panose="02010600030101010101" pitchFamily="2" charset="-122"/>
            </a:endParaRPr>
          </a:p>
          <a:p>
            <a:pPr eaLnBrk="1" hangingPunct="1">
              <a:buFont typeface="Wingdings" panose="05000000000000000000" pitchFamily="2" charset="2"/>
              <a:buChar char="n"/>
            </a:pPr>
            <a:r>
              <a:rPr lang="zh-CN" altLang="zh-CN" sz="2400" dirty="0">
                <a:latin typeface="宋体" panose="02010600030101010101" pitchFamily="2" charset="-122"/>
              </a:rPr>
              <a:t>要不断发展新的数据管理技术</a:t>
            </a:r>
            <a:endParaRPr lang="en-US" altLang="zh-CN" sz="2400" dirty="0">
              <a:latin typeface="宋体" panose="02010600030101010101" pitchFamily="2" charset="-122"/>
            </a:endParaRPr>
          </a:p>
          <a:p>
            <a:pPr lvl="1" eaLnBrk="1" hangingPunct="1">
              <a:buFont typeface="Wingdings" panose="05000000000000000000" pitchFamily="2" charset="2"/>
              <a:buChar char="l"/>
            </a:pPr>
            <a:r>
              <a:rPr lang="en-US" altLang="zh-CN" sz="2000" dirty="0">
                <a:latin typeface="Arial" panose="020B0604020202020204" pitchFamily="34" charset="0"/>
                <a:ea typeface="宋体" panose="02010600030101010101" pitchFamily="2" charset="-122"/>
                <a:cs typeface="Arial" panose="020B0604020202020204" pitchFamily="34" charset="0"/>
              </a:rPr>
              <a:t>XML</a:t>
            </a:r>
            <a:r>
              <a:rPr lang="zh-CN" altLang="zh-CN" sz="2000" dirty="0">
                <a:latin typeface="宋体" panose="02010600030101010101" pitchFamily="2" charset="-122"/>
                <a:ea typeface="宋体" panose="02010600030101010101" pitchFamily="2" charset="-122"/>
              </a:rPr>
              <a:t>数据、流数据、空间数据、多媒体数据等</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cs typeface="+mn-cs"/>
              </a:rPr>
              <a:t>13.1</a:t>
            </a:r>
            <a:r>
              <a:rPr lang="zh-CN" altLang="en-US" sz="2800" dirty="0">
                <a:cs typeface="+mn-cs"/>
              </a:rPr>
              <a:t> 数据库管理系统的基本功能</a:t>
            </a:r>
          </a:p>
          <a:p>
            <a:pPr marL="342900" lvl="1" indent="-342900" algn="just" eaLnBrk="1" hangingPunct="1">
              <a:lnSpc>
                <a:spcPct val="130000"/>
              </a:lnSpc>
              <a:spcBef>
                <a:spcPct val="20000"/>
              </a:spcBef>
              <a:buNone/>
              <a:defRPr/>
            </a:pPr>
            <a:r>
              <a:rPr lang="en-US" altLang="zh-CN" sz="2800" dirty="0">
                <a:solidFill>
                  <a:srgbClr val="0066FF"/>
                </a:solidFill>
                <a:cs typeface="+mn-cs"/>
              </a:rPr>
              <a:t>13.2</a:t>
            </a:r>
            <a:r>
              <a:rPr lang="zh-CN" altLang="en-US" sz="2800" dirty="0">
                <a:solidFill>
                  <a:srgbClr val="0066FF"/>
                </a:solidFill>
                <a:cs typeface="+mn-cs"/>
              </a:rPr>
              <a:t> 数据库管理系统的系统结构</a:t>
            </a:r>
          </a:p>
          <a:p>
            <a:pPr marL="0" indent="0" algn="just" eaLnBrk="1" hangingPunct="1">
              <a:buNone/>
            </a:pPr>
            <a:r>
              <a:rPr lang="en-US" altLang="zh-CN" dirty="0">
                <a:latin typeface="Arial" panose="02080604020202020204" pitchFamily="34" charset="0"/>
                <a:ea typeface="SimSun" pitchFamily="2" charset="-122"/>
              </a:rPr>
              <a:t>13.3</a:t>
            </a:r>
            <a:r>
              <a:rPr lang="zh-CN" altLang="en-US" dirty="0">
                <a:latin typeface="Arial" panose="02080604020202020204" pitchFamily="34" charset="0"/>
                <a:ea typeface="SimSun" pitchFamily="2" charset="-122"/>
              </a:rPr>
              <a:t> 语言处理层</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13.4</a:t>
            </a:r>
            <a:r>
              <a:rPr lang="zh-CN" altLang="en-US" dirty="0">
                <a:latin typeface="Arial" panose="02080604020202020204" pitchFamily="34" charset="0"/>
                <a:ea typeface="SimSun" pitchFamily="2" charset="-122"/>
              </a:rPr>
              <a:t> 数据存取层</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13.5</a:t>
            </a:r>
            <a:r>
              <a:rPr lang="zh-CN" altLang="en-US" dirty="0">
                <a:latin typeface="Arial" panose="02080604020202020204" pitchFamily="34" charset="0"/>
                <a:ea typeface="SimSun" pitchFamily="2" charset="-122"/>
              </a:rPr>
              <a:t> 缓冲区管理</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13.6</a:t>
            </a:r>
            <a:r>
              <a:rPr lang="zh-CN" altLang="en-US" dirty="0">
                <a:latin typeface="Arial" panose="02080604020202020204" pitchFamily="34" charset="0"/>
                <a:ea typeface="SimSun" pitchFamily="2" charset="-122"/>
              </a:rPr>
              <a:t> 数据库的物理组织</a:t>
            </a:r>
            <a:endParaRPr lang="en-US" altLang="zh-CN" dirty="0">
              <a:latin typeface="Arial" panose="02080604020202020204" pitchFamily="34" charset="0"/>
              <a:ea typeface="SimSun" pitchFamily="2" charset="-122"/>
            </a:endParaRPr>
          </a:p>
          <a:p>
            <a:pPr marL="0" indent="0" algn="just" eaLnBrk="1" hangingPunct="1">
              <a:buNone/>
            </a:pPr>
            <a:r>
              <a:rPr lang="zh-CN" altLang="en-US" dirty="0">
                <a:latin typeface="Arial" panose="02080604020202020204" pitchFamily="34" charset="0"/>
                <a:ea typeface="SimSun" pitchFamily="2" charset="-122"/>
              </a:rPr>
              <a:t>本章小结</a:t>
            </a:r>
            <a:endParaRPr lang="en-US" altLang="zh-CN" dirty="0">
              <a:latin typeface="Arial" panose="02080604020202020204" pitchFamily="34" charset="0"/>
              <a:ea typeface="SimSun" pitchFamily="2" charset="-122"/>
            </a:endParaRPr>
          </a:p>
          <a:p>
            <a:pPr marL="0" indent="0" algn="just" eaLnBrk="1" hangingPunct="1">
              <a:buNone/>
            </a:pPr>
            <a:endParaRPr lang="en-US" altLang="zh-CN" dirty="0">
              <a:latin typeface="Arial" panose="02080604020202020204" pitchFamily="34" charset="0"/>
              <a:ea typeface="SimSun" pitchFamily="2" charset="-122"/>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703512" y="44624"/>
            <a:ext cx="8401051" cy="852488"/>
          </a:xfrm>
        </p:spPr>
        <p:txBody>
          <a:bodyPr/>
          <a:lstStyle/>
          <a:p>
            <a:pPr eaLnBrk="1" hangingPunct="1"/>
            <a:r>
              <a:rPr lang="en-US" altLang="zh-CN" sz="3600" dirty="0">
                <a:latin typeface="Arial" panose="02080604020202020204" pitchFamily="34" charset="0"/>
                <a:ea typeface="SimSun" pitchFamily="2" charset="-122"/>
              </a:rPr>
              <a:t>13.2 </a:t>
            </a:r>
            <a:r>
              <a:rPr lang="zh-CN" altLang="en-US" sz="3600" dirty="0">
                <a:latin typeface="Arial" panose="02080604020202020204" pitchFamily="34" charset="0"/>
                <a:ea typeface="SimSun" pitchFamily="2" charset="-122"/>
              </a:rPr>
              <a:t>数据库管理系统的系统结构</a:t>
            </a:r>
          </a:p>
        </p:txBody>
      </p:sp>
      <p:sp>
        <p:nvSpPr>
          <p:cNvPr id="164867" name="Rectangle 3"/>
          <p:cNvSpPr>
            <a:spLocks noGrp="1" noChangeArrowheads="1"/>
          </p:cNvSpPr>
          <p:nvPr>
            <p:ph type="body" idx="1"/>
          </p:nvPr>
        </p:nvSpPr>
        <p:spPr>
          <a:xfrm>
            <a:off x="2016125" y="1700216"/>
            <a:ext cx="8401051" cy="3641725"/>
          </a:xfrm>
        </p:spPr>
        <p:txBody>
          <a:bodyPr/>
          <a:lstStyle/>
          <a:p>
            <a:pPr eaLnBrk="1" hangingPunct="1">
              <a:lnSpc>
                <a:spcPct val="150000"/>
              </a:lnSpc>
            </a:pPr>
            <a:r>
              <a:rPr lang="zh-CN" altLang="en-US" dirty="0">
                <a:solidFill>
                  <a:srgbClr val="00B050"/>
                </a:solidFill>
              </a:rPr>
              <a:t>13.</a:t>
            </a:r>
            <a:r>
              <a:rPr lang="en-US" altLang="zh-CN" dirty="0">
                <a:solidFill>
                  <a:srgbClr val="00B050"/>
                </a:solidFill>
              </a:rPr>
              <a:t>2.1</a:t>
            </a:r>
            <a:r>
              <a:rPr lang="zh-CN" altLang="en-US" dirty="0">
                <a:solidFill>
                  <a:srgbClr val="00B050"/>
                </a:solidFill>
              </a:rPr>
              <a:t>  数据库管理系统的层次结构</a:t>
            </a:r>
          </a:p>
          <a:p>
            <a:pPr eaLnBrk="1" hangingPunct="1">
              <a:lnSpc>
                <a:spcPct val="150000"/>
              </a:lnSpc>
            </a:pPr>
            <a:r>
              <a:rPr lang="zh-CN" altLang="en-US" dirty="0"/>
              <a:t>13.</a:t>
            </a:r>
            <a:r>
              <a:rPr lang="en-US" altLang="zh-CN" dirty="0"/>
              <a:t>2.2</a:t>
            </a:r>
            <a:r>
              <a:rPr lang="zh-CN" altLang="en-US" dirty="0"/>
              <a:t>  关系数据库管理系统的运行过程示例 </a:t>
            </a:r>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826269" y="20108"/>
            <a:ext cx="8401051" cy="852488"/>
          </a:xfrm>
        </p:spPr>
        <p:txBody>
          <a:bodyPr/>
          <a:lstStyle/>
          <a:p>
            <a:pPr eaLnBrk="1" hangingPunct="1"/>
            <a:r>
              <a:rPr lang="zh-CN" altLang="en-US" sz="3600" dirty="0">
                <a:latin typeface="Arial" panose="02080604020202020204" pitchFamily="34" charset="0"/>
                <a:ea typeface="SimSun" pitchFamily="2" charset="-122"/>
              </a:rPr>
              <a:t>13.2</a:t>
            </a:r>
            <a:r>
              <a:rPr lang="en-US" altLang="zh-CN" sz="3600" dirty="0">
                <a:latin typeface="Arial" panose="02080604020202020204" pitchFamily="34" charset="0"/>
                <a:ea typeface="SimSun" pitchFamily="2" charset="-122"/>
              </a:rPr>
              <a:t>.1</a:t>
            </a:r>
            <a:r>
              <a:rPr lang="zh-CN" altLang="en-US" sz="3600" dirty="0">
                <a:latin typeface="Arial" panose="02080604020202020204" pitchFamily="34" charset="0"/>
                <a:ea typeface="SimSun" pitchFamily="2" charset="-122"/>
              </a:rPr>
              <a:t>  数据库管理系统的层次结构</a:t>
            </a:r>
          </a:p>
        </p:txBody>
      </p:sp>
      <p:sp>
        <p:nvSpPr>
          <p:cNvPr id="185347" name="Rectangle 3"/>
          <p:cNvSpPr>
            <a:spLocks noGrp="1" noChangeArrowheads="1"/>
          </p:cNvSpPr>
          <p:nvPr>
            <p:ph type="body" idx="1"/>
          </p:nvPr>
        </p:nvSpPr>
        <p:spPr>
          <a:xfrm>
            <a:off x="1271464" y="1268760"/>
            <a:ext cx="9025061" cy="3888432"/>
          </a:xfrm>
        </p:spPr>
        <p:txBody>
          <a:bodyPr/>
          <a:lstStyle/>
          <a:p>
            <a:pPr eaLnBrk="1" hangingPunct="1"/>
            <a:r>
              <a:rPr lang="zh-CN" altLang="en-US" dirty="0"/>
              <a:t>关系数据库管理系统的层次结构</a:t>
            </a:r>
            <a:endParaRPr lang="en-US" altLang="zh-CN" dirty="0"/>
          </a:p>
          <a:p>
            <a:pPr lvl="1" eaLnBrk="1" hangingPunct="1">
              <a:lnSpc>
                <a:spcPct val="150000"/>
              </a:lnSpc>
            </a:pPr>
            <a:r>
              <a:rPr lang="zh-CN" altLang="en-US" dirty="0" smtClean="0"/>
              <a:t> 应用层</a:t>
            </a:r>
            <a:endParaRPr lang="zh-CN" altLang="en-US" dirty="0"/>
          </a:p>
          <a:p>
            <a:pPr lvl="1" eaLnBrk="1" hangingPunct="1">
              <a:lnSpc>
                <a:spcPct val="150000"/>
              </a:lnSpc>
            </a:pPr>
            <a:r>
              <a:rPr lang="zh-CN" altLang="en-US" dirty="0" smtClean="0"/>
              <a:t> 语言</a:t>
            </a:r>
            <a:r>
              <a:rPr lang="zh-CN" altLang="en-US" dirty="0"/>
              <a:t>处理层</a:t>
            </a:r>
          </a:p>
          <a:p>
            <a:pPr lvl="1" eaLnBrk="1" hangingPunct="1">
              <a:lnSpc>
                <a:spcPct val="150000"/>
              </a:lnSpc>
            </a:pPr>
            <a:r>
              <a:rPr lang="zh-CN" altLang="en-US" dirty="0" smtClean="0"/>
              <a:t> 数据</a:t>
            </a:r>
            <a:r>
              <a:rPr lang="zh-CN" altLang="en-US" dirty="0"/>
              <a:t>存取层</a:t>
            </a:r>
          </a:p>
          <a:p>
            <a:pPr lvl="1" eaLnBrk="1" hangingPunct="1">
              <a:lnSpc>
                <a:spcPct val="150000"/>
              </a:lnSpc>
            </a:pPr>
            <a:r>
              <a:rPr lang="zh-CN" altLang="en-US" dirty="0" smtClean="0"/>
              <a:t> 数据</a:t>
            </a:r>
            <a:r>
              <a:rPr lang="zh-CN" altLang="en-US" dirty="0"/>
              <a:t>存储层</a:t>
            </a:r>
          </a:p>
          <a:p>
            <a:pPr lvl="1" eaLnBrk="1" hangingPunct="1"/>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8168" y="1124348"/>
            <a:ext cx="3644044" cy="4177256"/>
          </a:xfrm>
          <a:prstGeom prst="rect">
            <a:avLst/>
          </a:prstGeom>
          <a:noFill/>
          <a:ln>
            <a:noFill/>
          </a:ln>
        </p:spPr>
      </p:pic>
      <p:sp>
        <p:nvSpPr>
          <p:cNvPr id="6" name="文本框 5"/>
          <p:cNvSpPr txBox="1"/>
          <p:nvPr/>
        </p:nvSpPr>
        <p:spPr>
          <a:xfrm>
            <a:off x="7667961" y="5553356"/>
            <a:ext cx="3584251" cy="337185"/>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关系数据库管理系统的层次结构</a:t>
            </a:r>
            <a:r>
              <a:rPr lang="zh-CN" altLang="en-US" sz="1600" b="1" kern="1050" dirty="0">
                <a:latin typeface="Times New Roman" panose="02020603050405020304" pitchFamily="18" charset="0"/>
                <a:cs typeface="Times New Roman" panose="02020603050405020304" pitchFamily="18" charset="0"/>
              </a:rPr>
              <a:t>示例</a:t>
            </a:r>
            <a:endParaRPr lang="zh-CN" altLang="en-US" sz="1600" b="1" dirty="0"/>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3"/>
          <p:cNvSpPr>
            <a:spLocks noGrp="1" noChangeArrowheads="1"/>
          </p:cNvSpPr>
          <p:nvPr>
            <p:ph type="body" sz="half" idx="1"/>
          </p:nvPr>
        </p:nvSpPr>
        <p:spPr>
          <a:xfrm>
            <a:off x="1631504" y="1916832"/>
            <a:ext cx="8856984" cy="3931515"/>
          </a:xfrm>
        </p:spPr>
        <p:txBody>
          <a:bodyPr/>
          <a:lstStyle/>
          <a:p>
            <a:pPr eaLnBrk="1" hangingPunct="1">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位于</a:t>
            </a:r>
            <a:r>
              <a:rPr lang="zh-CN" altLang="zh-CN" sz="2400" b="1" dirty="0">
                <a:latin typeface="宋体" panose="02010600030101010101" pitchFamily="2" charset="-122"/>
                <a:ea typeface="宋体" panose="02010600030101010101" pitchFamily="2" charset="-122"/>
              </a:rPr>
              <a:t>关系数据库管理系统的核心之外</a:t>
            </a:r>
            <a:endParaRPr lang="zh-CN" altLang="en-US" sz="2400" b="1" dirty="0">
              <a:latin typeface="宋体" panose="02010600030101010101" pitchFamily="2" charset="-122"/>
              <a:ea typeface="宋体" panose="02010600030101010101" pitchFamily="2" charset="-122"/>
            </a:endParaRPr>
          </a:p>
          <a:p>
            <a:pPr eaLnBrk="1" hangingPunct="1">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处理</a:t>
            </a:r>
            <a:r>
              <a:rPr lang="zh-CN" altLang="en-US" sz="2400" b="1" dirty="0">
                <a:latin typeface="宋体" panose="02010600030101010101" pitchFamily="2" charset="-122"/>
                <a:ea typeface="宋体" panose="02010600030101010101" pitchFamily="2" charset="-122"/>
              </a:rPr>
              <a:t>的对象：</a:t>
            </a:r>
            <a:endParaRPr lang="en-US" altLang="zh-CN" sz="2400" b="1" dirty="0">
              <a:latin typeface="宋体" panose="02010600030101010101" pitchFamily="2" charset="-122"/>
              <a:ea typeface="宋体" panose="02010600030101010101" pitchFamily="2" charset="-122"/>
            </a:endParaRPr>
          </a:p>
          <a:p>
            <a:pPr lvl="1" eaLnBrk="1" hangingPunct="1">
              <a:buFont typeface="Wingdings" panose="05000000000000000000" pitchFamily="2" charset="2"/>
              <a:buChar char="l"/>
            </a:pPr>
            <a:r>
              <a:rPr lang="zh-CN" altLang="en-US" sz="2200" b="1" kern="1050" dirty="0" smtClean="0">
                <a:latin typeface="宋体" panose="02010600030101010101" pitchFamily="2" charset="-122"/>
                <a:ea typeface="宋体" panose="02010600030101010101" pitchFamily="2" charset="-122"/>
                <a:cs typeface="Times New Roman" panose="02020603050405020304" pitchFamily="18" charset="0"/>
              </a:rPr>
              <a:t> 各种各样</a:t>
            </a:r>
            <a:r>
              <a:rPr lang="zh-CN" altLang="en-US" sz="2200" b="1" kern="1050" dirty="0">
                <a:latin typeface="宋体" panose="02010600030101010101" pitchFamily="2" charset="-122"/>
                <a:ea typeface="宋体" panose="02010600030101010101" pitchFamily="2" charset="-122"/>
                <a:cs typeface="Times New Roman" panose="02020603050405020304" pitchFamily="18" charset="0"/>
              </a:rPr>
              <a:t>的数据库应用</a:t>
            </a:r>
          </a:p>
          <a:p>
            <a:pPr lvl="1" eaLnBrk="1" hangingPunct="1">
              <a:buFont typeface="Wingdings" panose="05000000000000000000" pitchFamily="2" charset="2"/>
              <a:buChar char="l"/>
            </a:pPr>
            <a:r>
              <a:rPr lang="en-US" altLang="zh-CN" sz="2200" b="1" kern="105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200" b="1" kern="1050" dirty="0" smtClean="0">
                <a:effectLst/>
                <a:latin typeface="宋体" panose="02010600030101010101" pitchFamily="2" charset="-122"/>
                <a:ea typeface="宋体" panose="02010600030101010101" pitchFamily="2" charset="-122"/>
                <a:cs typeface="Times New Roman" panose="02020603050405020304" pitchFamily="18" charset="0"/>
              </a:rPr>
              <a:t>终端</a:t>
            </a:r>
            <a:r>
              <a:rPr lang="zh-CN" altLang="zh-CN" sz="2200" b="1" kern="1050" dirty="0">
                <a:effectLst/>
                <a:latin typeface="宋体" panose="02010600030101010101" pitchFamily="2" charset="-122"/>
                <a:ea typeface="宋体" panose="02010600030101010101" pitchFamily="2" charset="-122"/>
                <a:cs typeface="Times New Roman" panose="02020603050405020304" pitchFamily="18" charset="0"/>
              </a:rPr>
              <a:t>用户通过应用接口发出的事务请求或各种查询要求等</a:t>
            </a:r>
            <a:endParaRPr lang="zh-CN" altLang="en-US" sz="2200" b="1" dirty="0">
              <a:latin typeface="宋体" panose="02010600030101010101" pitchFamily="2" charset="-122"/>
              <a:ea typeface="宋体" panose="02010600030101010101" pitchFamily="2" charset="-122"/>
            </a:endParaRPr>
          </a:p>
          <a:p>
            <a:pPr eaLnBrk="1" hangingPunct="1">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是</a:t>
            </a:r>
            <a:r>
              <a:rPr lang="zh-CN" altLang="en-US" sz="2400" b="1" dirty="0">
                <a:latin typeface="宋体" panose="02010600030101010101" pitchFamily="2" charset="-122"/>
                <a:ea typeface="宋体" panose="02010600030101010101" pitchFamily="2" charset="-122"/>
              </a:rPr>
              <a:t>关系数据库管理系统与用户程序的界面层 </a:t>
            </a:r>
          </a:p>
        </p:txBody>
      </p:sp>
      <p:sp>
        <p:nvSpPr>
          <p:cNvPr id="12" name="Rectangle 2"/>
          <p:cNvSpPr>
            <a:spLocks noGrp="1" noChangeArrowheads="1"/>
          </p:cNvSpPr>
          <p:nvPr>
            <p:ph type="title"/>
          </p:nvPr>
        </p:nvSpPr>
        <p:spPr>
          <a:xfrm>
            <a:off x="839416" y="1009652"/>
            <a:ext cx="8401051" cy="852488"/>
          </a:xfrm>
        </p:spPr>
        <p:txBody>
          <a:bodyPr/>
          <a:lstStyle/>
          <a:p>
            <a:pPr algn="l" eaLnBrk="1" hangingPunct="1"/>
            <a:r>
              <a:rPr lang="zh-CN" altLang="en-US" sz="2800" b="1" dirty="0">
                <a:latin typeface="宋体" panose="02010600030101010101" pitchFamily="2" charset="-122"/>
                <a:ea typeface="宋体" panose="02010600030101010101" pitchFamily="2" charset="-122"/>
              </a:rPr>
              <a:t>最上层</a:t>
            </a:r>
            <a:r>
              <a:rPr lang="zh-CN" altLang="en-US" sz="2800" b="1" dirty="0">
                <a:solidFill>
                  <a:schemeClr val="tx1"/>
                </a:solidFill>
                <a:latin typeface="宋体" panose="02010600030101010101" pitchFamily="2" charset="-122"/>
                <a:ea typeface="宋体" panose="02010600030101010101" pitchFamily="2" charset="-122"/>
              </a:rPr>
              <a:t>：应用层</a:t>
            </a:r>
          </a:p>
        </p:txBody>
      </p:sp>
      <p:sp>
        <p:nvSpPr>
          <p:cNvPr id="14" name="Rectangle 2"/>
          <p:cNvSpPr txBox="1">
            <a:spLocks noChangeArrowheads="1"/>
          </p:cNvSpPr>
          <p:nvPr/>
        </p:nvSpPr>
        <p:spPr bwMode="auto">
          <a:xfrm>
            <a:off x="1826269" y="20108"/>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数据库管理系统的层次结构（续）</a:t>
            </a: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3"/>
          <p:cNvSpPr>
            <a:spLocks noGrp="1" noChangeArrowheads="1"/>
          </p:cNvSpPr>
          <p:nvPr>
            <p:ph type="body" sz="half" idx="1"/>
          </p:nvPr>
        </p:nvSpPr>
        <p:spPr>
          <a:xfrm>
            <a:off x="983432" y="1999196"/>
            <a:ext cx="10081120" cy="3265921"/>
          </a:xfrm>
        </p:spPr>
        <p:txBody>
          <a:bodyPr>
            <a:normAutofit fontScale="92500" lnSpcReduction="20000"/>
          </a:bodyPr>
          <a:lstStyle/>
          <a:p>
            <a:pPr eaLnBrk="1" hangingPunct="1">
              <a:lnSpc>
                <a:spcPct val="150000"/>
              </a:lnSpc>
              <a:spcBef>
                <a:spcPts val="0"/>
              </a:spcBef>
              <a:buFont typeface="Wingdings" panose="05000000000000000000" pitchFamily="2" charset="2"/>
              <a:buChar char="n"/>
            </a:pPr>
            <a:r>
              <a:rPr lang="zh-CN" altLang="en-US" sz="2600" b="1" dirty="0" smtClean="0">
                <a:latin typeface="宋体" panose="02010600030101010101" pitchFamily="2" charset="-122"/>
                <a:ea typeface="宋体" panose="02010600030101010101" pitchFamily="2" charset="-122"/>
              </a:rPr>
              <a:t> 处理</a:t>
            </a:r>
            <a:r>
              <a:rPr lang="zh-CN" altLang="en-US" sz="2600" b="1" dirty="0">
                <a:latin typeface="宋体" panose="02010600030101010101" pitchFamily="2" charset="-122"/>
                <a:ea typeface="宋体" panose="02010600030101010101" pitchFamily="2" charset="-122"/>
              </a:rPr>
              <a:t>的对象是数据库语言，如</a:t>
            </a:r>
            <a:r>
              <a:rPr lang="en-US" altLang="zh-CN" sz="2600" b="1" dirty="0">
                <a:latin typeface="Arial" panose="020B0604020202020204" pitchFamily="34" charset="0"/>
                <a:ea typeface="宋体" panose="02010600030101010101" pitchFamily="2" charset="-122"/>
                <a:cs typeface="Arial" panose="020B0604020202020204" pitchFamily="34" charset="0"/>
              </a:rPr>
              <a:t>SQL</a:t>
            </a:r>
            <a:r>
              <a:rPr lang="en-US" altLang="zh-CN" sz="2600" b="1" dirty="0">
                <a:latin typeface="宋体" panose="02010600030101010101" pitchFamily="2" charset="-122"/>
                <a:ea typeface="宋体" panose="02010600030101010101" pitchFamily="2" charset="-122"/>
              </a:rPr>
              <a:t>。</a:t>
            </a:r>
          </a:p>
          <a:p>
            <a:pPr eaLnBrk="1" hangingPunct="1">
              <a:lnSpc>
                <a:spcPct val="150000"/>
              </a:lnSpc>
              <a:spcBef>
                <a:spcPts val="0"/>
              </a:spcBef>
              <a:buFont typeface="Wingdings" panose="05000000000000000000" pitchFamily="2" charset="2"/>
              <a:buChar char="n"/>
            </a:pPr>
            <a:r>
              <a:rPr lang="zh-CN" altLang="en-US" sz="2600" b="1" dirty="0" smtClean="0">
                <a:latin typeface="宋体" panose="02010600030101010101" pitchFamily="2" charset="-122"/>
                <a:ea typeface="宋体" panose="02010600030101010101" pitchFamily="2" charset="-122"/>
              </a:rPr>
              <a:t> 向上</a:t>
            </a:r>
            <a:r>
              <a:rPr lang="zh-CN" altLang="en-US" sz="2600" b="1" dirty="0">
                <a:latin typeface="宋体" panose="02010600030101010101" pitchFamily="2" charset="-122"/>
                <a:ea typeface="宋体" panose="02010600030101010101" pitchFamily="2" charset="-122"/>
              </a:rPr>
              <a:t>提供的数据接口：关系、视图，即元组的集合。</a:t>
            </a:r>
          </a:p>
          <a:p>
            <a:pPr eaLnBrk="1" hangingPunct="1">
              <a:lnSpc>
                <a:spcPct val="150000"/>
              </a:lnSpc>
              <a:spcBef>
                <a:spcPts val="0"/>
              </a:spcBef>
              <a:buFont typeface="Wingdings" panose="05000000000000000000" pitchFamily="2" charset="2"/>
              <a:buChar char="n"/>
            </a:pPr>
            <a:r>
              <a:rPr lang="zh-CN" altLang="en-US" sz="2600" b="1" dirty="0" smtClean="0">
                <a:latin typeface="宋体" panose="02010600030101010101" pitchFamily="2" charset="-122"/>
                <a:ea typeface="宋体" panose="02010600030101010101" pitchFamily="2" charset="-122"/>
              </a:rPr>
              <a:t> 功能</a:t>
            </a:r>
            <a:endParaRPr lang="zh-CN" altLang="en-US" sz="2600" b="1" dirty="0">
              <a:latin typeface="宋体" panose="02010600030101010101" pitchFamily="2" charset="-122"/>
              <a:ea typeface="宋体" panose="02010600030101010101" pitchFamily="2" charset="-122"/>
            </a:endParaRPr>
          </a:p>
          <a:p>
            <a:pPr lvl="1" eaLnBrk="1" hangingPunct="1">
              <a:lnSpc>
                <a:spcPct val="150000"/>
              </a:lnSpc>
              <a:spcBef>
                <a:spcPts val="0"/>
              </a:spcBef>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对数据库语言的各类语句进行语法分析、视图转换、授权检查、完整性检查、查询优化等</a:t>
            </a:r>
            <a:endParaRPr lang="en-US" altLang="zh-CN" b="1" dirty="0">
              <a:latin typeface="宋体" panose="02010600030101010101" pitchFamily="2" charset="-122"/>
              <a:ea typeface="宋体" panose="02010600030101010101" pitchFamily="2" charset="-122"/>
            </a:endParaRPr>
          </a:p>
          <a:p>
            <a:pPr lvl="1" eaLnBrk="1" hangingPunct="1">
              <a:lnSpc>
                <a:spcPct val="150000"/>
              </a:lnSpc>
              <a:spcBef>
                <a:spcPts val="0"/>
              </a:spcBef>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通过对下层基本模块的调用，生成可执行代码，运行这些代码即可完成数据库语句的功能要求 </a:t>
            </a:r>
          </a:p>
        </p:txBody>
      </p:sp>
      <p:sp>
        <p:nvSpPr>
          <p:cNvPr id="7" name="Rectangle 2"/>
          <p:cNvSpPr>
            <a:spLocks noGrp="1" noChangeArrowheads="1"/>
          </p:cNvSpPr>
          <p:nvPr>
            <p:ph type="title"/>
          </p:nvPr>
        </p:nvSpPr>
        <p:spPr>
          <a:xfrm>
            <a:off x="647277" y="1009652"/>
            <a:ext cx="8401051" cy="852488"/>
          </a:xfrm>
        </p:spPr>
        <p:txBody>
          <a:bodyPr/>
          <a:lstStyle/>
          <a:p>
            <a:pPr algn="l" eaLnBrk="1" hangingPunct="1"/>
            <a:r>
              <a:rPr lang="zh-CN" altLang="en-US" sz="2800" b="1" dirty="0">
                <a:solidFill>
                  <a:schemeClr val="tx1"/>
                </a:solidFill>
                <a:latin typeface="宋体" panose="02010600030101010101" pitchFamily="2" charset="-122"/>
                <a:ea typeface="宋体" panose="02010600030101010101" pitchFamily="2" charset="-122"/>
              </a:rPr>
              <a:t>第二层：语言处理层</a:t>
            </a:r>
          </a:p>
        </p:txBody>
      </p:sp>
      <p:sp>
        <p:nvSpPr>
          <p:cNvPr id="8" name="Rectangle 2"/>
          <p:cNvSpPr txBox="1">
            <a:spLocks noChangeArrowheads="1"/>
          </p:cNvSpPr>
          <p:nvPr/>
        </p:nvSpPr>
        <p:spPr bwMode="auto">
          <a:xfrm>
            <a:off x="1826269" y="20108"/>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数据库管理系统的层次结构（续）</a:t>
            </a: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a:spcBef>
                <a:spcPct val="0"/>
              </a:spcBef>
              <a:buSzTx/>
              <a:buFont typeface="Arial" panose="02080604020202020204" pitchFamily="34" charset="0"/>
              <a:buNone/>
            </a:pPr>
            <a:fld id="{1A374208-BE53-8D4B-9098-930E35DA48D1}" type="slidenum">
              <a:rPr lang="zh-CN" altLang="en-US" sz="1800" b="0"/>
              <a:t>16</a:t>
            </a:fld>
            <a:endParaRPr lang="en-US" altLang="zh-CN" sz="1800" b="0"/>
          </a:p>
        </p:txBody>
      </p:sp>
      <p:sp>
        <p:nvSpPr>
          <p:cNvPr id="192516" name="Rectangle 3"/>
          <p:cNvSpPr>
            <a:spLocks noGrp="1" noChangeArrowheads="1"/>
          </p:cNvSpPr>
          <p:nvPr>
            <p:ph type="body" sz="half" idx="1"/>
          </p:nvPr>
        </p:nvSpPr>
        <p:spPr>
          <a:xfrm>
            <a:off x="1415480" y="1916832"/>
            <a:ext cx="10657184" cy="3789611"/>
          </a:xfrm>
        </p:spPr>
        <p:txBody>
          <a:bodyPr/>
          <a:lstStyle/>
          <a:p>
            <a:pPr eaLnBrk="1" hangingPunct="1">
              <a:lnSpc>
                <a:spcPct val="120000"/>
              </a:lnSpc>
              <a:spcBef>
                <a:spcPts val="0"/>
              </a:spcBef>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处理</a:t>
            </a:r>
            <a:r>
              <a:rPr lang="zh-CN" altLang="en-US" sz="2400" b="1" dirty="0">
                <a:latin typeface="宋体" panose="02010600030101010101" pitchFamily="2" charset="-122"/>
                <a:ea typeface="宋体" panose="02010600030101010101" pitchFamily="2" charset="-122"/>
              </a:rPr>
              <a:t>的对象是单个元组，把上层的集合操作转换为单记录操作</a:t>
            </a:r>
          </a:p>
          <a:p>
            <a:pPr eaLnBrk="1" hangingPunct="1">
              <a:lnSpc>
                <a:spcPct val="120000"/>
              </a:lnSpc>
              <a:spcBef>
                <a:spcPts val="0"/>
              </a:spcBef>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功能</a:t>
            </a:r>
            <a:endParaRPr lang="zh-CN" altLang="en-US" sz="2400" b="1" dirty="0">
              <a:latin typeface="宋体" panose="02010600030101010101" pitchFamily="2" charset="-122"/>
              <a:ea typeface="宋体" panose="02010600030101010101" pitchFamily="2" charset="-122"/>
            </a:endParaRPr>
          </a:p>
          <a:p>
            <a:pPr lvl="1" eaLnBrk="1" hangingPunct="1">
              <a:lnSpc>
                <a:spcPct val="120000"/>
              </a:lnSpc>
              <a:spcBef>
                <a:spcPts val="0"/>
              </a:spcBef>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执行扫描（如表扫描）、排序、元组的查找、插入、修改、删除、封锁等基本操作</a:t>
            </a:r>
          </a:p>
          <a:p>
            <a:pPr lvl="1" eaLnBrk="1" hangingPunct="1">
              <a:lnSpc>
                <a:spcPct val="120000"/>
              </a:lnSpc>
              <a:spcBef>
                <a:spcPts val="0"/>
              </a:spcBef>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完成数据记录的存取、存取路径维护、事务管理、并发控制和恢复等工作 </a:t>
            </a:r>
          </a:p>
        </p:txBody>
      </p:sp>
      <p:sp>
        <p:nvSpPr>
          <p:cNvPr id="6" name="Rectangle 2"/>
          <p:cNvSpPr txBox="1">
            <a:spLocks noChangeArrowheads="1"/>
          </p:cNvSpPr>
          <p:nvPr/>
        </p:nvSpPr>
        <p:spPr bwMode="auto">
          <a:xfrm>
            <a:off x="1826269" y="20108"/>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数据库管理系统的层次结构（续）</a:t>
            </a:r>
          </a:p>
        </p:txBody>
      </p:sp>
      <p:sp>
        <p:nvSpPr>
          <p:cNvPr id="10" name="Rectangle 2"/>
          <p:cNvSpPr>
            <a:spLocks noGrp="1" noChangeArrowheads="1"/>
          </p:cNvSpPr>
          <p:nvPr>
            <p:ph type="title"/>
          </p:nvPr>
        </p:nvSpPr>
        <p:spPr>
          <a:xfrm>
            <a:off x="719285" y="1009652"/>
            <a:ext cx="8401051" cy="852488"/>
          </a:xfrm>
        </p:spPr>
        <p:txBody>
          <a:bodyPr/>
          <a:lstStyle/>
          <a:p>
            <a:pPr algn="l" eaLnBrk="1" hangingPunct="1"/>
            <a:r>
              <a:rPr lang="zh-CN" altLang="en-US" sz="2800" b="1" dirty="0">
                <a:solidFill>
                  <a:schemeClr val="tx1"/>
                </a:solidFill>
                <a:latin typeface="宋体" panose="02010600030101010101" pitchFamily="2" charset="-122"/>
                <a:ea typeface="宋体" panose="02010600030101010101" pitchFamily="2" charset="-122"/>
              </a:rPr>
              <a:t>第三层：数据存取层</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3"/>
          <p:cNvSpPr>
            <a:spLocks noGrp="1" noChangeArrowheads="1"/>
          </p:cNvSpPr>
          <p:nvPr>
            <p:ph type="body" sz="half" idx="1"/>
          </p:nvPr>
        </p:nvSpPr>
        <p:spPr>
          <a:xfrm>
            <a:off x="911424" y="1999196"/>
            <a:ext cx="9649072" cy="2997635"/>
          </a:xfrm>
        </p:spPr>
        <p:txBody>
          <a:bodyPr/>
          <a:lstStyle/>
          <a:p>
            <a:pPr eaLnBrk="1" hangingPunct="1">
              <a:lnSpc>
                <a:spcPct val="150000"/>
              </a:lnSpc>
              <a:spcBef>
                <a:spcPts val="0"/>
              </a:spcBef>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处理</a:t>
            </a:r>
            <a:r>
              <a:rPr lang="zh-CN" altLang="en-US" sz="2400" b="1" dirty="0">
                <a:latin typeface="宋体" panose="02010600030101010101" pitchFamily="2" charset="-122"/>
                <a:ea typeface="宋体" panose="02010600030101010101" pitchFamily="2" charset="-122"/>
              </a:rPr>
              <a:t>的对象是数据页和系统缓冲区</a:t>
            </a:r>
          </a:p>
          <a:p>
            <a:pPr eaLnBrk="1" hangingPunct="1">
              <a:lnSpc>
                <a:spcPct val="150000"/>
              </a:lnSpc>
              <a:spcBef>
                <a:spcPts val="0"/>
              </a:spcBef>
              <a:buFont typeface="Wingdings" panose="05000000000000000000" pitchFamily="2" charset="2"/>
              <a:buChar char="n"/>
            </a:pPr>
            <a:r>
              <a:rPr lang="zh-CN" altLang="en-US" sz="2400" b="1" dirty="0" smtClean="0">
                <a:latin typeface="宋体" panose="02010600030101010101" pitchFamily="2" charset="-122"/>
                <a:ea typeface="宋体" panose="02010600030101010101" pitchFamily="2" charset="-122"/>
              </a:rPr>
              <a:t> 功能</a:t>
            </a:r>
            <a:endParaRPr lang="zh-CN" altLang="en-US" sz="2400" b="1" dirty="0">
              <a:latin typeface="宋体" panose="02010600030101010101" pitchFamily="2" charset="-122"/>
              <a:ea typeface="宋体" panose="02010600030101010101" pitchFamily="2" charset="-122"/>
            </a:endParaRPr>
          </a:p>
          <a:p>
            <a:pPr lvl="1" eaLnBrk="1" hangingPunct="1">
              <a:lnSpc>
                <a:spcPct val="150000"/>
              </a:lnSpc>
              <a:spcBef>
                <a:spcPts val="0"/>
              </a:spcBef>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执行文件的逻辑打开、关闭、读页、写页、缓冲区读和写、页面淘汰等</a:t>
            </a:r>
          </a:p>
          <a:p>
            <a:pPr lvl="1" eaLnBrk="1" hangingPunct="1">
              <a:lnSpc>
                <a:spcPct val="150000"/>
              </a:lnSpc>
              <a:spcBef>
                <a:spcPts val="0"/>
              </a:spcBef>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完成缓冲区管理、内外存交换、外存的数据管理等功能</a:t>
            </a:r>
          </a:p>
        </p:txBody>
      </p:sp>
      <p:sp>
        <p:nvSpPr>
          <p:cNvPr id="6" name="Rectangle 2"/>
          <p:cNvSpPr>
            <a:spLocks noGrp="1" noChangeArrowheads="1"/>
          </p:cNvSpPr>
          <p:nvPr>
            <p:ph type="title"/>
          </p:nvPr>
        </p:nvSpPr>
        <p:spPr>
          <a:xfrm>
            <a:off x="863301" y="1009652"/>
            <a:ext cx="8401051" cy="852488"/>
          </a:xfrm>
        </p:spPr>
        <p:txBody>
          <a:bodyPr/>
          <a:lstStyle/>
          <a:p>
            <a:pPr algn="l" eaLnBrk="1" hangingPunct="1"/>
            <a:r>
              <a:rPr lang="zh-CN" altLang="en-US" sz="2800" b="1" dirty="0">
                <a:solidFill>
                  <a:schemeClr val="tx1"/>
                </a:solidFill>
                <a:latin typeface="宋体" panose="02010600030101010101" pitchFamily="2" charset="-122"/>
                <a:ea typeface="宋体" panose="02010600030101010101" pitchFamily="2" charset="-122"/>
              </a:rPr>
              <a:t>第四层：数据存储层</a:t>
            </a:r>
          </a:p>
        </p:txBody>
      </p:sp>
      <p:sp>
        <p:nvSpPr>
          <p:cNvPr id="8" name="Rectangle 2"/>
          <p:cNvSpPr txBox="1">
            <a:spLocks noChangeArrowheads="1"/>
          </p:cNvSpPr>
          <p:nvPr/>
        </p:nvSpPr>
        <p:spPr bwMode="auto">
          <a:xfrm>
            <a:off x="1826269" y="20108"/>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数据库管理系统的层次结构（续）</a:t>
            </a:r>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703512" y="44624"/>
            <a:ext cx="8401051" cy="852488"/>
          </a:xfrm>
        </p:spPr>
        <p:txBody>
          <a:bodyPr/>
          <a:lstStyle/>
          <a:p>
            <a:pPr eaLnBrk="1" hangingPunct="1"/>
            <a:r>
              <a:rPr lang="en-US" altLang="zh-CN" sz="3600" dirty="0">
                <a:latin typeface="Arial" panose="02080604020202020204" pitchFamily="34" charset="0"/>
                <a:ea typeface="SimSun" pitchFamily="2" charset="-122"/>
              </a:rPr>
              <a:t>13.2 </a:t>
            </a:r>
            <a:r>
              <a:rPr lang="zh-CN" altLang="en-US" sz="3600" dirty="0">
                <a:latin typeface="Arial" panose="02080604020202020204" pitchFamily="34" charset="0"/>
                <a:ea typeface="SimSun" pitchFamily="2" charset="-122"/>
              </a:rPr>
              <a:t>数据库管理系统的系统结构</a:t>
            </a:r>
          </a:p>
        </p:txBody>
      </p:sp>
      <p:sp>
        <p:nvSpPr>
          <p:cNvPr id="164867" name="Rectangle 3"/>
          <p:cNvSpPr>
            <a:spLocks noGrp="1" noChangeArrowheads="1"/>
          </p:cNvSpPr>
          <p:nvPr>
            <p:ph type="body" idx="1"/>
          </p:nvPr>
        </p:nvSpPr>
        <p:spPr>
          <a:xfrm>
            <a:off x="2016125" y="1700216"/>
            <a:ext cx="8401051" cy="3641725"/>
          </a:xfrm>
        </p:spPr>
        <p:txBody>
          <a:bodyPr/>
          <a:lstStyle/>
          <a:p>
            <a:pPr eaLnBrk="1" hangingPunct="1">
              <a:lnSpc>
                <a:spcPct val="150000"/>
              </a:lnSpc>
            </a:pPr>
            <a:r>
              <a:rPr lang="zh-CN" altLang="en-US" dirty="0"/>
              <a:t>13.</a:t>
            </a:r>
            <a:r>
              <a:rPr lang="en-US" altLang="zh-CN" dirty="0"/>
              <a:t>2.1</a:t>
            </a:r>
            <a:r>
              <a:rPr lang="zh-CN" altLang="en-US" dirty="0"/>
              <a:t>  数据库管理系统的层次结构</a:t>
            </a:r>
          </a:p>
          <a:p>
            <a:pPr eaLnBrk="1" hangingPunct="1">
              <a:lnSpc>
                <a:spcPct val="150000"/>
              </a:lnSpc>
            </a:pPr>
            <a:r>
              <a:rPr lang="zh-CN" altLang="en-US" dirty="0">
                <a:solidFill>
                  <a:srgbClr val="00B050"/>
                </a:solidFill>
              </a:rPr>
              <a:t>13.</a:t>
            </a:r>
            <a:r>
              <a:rPr lang="en-US" altLang="zh-CN" dirty="0">
                <a:solidFill>
                  <a:srgbClr val="00B050"/>
                </a:solidFill>
              </a:rPr>
              <a:t>2.2</a:t>
            </a:r>
            <a:r>
              <a:rPr lang="zh-CN" altLang="en-US" dirty="0">
                <a:solidFill>
                  <a:srgbClr val="00B050"/>
                </a:solidFill>
              </a:rPr>
              <a:t>  关系数据库管理系统的运行过程示例 </a:t>
            </a:r>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87489" y="20108"/>
            <a:ext cx="9217024"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13.2</a:t>
            </a:r>
            <a:r>
              <a:rPr lang="en-US" altLang="zh-CN" sz="3600" dirty="0">
                <a:latin typeface="Arial" panose="02080604020202020204" pitchFamily="34" charset="0"/>
                <a:ea typeface="SimSun" pitchFamily="2" charset="-122"/>
              </a:rPr>
              <a:t>.2</a:t>
            </a:r>
            <a:r>
              <a:rPr lang="zh-CN" altLang="en-US" sz="3600" dirty="0">
                <a:latin typeface="Arial" panose="02080604020202020204" pitchFamily="34" charset="0"/>
                <a:ea typeface="SimSun" pitchFamily="2" charset="-122"/>
              </a:rPr>
              <a:t>  关系数据库管理系统的运行过程示例</a:t>
            </a:r>
          </a:p>
        </p:txBody>
      </p:sp>
      <p:sp>
        <p:nvSpPr>
          <p:cNvPr id="7" name="文本框 6"/>
          <p:cNvSpPr txBox="1"/>
          <p:nvPr/>
        </p:nvSpPr>
        <p:spPr>
          <a:xfrm>
            <a:off x="4007768" y="5731593"/>
            <a:ext cx="4821766" cy="337185"/>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关系数据库管理系统的运行过程示例</a:t>
            </a:r>
            <a:endParaRPr lang="zh-CN" altLang="en-US" sz="1600" b="1" dirty="0"/>
          </a:p>
        </p:txBody>
      </p:sp>
      <p:pic>
        <p:nvPicPr>
          <p:cNvPr id="3" name="图片 2">
            <a:extLst>
              <a:ext uri="{FF2B5EF4-FFF2-40B4-BE49-F238E27FC236}">
                <a16:creationId xmlns:a16="http://schemas.microsoft.com/office/drawing/2014/main" xmlns="" id="{055C3312-63B6-8F78-6298-4731F05BC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284" y="1235682"/>
            <a:ext cx="5850004" cy="4283220"/>
          </a:xfrm>
          <a:prstGeom prst="rect">
            <a:avLst/>
          </a:prstGeom>
        </p:spPr>
      </p:pic>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导读</a:t>
            </a:r>
          </a:p>
        </p:txBody>
      </p:sp>
      <p:sp>
        <p:nvSpPr>
          <p:cNvPr id="9219" name="Rectangle 3"/>
          <p:cNvSpPr>
            <a:spLocks noGrp="1" noChangeArrowheads="1"/>
          </p:cNvSpPr>
          <p:nvPr>
            <p:ph type="body" idx="1"/>
          </p:nvPr>
        </p:nvSpPr>
        <p:spPr>
          <a:xfrm>
            <a:off x="1703512" y="1388118"/>
            <a:ext cx="8401050" cy="4345138"/>
          </a:xfrm>
        </p:spPr>
        <p:txBody>
          <a:bodyPr>
            <a:normAutofit lnSpcReduction="10000"/>
          </a:bodyPr>
          <a:lstStyle/>
          <a:p>
            <a:pPr eaLnBrk="1" hangingPunct="1">
              <a:lnSpc>
                <a:spcPct val="150000"/>
              </a:lnSpc>
              <a:spcBef>
                <a:spcPts val="0"/>
              </a:spcBef>
            </a:pPr>
            <a:r>
              <a:rPr lang="zh-CN" altLang="zh-CN" dirty="0">
                <a:latin typeface="SimSun" pitchFamily="2" charset="-122"/>
              </a:rPr>
              <a:t>数据库管理系统是对数据库中的</a:t>
            </a:r>
            <a:r>
              <a:rPr lang="zh-CN" altLang="zh-CN" dirty="0">
                <a:solidFill>
                  <a:srgbClr val="00B050"/>
                </a:solidFill>
                <a:latin typeface="黑体" panose="02010609060101010101" pitchFamily="49" charset="-122"/>
                <a:ea typeface="黑体" panose="02010609060101010101" pitchFamily="49" charset="-122"/>
              </a:rPr>
              <a:t>共享数据</a:t>
            </a:r>
            <a:r>
              <a:rPr lang="zh-CN" altLang="zh-CN" dirty="0">
                <a:latin typeface="SimSun" pitchFamily="2" charset="-122"/>
              </a:rPr>
              <a:t>进行有效的</a:t>
            </a:r>
            <a:r>
              <a:rPr lang="zh-CN" altLang="zh-CN" dirty="0">
                <a:solidFill>
                  <a:srgbClr val="00B050"/>
                </a:solidFill>
                <a:latin typeface="黑体" panose="02010609060101010101" pitchFamily="49" charset="-122"/>
                <a:ea typeface="黑体" panose="02010609060101010101" pitchFamily="49" charset="-122"/>
              </a:rPr>
              <a:t>组织</a:t>
            </a:r>
            <a:r>
              <a:rPr lang="zh-CN" altLang="zh-CN" dirty="0">
                <a:latin typeface="黑体" panose="02010609060101010101" pitchFamily="49" charset="-122"/>
                <a:ea typeface="黑体" panose="02010609060101010101" pitchFamily="49" charset="-122"/>
              </a:rPr>
              <a:t>、</a:t>
            </a:r>
            <a:r>
              <a:rPr lang="zh-CN" altLang="zh-CN" dirty="0">
                <a:solidFill>
                  <a:srgbClr val="00B050"/>
                </a:solidFill>
                <a:latin typeface="黑体" panose="02010609060101010101" pitchFamily="49" charset="-122"/>
                <a:ea typeface="黑体" panose="02010609060101010101" pitchFamily="49" charset="-122"/>
              </a:rPr>
              <a:t>存储</a:t>
            </a:r>
            <a:r>
              <a:rPr lang="zh-CN" altLang="zh-CN" dirty="0">
                <a:latin typeface="黑体" panose="02010609060101010101" pitchFamily="49" charset="-122"/>
                <a:ea typeface="黑体" panose="02010609060101010101" pitchFamily="49" charset="-122"/>
              </a:rPr>
              <a:t>、</a:t>
            </a:r>
            <a:r>
              <a:rPr lang="zh-CN" altLang="zh-CN" dirty="0">
                <a:solidFill>
                  <a:srgbClr val="00B050"/>
                </a:solidFill>
                <a:latin typeface="黑体" panose="02010609060101010101" pitchFamily="49" charset="-122"/>
                <a:ea typeface="黑体" panose="02010609060101010101" pitchFamily="49" charset="-122"/>
              </a:rPr>
              <a:t>管理</a:t>
            </a:r>
            <a:r>
              <a:rPr lang="zh-CN" altLang="zh-CN" dirty="0">
                <a:latin typeface="SimSun" pitchFamily="2" charset="-122"/>
              </a:rPr>
              <a:t>和</a:t>
            </a:r>
            <a:r>
              <a:rPr lang="zh-CN" altLang="zh-CN" dirty="0">
                <a:solidFill>
                  <a:srgbClr val="00B050"/>
                </a:solidFill>
                <a:latin typeface="黑体" panose="02010609060101010101" pitchFamily="49" charset="-122"/>
                <a:ea typeface="黑体" panose="02010609060101010101" pitchFamily="49" charset="-122"/>
              </a:rPr>
              <a:t>存取</a:t>
            </a:r>
            <a:r>
              <a:rPr lang="zh-CN" altLang="zh-CN" dirty="0">
                <a:latin typeface="SimSun" pitchFamily="2" charset="-122"/>
              </a:rPr>
              <a:t>的软件系统</a:t>
            </a:r>
            <a:r>
              <a:rPr lang="zh-CN" altLang="en-US" dirty="0">
                <a:latin typeface="SimSun" pitchFamily="2" charset="-122"/>
              </a:rPr>
              <a:t>。</a:t>
            </a:r>
            <a:endParaRPr lang="en-US" altLang="zh-CN" dirty="0">
              <a:latin typeface="SimSun" pitchFamily="2" charset="-122"/>
            </a:endParaRPr>
          </a:p>
          <a:p>
            <a:pPr eaLnBrk="1" hangingPunct="1">
              <a:lnSpc>
                <a:spcPct val="150000"/>
              </a:lnSpc>
              <a:spcBef>
                <a:spcPts val="0"/>
              </a:spcBef>
            </a:pPr>
            <a:r>
              <a:rPr lang="zh-CN" altLang="zh-CN" dirty="0">
                <a:latin typeface="SimSun" pitchFamily="2" charset="-122"/>
              </a:rPr>
              <a:t>阐述数据库管理系统的基本功能、系统结构及主要实现技术</a:t>
            </a:r>
            <a:r>
              <a:rPr lang="zh-CN" altLang="en-US" dirty="0">
                <a:latin typeface="SimSun" pitchFamily="2" charset="-122"/>
              </a:rPr>
              <a:t>。</a:t>
            </a:r>
            <a:endParaRPr lang="en-US" altLang="zh-CN" dirty="0">
              <a:latin typeface="SimSun" pitchFamily="2" charset="-122"/>
            </a:endParaRPr>
          </a:p>
          <a:p>
            <a:pPr eaLnBrk="1" hangingPunct="1">
              <a:lnSpc>
                <a:spcPct val="150000"/>
              </a:lnSpc>
              <a:spcBef>
                <a:spcPts val="0"/>
              </a:spcBef>
            </a:pPr>
            <a:r>
              <a:rPr lang="zh-CN" altLang="zh-CN" dirty="0">
                <a:latin typeface="SimSun" pitchFamily="2" charset="-122"/>
              </a:rPr>
              <a:t>面向数据库管理员和数据库应用系统开发人员</a:t>
            </a:r>
            <a:endParaRPr lang="en-US" altLang="zh-CN" dirty="0">
              <a:latin typeface="SimSun" pitchFamily="2" charset="-122"/>
            </a:endParaRPr>
          </a:p>
          <a:p>
            <a:pPr lvl="1" eaLnBrk="1" hangingPunct="1">
              <a:lnSpc>
                <a:spcPct val="150000"/>
              </a:lnSpc>
              <a:spcBef>
                <a:spcPts val="0"/>
              </a:spcBef>
            </a:pPr>
            <a:r>
              <a:rPr lang="zh-CN" altLang="en-US" dirty="0">
                <a:latin typeface="SimSun" pitchFamily="2" charset="-122"/>
              </a:rPr>
              <a:t>目的：</a:t>
            </a:r>
            <a:r>
              <a:rPr lang="zh-CN" altLang="zh-CN" dirty="0">
                <a:latin typeface="SimSun" pitchFamily="2" charset="-122"/>
              </a:rPr>
              <a:t>掌握数据库管理系统的基本概念和基本原理，更好地使用和维护数据库管理系统</a:t>
            </a:r>
            <a:endParaRPr lang="zh-CN" altLang="en-US" dirty="0">
              <a:latin typeface="SimSun" pitchFamily="2" charset="-122"/>
            </a:endParaRPr>
          </a:p>
          <a:p>
            <a:pPr marL="0" indent="0" eaLnBrk="1" hangingPunct="1">
              <a:buNone/>
            </a:pPr>
            <a:endParaRPr lang="zh-CN" altLang="en-US" dirty="0">
              <a:latin typeface="+mn-ea"/>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3"/>
          <p:cNvSpPr>
            <a:spLocks noGrp="1" noChangeArrowheads="1"/>
          </p:cNvSpPr>
          <p:nvPr>
            <p:ph type="body" sz="half" idx="1"/>
          </p:nvPr>
        </p:nvSpPr>
        <p:spPr>
          <a:xfrm>
            <a:off x="1081718" y="1196752"/>
            <a:ext cx="10297144" cy="5040560"/>
          </a:xfrm>
        </p:spPr>
        <p:txBody>
          <a:bodyPr/>
          <a:lstStyle/>
          <a:p>
            <a:pPr marL="685800" indent="-342900" algn="just">
              <a:lnSpc>
                <a:spcPct val="120000"/>
              </a:lnSpc>
              <a:buFont typeface="Wingdings" panose="05000000000000000000" pitchFamily="2" charset="2"/>
              <a:buChar char="n"/>
            </a:pPr>
            <a:r>
              <a:rPr lang="zh-CN" altLang="zh-CN" sz="2200" b="1" kern="1050" dirty="0">
                <a:effectLst/>
                <a:latin typeface="宋体" panose="02010600030101010101" pitchFamily="2" charset="-122"/>
                <a:ea typeface="宋体" panose="02010600030101010101" pitchFamily="2" charset="-122"/>
              </a:rPr>
              <a:t>（</a:t>
            </a:r>
            <a:r>
              <a:rPr lang="en-US" altLang="zh-CN" sz="2200" b="1" kern="1050" dirty="0">
                <a:effectLst/>
                <a:latin typeface="宋体" panose="02010600030101010101" pitchFamily="2" charset="-122"/>
                <a:ea typeface="宋体" panose="02010600030101010101" pitchFamily="2" charset="-122"/>
              </a:rPr>
              <a:t>1</a:t>
            </a:r>
            <a:r>
              <a:rPr lang="zh-CN" altLang="zh-CN" sz="2200" b="1" kern="1050" dirty="0">
                <a:effectLst/>
                <a:latin typeface="宋体" panose="02010600030101010101" pitchFamily="2" charset="-122"/>
                <a:ea typeface="宋体" panose="02010600030101010101" pitchFamily="2" charset="-122"/>
              </a:rPr>
              <a:t>）用户通过应用程序</a:t>
            </a:r>
            <a:r>
              <a:rPr lang="en-US" altLang="zh-CN" sz="2200" b="1" kern="1050" dirty="0">
                <a:latin typeface="Arial" panose="020B0604020202020204" pitchFamily="34" charset="0"/>
                <a:ea typeface="宋体" panose="02010600030101010101" pitchFamily="2" charset="-122"/>
                <a:cs typeface="Arial" panose="020B0604020202020204" pitchFamily="34" charset="0"/>
              </a:rPr>
              <a:t>A</a:t>
            </a:r>
            <a:r>
              <a:rPr lang="zh-CN" altLang="zh-CN" sz="2200" b="1" kern="1050" dirty="0">
                <a:effectLst/>
                <a:latin typeface="宋体" panose="02010600030101010101" pitchFamily="2" charset="-122"/>
                <a:ea typeface="宋体" panose="02010600030101010101" pitchFamily="2" charset="-122"/>
              </a:rPr>
              <a:t>向关系数据库管理系统发出调用数据库数据的命令</a:t>
            </a:r>
          </a:p>
          <a:p>
            <a:pPr marL="685800" indent="-342900" algn="just">
              <a:lnSpc>
                <a:spcPct val="120000"/>
              </a:lnSpc>
              <a:buFont typeface="Wingdings" panose="05000000000000000000" pitchFamily="2" charset="2"/>
              <a:buChar char="n"/>
            </a:pPr>
            <a:r>
              <a:rPr lang="zh-CN" altLang="zh-CN" sz="2200" b="1" kern="1050" dirty="0">
                <a:effectLst/>
                <a:latin typeface="宋体" panose="02010600030101010101" pitchFamily="2" charset="-122"/>
                <a:ea typeface="宋体" panose="02010600030101010101" pitchFamily="2" charset="-122"/>
              </a:rPr>
              <a:t>（</a:t>
            </a:r>
            <a:r>
              <a:rPr lang="en-US" altLang="zh-CN" sz="2200" b="1" kern="1050" dirty="0">
                <a:effectLst/>
                <a:latin typeface="宋体" panose="02010600030101010101" pitchFamily="2" charset="-122"/>
                <a:ea typeface="宋体" panose="02010600030101010101" pitchFamily="2" charset="-122"/>
              </a:rPr>
              <a:t>2</a:t>
            </a:r>
            <a:r>
              <a:rPr lang="zh-CN" altLang="zh-CN" sz="2200" b="1" kern="1050" dirty="0">
                <a:effectLst/>
                <a:latin typeface="宋体" panose="02010600030101010101" pitchFamily="2" charset="-122"/>
                <a:ea typeface="宋体" panose="02010600030101010101" pitchFamily="2" charset="-122"/>
              </a:rPr>
              <a:t>）关系数据库管理系统对命令进行语法检查，检查通过后进行语义检查和用户存取权限检查</a:t>
            </a:r>
            <a:endParaRPr lang="en-US" altLang="zh-CN" sz="2200" b="1" kern="1050" dirty="0">
              <a:effectLst/>
              <a:latin typeface="宋体" panose="02010600030101010101" pitchFamily="2" charset="-122"/>
              <a:ea typeface="宋体" panose="02010600030101010101" pitchFamily="2" charset="-122"/>
            </a:endParaRPr>
          </a:p>
          <a:p>
            <a:pPr marL="685800" indent="-342900" algn="just">
              <a:lnSpc>
                <a:spcPct val="120000"/>
              </a:lnSpc>
              <a:buFont typeface="Wingdings" panose="05000000000000000000" pitchFamily="2" charset="2"/>
              <a:buChar char="n"/>
            </a:pPr>
            <a:r>
              <a:rPr lang="zh-CN" altLang="zh-CN" sz="2200" b="1" kern="1050" dirty="0">
                <a:effectLst/>
                <a:latin typeface="宋体" panose="02010600030101010101" pitchFamily="2" charset="-122"/>
                <a:ea typeface="宋体" panose="02010600030101010101" pitchFamily="2" charset="-122"/>
              </a:rPr>
              <a:t>（</a:t>
            </a:r>
            <a:r>
              <a:rPr lang="en-US" altLang="zh-CN" sz="2200" b="1" kern="1050" dirty="0">
                <a:effectLst/>
                <a:latin typeface="宋体" panose="02010600030101010101" pitchFamily="2" charset="-122"/>
                <a:ea typeface="宋体" panose="02010600030101010101" pitchFamily="2" charset="-122"/>
              </a:rPr>
              <a:t>3</a:t>
            </a:r>
            <a:r>
              <a:rPr lang="zh-CN" altLang="zh-CN" sz="2200" b="1" kern="1050" dirty="0">
                <a:effectLst/>
                <a:latin typeface="宋体" panose="02010600030101010101" pitchFamily="2" charset="-122"/>
                <a:ea typeface="宋体" panose="02010600030101010101" pitchFamily="2" charset="-122"/>
              </a:rPr>
              <a:t>）关系数据库管理系统执行查询优化</a:t>
            </a:r>
            <a:endParaRPr lang="en-US" altLang="zh-CN" sz="2200" b="1" kern="1050" dirty="0">
              <a:effectLst/>
              <a:latin typeface="宋体" panose="02010600030101010101" pitchFamily="2" charset="-122"/>
              <a:ea typeface="宋体" panose="02010600030101010101" pitchFamily="2" charset="-122"/>
            </a:endParaRPr>
          </a:p>
          <a:p>
            <a:pPr marL="342900" indent="0" algn="just">
              <a:lnSpc>
                <a:spcPct val="120000"/>
              </a:lnSpc>
              <a:buNone/>
            </a:pPr>
            <a:r>
              <a:rPr lang="en-US" altLang="zh-CN" sz="2200" b="1" kern="1050" dirty="0">
                <a:latin typeface="宋体" panose="02010600030101010101" pitchFamily="2" charset="-122"/>
                <a:ea typeface="宋体" panose="02010600030101010101" pitchFamily="2" charset="-122"/>
              </a:rPr>
              <a:t>    </a:t>
            </a:r>
            <a:r>
              <a:rPr lang="zh-CN" altLang="zh-CN" sz="2200" b="1" kern="1050" dirty="0">
                <a:effectLst/>
                <a:latin typeface="宋体" panose="02010600030101010101" pitchFamily="2" charset="-122"/>
                <a:ea typeface="宋体" panose="02010600030101010101" pitchFamily="2" charset="-122"/>
              </a:rPr>
              <a:t>关系数据库管理系统执行存取操作序列（反复执行以下各步，直至结束）</a:t>
            </a:r>
          </a:p>
          <a:p>
            <a:pPr marL="685800" indent="-342900" algn="just">
              <a:lnSpc>
                <a:spcPct val="120000"/>
              </a:lnSpc>
              <a:buFont typeface="Wingdings" panose="05000000000000000000" pitchFamily="2" charset="2"/>
              <a:buChar char="n"/>
            </a:pPr>
            <a:r>
              <a:rPr lang="zh-CN" altLang="zh-CN" sz="2200" b="1" kern="1050" dirty="0">
                <a:effectLst/>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4</a:t>
            </a:r>
            <a:r>
              <a:rPr lang="zh-CN" altLang="zh-CN" sz="2200" b="1" kern="1050" dirty="0">
                <a:effectLst/>
                <a:latin typeface="宋体" panose="02010600030101010101" pitchFamily="2" charset="-122"/>
                <a:ea typeface="宋体" panose="02010600030101010101" pitchFamily="2" charset="-122"/>
              </a:rPr>
              <a:t>）关系数据库管理系统首先在系统缓冲区中查找记录，若找到满足条件的记录则转到（</a:t>
            </a:r>
            <a:r>
              <a:rPr lang="en-US" altLang="zh-CN" sz="2200" b="1" kern="1050" dirty="0">
                <a:effectLst/>
                <a:latin typeface="宋体" panose="02010600030101010101" pitchFamily="2" charset="-122"/>
                <a:ea typeface="宋体" panose="02010600030101010101" pitchFamily="2" charset="-122"/>
              </a:rPr>
              <a:t>9</a:t>
            </a:r>
            <a:r>
              <a:rPr lang="zh-CN" altLang="zh-CN" sz="2200" b="1" kern="1050" dirty="0">
                <a:effectLst/>
                <a:latin typeface="宋体" panose="02010600030101010101" pitchFamily="2" charset="-122"/>
                <a:ea typeface="宋体" panose="02010600030101010101" pitchFamily="2" charset="-122"/>
              </a:rPr>
              <a:t>），否则转到（</a:t>
            </a:r>
            <a:r>
              <a:rPr lang="en-US" altLang="zh-CN" sz="2200" b="1" kern="1050" dirty="0">
                <a:effectLst/>
                <a:latin typeface="宋体" panose="02010600030101010101" pitchFamily="2" charset="-122"/>
                <a:ea typeface="宋体" panose="02010600030101010101" pitchFamily="2" charset="-122"/>
              </a:rPr>
              <a:t>5</a:t>
            </a:r>
            <a:r>
              <a:rPr lang="zh-CN" altLang="zh-CN" sz="2200" b="1" kern="1050" dirty="0">
                <a:effectLst/>
                <a:latin typeface="宋体" panose="02010600030101010101" pitchFamily="2" charset="-122"/>
                <a:ea typeface="宋体" panose="02010600030101010101" pitchFamily="2" charset="-122"/>
              </a:rPr>
              <a:t>）</a:t>
            </a:r>
            <a:endParaRPr lang="en-US" altLang="zh-CN" sz="2200" b="1" kern="1050" dirty="0">
              <a:effectLst/>
              <a:latin typeface="宋体" panose="02010600030101010101" pitchFamily="2" charset="-122"/>
              <a:ea typeface="宋体" panose="02010600030101010101" pitchFamily="2" charset="-122"/>
            </a:endParaRPr>
          </a:p>
          <a:p>
            <a:pPr marL="685800" indent="-342900" algn="just">
              <a:lnSpc>
                <a:spcPct val="120000"/>
              </a:lnSpc>
              <a:buFont typeface="Wingdings" panose="05000000000000000000" pitchFamily="2" charset="2"/>
              <a:buChar char="n"/>
            </a:pPr>
            <a:r>
              <a:rPr lang="zh-CN" altLang="zh-CN" sz="2200" b="1" kern="1050" dirty="0">
                <a:effectLst/>
                <a:latin typeface="宋体" panose="02010600030101010101" pitchFamily="2" charset="-122"/>
                <a:ea typeface="宋体" panose="02010600030101010101" pitchFamily="2" charset="-122"/>
              </a:rPr>
              <a:t>（</a:t>
            </a:r>
            <a:r>
              <a:rPr lang="en-US" altLang="zh-CN" sz="2200" b="1" kern="1050" dirty="0">
                <a:effectLst/>
                <a:latin typeface="宋体" panose="02010600030101010101" pitchFamily="2" charset="-122"/>
                <a:ea typeface="宋体" panose="02010600030101010101" pitchFamily="2" charset="-122"/>
              </a:rPr>
              <a:t>5</a:t>
            </a:r>
            <a:r>
              <a:rPr lang="zh-CN" altLang="zh-CN" sz="2200" b="1" kern="1050" dirty="0">
                <a:effectLst/>
                <a:latin typeface="宋体" panose="02010600030101010101" pitchFamily="2" charset="-122"/>
                <a:ea typeface="宋体" panose="02010600030101010101" pitchFamily="2" charset="-122"/>
              </a:rPr>
              <a:t>）关系数据库管理系统</a:t>
            </a:r>
            <a:r>
              <a:rPr lang="zh-CN" altLang="en-US" sz="2200" b="1" kern="1050" dirty="0">
                <a:effectLst/>
                <a:latin typeface="宋体" panose="02010600030101010101" pitchFamily="2" charset="-122"/>
                <a:ea typeface="宋体" panose="02010600030101010101" pitchFamily="2" charset="-122"/>
              </a:rPr>
              <a:t>读取数据字典，</a:t>
            </a:r>
            <a:r>
              <a:rPr lang="zh-CN" altLang="zh-CN" sz="2200" b="1" kern="1050" dirty="0">
                <a:effectLst/>
                <a:latin typeface="宋体" panose="02010600030101010101" pitchFamily="2" charset="-122"/>
                <a:ea typeface="宋体" panose="02010600030101010101" pitchFamily="2" charset="-122"/>
              </a:rPr>
              <a:t>查看存储模式，决定从哪个文件、用什么方式读取哪个物理记录</a:t>
            </a:r>
          </a:p>
          <a:p>
            <a:pPr indent="269875" algn="just"/>
            <a:endParaRPr lang="zh-CN" altLang="zh-CN" sz="1800" kern="1050" dirty="0">
              <a:effectLst/>
              <a:latin typeface="Times New Roman" panose="02020603050405020304" pitchFamily="18" charset="0"/>
              <a:ea typeface="SimSun" pitchFamily="2" charset="-122"/>
            </a:endParaRPr>
          </a:p>
          <a:p>
            <a:pPr eaLnBrk="1" hangingPunct="1">
              <a:lnSpc>
                <a:spcPct val="150000"/>
              </a:lnSpc>
              <a:spcBef>
                <a:spcPts val="0"/>
              </a:spcBef>
              <a:buFont typeface="Wingdings" panose="05000000000000000000" pitchFamily="2" charset="2"/>
              <a:buChar char="n"/>
            </a:pPr>
            <a:endParaRPr lang="zh-CN" altLang="en-US" sz="2000" dirty="0">
              <a:latin typeface="SimSun" pitchFamily="2" charset="-122"/>
            </a:endParaRPr>
          </a:p>
        </p:txBody>
      </p:sp>
      <p:sp>
        <p:nvSpPr>
          <p:cNvPr id="8" name="Rectangle 2"/>
          <p:cNvSpPr txBox="1">
            <a:spLocks noChangeArrowheads="1"/>
          </p:cNvSpPr>
          <p:nvPr/>
        </p:nvSpPr>
        <p:spPr bwMode="auto">
          <a:xfrm>
            <a:off x="1524001" y="20108"/>
            <a:ext cx="9828584"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关系数据库管理系统的运行过程示例（续）</a:t>
            </a:r>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3"/>
          <p:cNvSpPr>
            <a:spLocks noGrp="1" noChangeArrowheads="1"/>
          </p:cNvSpPr>
          <p:nvPr>
            <p:ph type="body" sz="half" idx="1"/>
          </p:nvPr>
        </p:nvSpPr>
        <p:spPr>
          <a:xfrm>
            <a:off x="1199456" y="1268760"/>
            <a:ext cx="10441160" cy="4824536"/>
          </a:xfrm>
        </p:spPr>
        <p:txBody>
          <a:bodyPr/>
          <a:lstStyle/>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6</a:t>
            </a:r>
            <a:r>
              <a:rPr lang="zh-CN" altLang="zh-CN" sz="2200" b="1" kern="1050" dirty="0">
                <a:latin typeface="宋体" panose="02010600030101010101" pitchFamily="2" charset="-122"/>
                <a:ea typeface="宋体" panose="02010600030101010101" pitchFamily="2" charset="-122"/>
              </a:rPr>
              <a:t>）关系数据库管理系统根据（</a:t>
            </a:r>
            <a:r>
              <a:rPr lang="en-US" altLang="zh-CN" sz="2200" b="1" kern="1050" dirty="0">
                <a:latin typeface="宋体" panose="02010600030101010101" pitchFamily="2" charset="-122"/>
                <a:ea typeface="宋体" panose="02010600030101010101" pitchFamily="2" charset="-122"/>
              </a:rPr>
              <a:t>5</a:t>
            </a:r>
            <a:r>
              <a:rPr lang="zh-CN" altLang="zh-CN" sz="2200" b="1" kern="1050" dirty="0">
                <a:latin typeface="宋体" panose="02010600030101010101" pitchFamily="2" charset="-122"/>
                <a:ea typeface="宋体" panose="02010600030101010101" pitchFamily="2" charset="-122"/>
              </a:rPr>
              <a:t>）的结果，向操作系统发出读取记录的命令</a:t>
            </a:r>
          </a:p>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7</a:t>
            </a:r>
            <a:r>
              <a:rPr lang="zh-CN" altLang="zh-CN" sz="2200" b="1" kern="1050" dirty="0">
                <a:latin typeface="宋体" panose="02010600030101010101" pitchFamily="2" charset="-122"/>
                <a:ea typeface="宋体" panose="02010600030101010101" pitchFamily="2" charset="-122"/>
              </a:rPr>
              <a:t>）操作系统执行读数据的有关操作</a:t>
            </a:r>
          </a:p>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8</a:t>
            </a:r>
            <a:r>
              <a:rPr lang="zh-CN" altLang="zh-CN" sz="2200" b="1" kern="1050" dirty="0">
                <a:latin typeface="宋体" panose="02010600030101010101" pitchFamily="2" charset="-122"/>
                <a:ea typeface="宋体" panose="02010600030101010101" pitchFamily="2" charset="-122"/>
              </a:rPr>
              <a:t>）操作系统将数据从数据库的存储区送至系统缓冲区</a:t>
            </a:r>
          </a:p>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9</a:t>
            </a:r>
            <a:r>
              <a:rPr lang="zh-CN" altLang="zh-CN" sz="2200" b="1" kern="1050" dirty="0">
                <a:latin typeface="宋体" panose="02010600030101010101" pitchFamily="2" charset="-122"/>
                <a:ea typeface="宋体" panose="02010600030101010101" pitchFamily="2" charset="-122"/>
              </a:rPr>
              <a:t>）关系数据库管理系统根据查询命令和数据字典的内容导出用户所要读取的记录格式</a:t>
            </a:r>
          </a:p>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10</a:t>
            </a:r>
            <a:r>
              <a:rPr lang="zh-CN" altLang="zh-CN" sz="2200" b="1" kern="1050" dirty="0">
                <a:latin typeface="宋体" panose="02010600030101010101" pitchFamily="2" charset="-122"/>
                <a:ea typeface="宋体" panose="02010600030101010101" pitchFamily="2" charset="-122"/>
              </a:rPr>
              <a:t>）关系数据库管理系统将数据记录从系统缓冲区传送到应用程序</a:t>
            </a:r>
            <a:r>
              <a:rPr lang="en-US" altLang="zh-CN" sz="2200" b="1" kern="1050" dirty="0">
                <a:latin typeface="Arial" panose="020B0604020202020204" pitchFamily="34" charset="0"/>
                <a:ea typeface="宋体" panose="02010600030101010101" pitchFamily="2" charset="-122"/>
                <a:cs typeface="Arial" panose="020B0604020202020204" pitchFamily="34" charset="0"/>
              </a:rPr>
              <a:t>A</a:t>
            </a:r>
            <a:r>
              <a:rPr lang="zh-CN" altLang="zh-CN" sz="2200" b="1" kern="1050" dirty="0">
                <a:latin typeface="宋体" panose="02010600030101010101" pitchFamily="2" charset="-122"/>
                <a:ea typeface="宋体" panose="02010600030101010101" pitchFamily="2" charset="-122"/>
              </a:rPr>
              <a:t>的用户工作区</a:t>
            </a:r>
            <a:endParaRPr lang="en-US" altLang="zh-CN" sz="2200" b="1" kern="1050" dirty="0">
              <a:latin typeface="宋体" panose="02010600030101010101" pitchFamily="2" charset="-122"/>
              <a:ea typeface="宋体" panose="02010600030101010101" pitchFamily="2" charset="-122"/>
            </a:endParaRPr>
          </a:p>
          <a:p>
            <a:pPr marL="685800" indent="-342900" algn="just">
              <a:lnSpc>
                <a:spcPct val="120000"/>
              </a:lnSpc>
              <a:buFont typeface="Wingdings" panose="05000000000000000000" pitchFamily="2" charset="2"/>
              <a:buChar char="n"/>
            </a:pPr>
            <a:r>
              <a:rPr lang="zh-CN" altLang="zh-CN" sz="2200" b="1" kern="1050" dirty="0">
                <a:latin typeface="宋体" panose="02010600030101010101" pitchFamily="2" charset="-122"/>
                <a:ea typeface="宋体" panose="02010600030101010101" pitchFamily="2" charset="-122"/>
              </a:rPr>
              <a:t>（</a:t>
            </a:r>
            <a:r>
              <a:rPr lang="en-US" altLang="zh-CN" sz="2200" b="1" kern="1050" dirty="0">
                <a:latin typeface="宋体" panose="02010600030101010101" pitchFamily="2" charset="-122"/>
                <a:ea typeface="宋体" panose="02010600030101010101" pitchFamily="2" charset="-122"/>
              </a:rPr>
              <a:t>11</a:t>
            </a:r>
            <a:r>
              <a:rPr lang="zh-CN" altLang="zh-CN" sz="2200" b="1" kern="1050" dirty="0">
                <a:latin typeface="宋体" panose="02010600030101010101" pitchFamily="2" charset="-122"/>
                <a:ea typeface="宋体" panose="02010600030101010101" pitchFamily="2" charset="-122"/>
              </a:rPr>
              <a:t>）关系数据库管理系统将执行状态信息，如成功读取或不成功的错误指示、例外状态信息等返回给应用程序</a:t>
            </a:r>
            <a:r>
              <a:rPr lang="en-US" altLang="zh-CN" sz="2200" b="1" kern="1050" dirty="0">
                <a:latin typeface="Arial" panose="020B0604020202020204" pitchFamily="34" charset="0"/>
                <a:ea typeface="宋体" panose="02010600030101010101" pitchFamily="2" charset="-122"/>
                <a:cs typeface="Arial" panose="020B0604020202020204" pitchFamily="34" charset="0"/>
              </a:rPr>
              <a:t>A</a:t>
            </a:r>
            <a:endParaRPr lang="zh-CN" altLang="zh-CN" sz="2200" b="1" kern="1050" dirty="0">
              <a:latin typeface="Arial" panose="020B0604020202020204" pitchFamily="34" charset="0"/>
              <a:ea typeface="宋体" panose="02010600030101010101" pitchFamily="2" charset="-122"/>
              <a:cs typeface="Arial" panose="020B0604020202020204" pitchFamily="34" charset="0"/>
            </a:endParaRPr>
          </a:p>
          <a:p>
            <a:pPr eaLnBrk="1" hangingPunct="1">
              <a:lnSpc>
                <a:spcPct val="150000"/>
              </a:lnSpc>
              <a:spcBef>
                <a:spcPts val="0"/>
              </a:spcBef>
              <a:buFont typeface="Wingdings" panose="05000000000000000000" pitchFamily="2" charset="2"/>
              <a:buChar char="n"/>
            </a:pPr>
            <a:endParaRPr lang="zh-CN" altLang="en-US" sz="2000" dirty="0">
              <a:latin typeface="SimSun" pitchFamily="2" charset="-122"/>
            </a:endParaRPr>
          </a:p>
        </p:txBody>
      </p:sp>
      <p:sp>
        <p:nvSpPr>
          <p:cNvPr id="8" name="Rectangle 2"/>
          <p:cNvSpPr txBox="1">
            <a:spLocks noChangeArrowheads="1"/>
          </p:cNvSpPr>
          <p:nvPr/>
        </p:nvSpPr>
        <p:spPr bwMode="auto">
          <a:xfrm>
            <a:off x="1524001" y="20108"/>
            <a:ext cx="9828584"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关系数据库管理系统的运行过程示例（续）</a:t>
            </a: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3"/>
          <p:cNvSpPr>
            <a:spLocks noGrp="1" noChangeArrowheads="1"/>
          </p:cNvSpPr>
          <p:nvPr>
            <p:ph type="body" sz="half" idx="1"/>
          </p:nvPr>
        </p:nvSpPr>
        <p:spPr>
          <a:xfrm>
            <a:off x="263352" y="1268760"/>
            <a:ext cx="10260631" cy="4824536"/>
          </a:xfrm>
        </p:spPr>
        <p:txBody>
          <a:bodyPr/>
          <a:lstStyle/>
          <a:p>
            <a:pPr marL="685800" indent="-342900" algn="just">
              <a:buFont typeface="Wingdings" panose="05000000000000000000" pitchFamily="2" charset="2"/>
              <a:buChar char="n"/>
            </a:pPr>
            <a:r>
              <a:rPr lang="zh-CN" altLang="zh-CN" sz="2400" b="1" kern="1050" dirty="0">
                <a:effectLst/>
                <a:latin typeface="宋体" panose="02010600030101010101" pitchFamily="2" charset="-122"/>
                <a:ea typeface="宋体" panose="02010600030101010101" pitchFamily="2" charset="-122"/>
              </a:rPr>
              <a:t>动作（</a:t>
            </a:r>
            <a:r>
              <a:rPr lang="en-US" altLang="zh-CN" sz="2400" b="1" kern="1050" dirty="0">
                <a:effectLst/>
                <a:latin typeface="宋体" panose="02010600030101010101" pitchFamily="2" charset="-122"/>
                <a:ea typeface="宋体" panose="02010600030101010101" pitchFamily="2" charset="-122"/>
              </a:rPr>
              <a:t>1</a:t>
            </a:r>
            <a:r>
              <a:rPr lang="zh-CN" altLang="zh-CN" sz="2400" b="1" kern="1050" dirty="0">
                <a:effectLst/>
                <a:latin typeface="宋体" panose="02010600030101010101" pitchFamily="2" charset="-122"/>
                <a:ea typeface="宋体" panose="02010600030101010101" pitchFamily="2" charset="-122"/>
              </a:rPr>
              <a:t>）属于第一层</a:t>
            </a:r>
            <a:r>
              <a:rPr lang="en-US" altLang="zh-CN" sz="2400" b="1" kern="1050" dirty="0">
                <a:effectLst/>
                <a:latin typeface="宋体" panose="02010600030101010101" pitchFamily="2" charset="-122"/>
                <a:ea typeface="宋体" panose="02010600030101010101" pitchFamily="2" charset="-122"/>
              </a:rPr>
              <a:t>----</a:t>
            </a:r>
            <a:r>
              <a:rPr lang="zh-CN" altLang="zh-CN" sz="2400" b="1" kern="1050" dirty="0">
                <a:effectLst/>
                <a:latin typeface="宋体" panose="02010600030101010101" pitchFamily="2" charset="-122"/>
                <a:ea typeface="宋体" panose="02010600030101010101" pitchFamily="2" charset="-122"/>
              </a:rPr>
              <a:t>应用层。</a:t>
            </a:r>
          </a:p>
          <a:p>
            <a:pPr marL="685800" indent="-342900" algn="just">
              <a:buFont typeface="Wingdings" panose="05000000000000000000" pitchFamily="2" charset="2"/>
              <a:buChar char="n"/>
            </a:pPr>
            <a:r>
              <a:rPr lang="zh-CN" altLang="zh-CN" sz="2400" b="1" kern="1050" dirty="0">
                <a:effectLst/>
                <a:latin typeface="宋体" panose="02010600030101010101" pitchFamily="2" charset="-122"/>
                <a:ea typeface="宋体" panose="02010600030101010101" pitchFamily="2" charset="-122"/>
              </a:rPr>
              <a:t>动作（</a:t>
            </a:r>
            <a:r>
              <a:rPr lang="en-US" altLang="zh-CN" sz="2400" b="1" kern="1050" dirty="0">
                <a:effectLst/>
                <a:latin typeface="宋体" panose="02010600030101010101" pitchFamily="2" charset="-122"/>
                <a:ea typeface="宋体" panose="02010600030101010101" pitchFamily="2" charset="-122"/>
              </a:rPr>
              <a:t>2</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effectLst/>
                <a:latin typeface="宋体" panose="02010600030101010101" pitchFamily="2" charset="-122"/>
                <a:ea typeface="宋体" panose="02010600030101010101" pitchFamily="2" charset="-122"/>
              </a:rPr>
              <a:t>3</a:t>
            </a:r>
            <a:r>
              <a:rPr lang="zh-CN" altLang="zh-CN" sz="2400" b="1" kern="1050" dirty="0">
                <a:effectLst/>
                <a:latin typeface="宋体" panose="02010600030101010101" pitchFamily="2" charset="-122"/>
                <a:ea typeface="宋体" panose="02010600030101010101" pitchFamily="2" charset="-122"/>
              </a:rPr>
              <a:t>）由第二层</a:t>
            </a:r>
            <a:r>
              <a:rPr lang="en-US" altLang="zh-CN" sz="2400" b="1" kern="1050" dirty="0">
                <a:effectLst/>
                <a:latin typeface="宋体" panose="02010600030101010101" pitchFamily="2" charset="-122"/>
                <a:ea typeface="宋体" panose="02010600030101010101" pitchFamily="2" charset="-122"/>
              </a:rPr>
              <a:t>----</a:t>
            </a:r>
            <a:r>
              <a:rPr lang="zh-CN" altLang="zh-CN" sz="2400" b="1" kern="1050" dirty="0">
                <a:effectLst/>
                <a:latin typeface="宋体" panose="02010600030101010101" pitchFamily="2" charset="-122"/>
                <a:ea typeface="宋体" panose="02010600030101010101" pitchFamily="2" charset="-122"/>
              </a:rPr>
              <a:t>语言处理层来完成。</a:t>
            </a:r>
          </a:p>
          <a:p>
            <a:pPr marL="685800" indent="-342900" algn="just">
              <a:buFont typeface="Wingdings" panose="05000000000000000000" pitchFamily="2" charset="2"/>
              <a:buChar char="n"/>
            </a:pPr>
            <a:r>
              <a:rPr lang="zh-CN" altLang="zh-CN" sz="2400" b="1" kern="1050" dirty="0">
                <a:effectLst/>
                <a:latin typeface="宋体" panose="02010600030101010101" pitchFamily="2" charset="-122"/>
                <a:ea typeface="宋体" panose="02010600030101010101" pitchFamily="2" charset="-122"/>
              </a:rPr>
              <a:t>动作（</a:t>
            </a:r>
            <a:r>
              <a:rPr lang="en-US" altLang="zh-CN" sz="2400" b="1" kern="1050" dirty="0">
                <a:effectLst/>
                <a:latin typeface="宋体" panose="02010600030101010101" pitchFamily="2" charset="-122"/>
                <a:ea typeface="宋体" panose="02010600030101010101" pitchFamily="2" charset="-122"/>
              </a:rPr>
              <a:t>9</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effectLst/>
                <a:latin typeface="宋体" panose="02010600030101010101" pitchFamily="2" charset="-122"/>
                <a:ea typeface="宋体" panose="02010600030101010101" pitchFamily="2" charset="-122"/>
              </a:rPr>
              <a:t>10</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effectLst/>
                <a:latin typeface="宋体" panose="02010600030101010101" pitchFamily="2" charset="-122"/>
                <a:ea typeface="宋体" panose="02010600030101010101" pitchFamily="2" charset="-122"/>
              </a:rPr>
              <a:t>11</a:t>
            </a:r>
            <a:r>
              <a:rPr lang="zh-CN" altLang="zh-CN" sz="2400" b="1" kern="1050" dirty="0">
                <a:effectLst/>
                <a:latin typeface="宋体" panose="02010600030101010101" pitchFamily="2" charset="-122"/>
                <a:ea typeface="宋体" panose="02010600030101010101" pitchFamily="2" charset="-122"/>
              </a:rPr>
              <a:t>）由第三层</a:t>
            </a:r>
            <a:r>
              <a:rPr lang="en-US" altLang="zh-CN" sz="2400" b="1" kern="1050" dirty="0">
                <a:effectLst/>
                <a:latin typeface="宋体" panose="02010600030101010101" pitchFamily="2" charset="-122"/>
                <a:ea typeface="宋体" panose="02010600030101010101" pitchFamily="2" charset="-122"/>
              </a:rPr>
              <a:t>----</a:t>
            </a:r>
            <a:r>
              <a:rPr lang="zh-CN" altLang="zh-CN" sz="2400" b="1" kern="1050" dirty="0">
                <a:effectLst/>
                <a:latin typeface="宋体" panose="02010600030101010101" pitchFamily="2" charset="-122"/>
                <a:ea typeface="宋体" panose="02010600030101010101" pitchFamily="2" charset="-122"/>
              </a:rPr>
              <a:t>数据存取层来完成。</a:t>
            </a:r>
          </a:p>
          <a:p>
            <a:pPr marL="685800" indent="-342900" algn="just">
              <a:buFont typeface="Wingdings" panose="05000000000000000000" pitchFamily="2" charset="2"/>
              <a:buChar char="n"/>
            </a:pPr>
            <a:r>
              <a:rPr lang="zh-CN" altLang="zh-CN" sz="2400" b="1" kern="1050" dirty="0">
                <a:effectLst/>
                <a:latin typeface="宋体" panose="02010600030101010101" pitchFamily="2" charset="-122"/>
                <a:ea typeface="宋体" panose="02010600030101010101" pitchFamily="2" charset="-122"/>
              </a:rPr>
              <a:t>动作（</a:t>
            </a:r>
            <a:r>
              <a:rPr lang="en-US" altLang="zh-CN" sz="2400" b="1" kern="1050" dirty="0">
                <a:effectLst/>
                <a:latin typeface="宋体" panose="02010600030101010101" pitchFamily="2" charset="-122"/>
                <a:ea typeface="宋体" panose="02010600030101010101" pitchFamily="2" charset="-122"/>
              </a:rPr>
              <a:t>4</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effectLst/>
                <a:latin typeface="宋体" panose="02010600030101010101" pitchFamily="2" charset="-122"/>
                <a:ea typeface="宋体" panose="02010600030101010101" pitchFamily="2" charset="-122"/>
              </a:rPr>
              <a:t>5</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effectLst/>
                <a:latin typeface="宋体" panose="02010600030101010101" pitchFamily="2" charset="-122"/>
                <a:ea typeface="宋体" panose="02010600030101010101" pitchFamily="2" charset="-122"/>
              </a:rPr>
              <a:t>6</a:t>
            </a:r>
            <a:r>
              <a:rPr lang="zh-CN" altLang="zh-CN" sz="2400" b="1" kern="1050" dirty="0">
                <a:effectLst/>
                <a:latin typeface="宋体" panose="02010600030101010101" pitchFamily="2" charset="-122"/>
                <a:ea typeface="宋体" panose="02010600030101010101" pitchFamily="2" charset="-122"/>
              </a:rPr>
              <a:t>）由第四层</a:t>
            </a:r>
            <a:r>
              <a:rPr lang="en-US" altLang="zh-CN" sz="2400" b="1" kern="1050" dirty="0">
                <a:effectLst/>
                <a:latin typeface="宋体" panose="02010600030101010101" pitchFamily="2" charset="-122"/>
                <a:ea typeface="宋体" panose="02010600030101010101" pitchFamily="2" charset="-122"/>
              </a:rPr>
              <a:t>----</a:t>
            </a:r>
            <a:r>
              <a:rPr lang="zh-CN" altLang="zh-CN" sz="2400" b="1" kern="1050" dirty="0">
                <a:effectLst/>
                <a:latin typeface="宋体" panose="02010600030101010101" pitchFamily="2" charset="-122"/>
                <a:ea typeface="宋体" panose="02010600030101010101" pitchFamily="2" charset="-122"/>
              </a:rPr>
              <a:t>数据存储层来进行</a:t>
            </a:r>
          </a:p>
          <a:p>
            <a:pPr marL="685800" indent="-342900" algn="just">
              <a:buFont typeface="Wingdings" panose="05000000000000000000" pitchFamily="2" charset="2"/>
              <a:buChar char="n"/>
            </a:pPr>
            <a:r>
              <a:rPr lang="zh-CN" altLang="zh-CN" sz="2400" b="1" kern="1050" dirty="0">
                <a:effectLst/>
                <a:latin typeface="宋体" panose="02010600030101010101" pitchFamily="2" charset="-122"/>
                <a:ea typeface="宋体" panose="02010600030101010101" pitchFamily="2" charset="-122"/>
              </a:rPr>
              <a:t>动作（</a:t>
            </a:r>
            <a:r>
              <a:rPr lang="en-US" altLang="zh-CN" sz="2400" b="1" kern="1050" dirty="0">
                <a:effectLst/>
                <a:latin typeface="宋体" panose="02010600030101010101" pitchFamily="2" charset="-122"/>
                <a:ea typeface="宋体" panose="02010600030101010101" pitchFamily="2" charset="-122"/>
              </a:rPr>
              <a:t>7</a:t>
            </a:r>
            <a:r>
              <a:rPr lang="zh-CN" altLang="zh-CN" sz="2400" b="1" kern="1050" dirty="0">
                <a:effectLst/>
                <a:latin typeface="宋体" panose="02010600030101010101" pitchFamily="2" charset="-122"/>
                <a:ea typeface="宋体" panose="02010600030101010101" pitchFamily="2" charset="-122"/>
              </a:rPr>
              <a:t>）、（</a:t>
            </a:r>
            <a:r>
              <a:rPr lang="en-US" altLang="zh-CN" sz="2400" b="1" kern="1050" dirty="0">
                <a:latin typeface="宋体" panose="02010600030101010101" pitchFamily="2" charset="-122"/>
                <a:ea typeface="宋体" panose="02010600030101010101" pitchFamily="2" charset="-122"/>
              </a:rPr>
              <a:t>8</a:t>
            </a:r>
            <a:r>
              <a:rPr lang="zh-CN" altLang="zh-CN" sz="2400" b="1" kern="1050" dirty="0">
                <a:effectLst/>
                <a:latin typeface="宋体" panose="02010600030101010101" pitchFamily="2" charset="-122"/>
                <a:ea typeface="宋体" panose="02010600030101010101" pitchFamily="2" charset="-122"/>
              </a:rPr>
              <a:t>）由操作系统执行</a:t>
            </a:r>
          </a:p>
          <a:p>
            <a:pPr eaLnBrk="1" hangingPunct="1">
              <a:lnSpc>
                <a:spcPct val="150000"/>
              </a:lnSpc>
              <a:spcBef>
                <a:spcPts val="0"/>
              </a:spcBef>
              <a:buFont typeface="Wingdings" panose="05000000000000000000" pitchFamily="2" charset="2"/>
              <a:buChar char="n"/>
            </a:pPr>
            <a:endParaRPr lang="zh-CN" altLang="en-US" sz="2000" dirty="0">
              <a:latin typeface="SimSun" pitchFamily="2" charset="-122"/>
            </a:endParaRPr>
          </a:p>
        </p:txBody>
      </p:sp>
      <p:sp>
        <p:nvSpPr>
          <p:cNvPr id="8" name="Rectangle 2"/>
          <p:cNvSpPr txBox="1">
            <a:spLocks noChangeArrowheads="1"/>
          </p:cNvSpPr>
          <p:nvPr/>
        </p:nvSpPr>
        <p:spPr bwMode="auto">
          <a:xfrm>
            <a:off x="1524001" y="20108"/>
            <a:ext cx="9828584"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Arial" panose="02080604020202020204" pitchFamily="34" charset="0"/>
                <a:ea typeface="SimSun" pitchFamily="2" charset="-122"/>
              </a:rPr>
              <a:t>关系数据库管理系统的运行过程示例（续）</a:t>
            </a:r>
          </a:p>
        </p:txBody>
      </p:sp>
      <p:sp>
        <p:nvSpPr>
          <p:cNvPr id="5" name="Text Box 3"/>
          <p:cNvSpPr txBox="1">
            <a:spLocks noChangeArrowheads="1"/>
          </p:cNvSpPr>
          <p:nvPr/>
        </p:nvSpPr>
        <p:spPr bwMode="auto">
          <a:xfrm>
            <a:off x="6528048" y="4149080"/>
            <a:ext cx="5112568" cy="1477328"/>
          </a:xfrm>
          <a:prstGeom prst="rect">
            <a:avLst/>
          </a:prstGeom>
          <a:solidFill>
            <a:srgbClr val="DDDDDD"/>
          </a:solidFill>
          <a:ln w="9525">
            <a:solidFill>
              <a:srgbClr val="000000"/>
            </a:solidFill>
            <a:miter lim="800000"/>
          </a:ln>
        </p:spPr>
        <p:txBody>
          <a:bodyPr wrap="square">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0"/>
              </a:spcBef>
              <a:buSzTx/>
              <a:buFont typeface="Arial" panose="02080604020202020204" pitchFamily="34" charset="0"/>
              <a:buNone/>
            </a:pPr>
            <a:r>
              <a:rPr lang="zh-CN" altLang="en-US" sz="1800" dirty="0"/>
              <a:t>（</a:t>
            </a:r>
            <a:r>
              <a:rPr lang="en-US" altLang="zh-CN" sz="1800" dirty="0"/>
              <a:t>1</a:t>
            </a:r>
            <a:r>
              <a:rPr lang="zh-CN" altLang="en-US" sz="1800" dirty="0"/>
              <a:t>）：应用层</a:t>
            </a:r>
          </a:p>
          <a:p>
            <a:pPr eaLnBrk="1" hangingPunct="1">
              <a:spcBef>
                <a:spcPct val="0"/>
              </a:spcBef>
              <a:buSzTx/>
              <a:buFont typeface="Arial" panose="02080604020202020204" pitchFamily="34" charset="0"/>
              <a:buNone/>
            </a:pPr>
            <a:r>
              <a:rPr lang="zh-CN" altLang="en-US" sz="1800" dirty="0"/>
              <a:t>（</a:t>
            </a:r>
            <a:r>
              <a:rPr lang="en-US" altLang="zh-CN" sz="1800" dirty="0"/>
              <a:t>2</a:t>
            </a:r>
            <a:r>
              <a:rPr lang="zh-CN" altLang="en-US" sz="1800" dirty="0"/>
              <a:t>），（</a:t>
            </a:r>
            <a:r>
              <a:rPr lang="en-US" altLang="zh-CN" sz="1800" dirty="0"/>
              <a:t>3</a:t>
            </a:r>
            <a:r>
              <a:rPr lang="zh-CN" altLang="en-US" sz="1800" dirty="0"/>
              <a:t>）：语言处理层</a:t>
            </a:r>
          </a:p>
          <a:p>
            <a:pPr eaLnBrk="1" hangingPunct="1">
              <a:spcBef>
                <a:spcPct val="0"/>
              </a:spcBef>
              <a:buSzTx/>
              <a:buFont typeface="Arial" panose="02080604020202020204" pitchFamily="34" charset="0"/>
              <a:buNone/>
            </a:pPr>
            <a:r>
              <a:rPr lang="zh-CN" altLang="en-US" sz="1800" dirty="0"/>
              <a:t>（</a:t>
            </a:r>
            <a:r>
              <a:rPr lang="en-US" altLang="zh-CN" sz="1800" dirty="0"/>
              <a:t>9</a:t>
            </a:r>
            <a:r>
              <a:rPr lang="zh-CN" altLang="en-US" sz="1800" dirty="0"/>
              <a:t>），（</a:t>
            </a:r>
            <a:r>
              <a:rPr lang="en-US" altLang="zh-CN" sz="1800" dirty="0"/>
              <a:t>10</a:t>
            </a:r>
            <a:r>
              <a:rPr lang="zh-CN" altLang="en-US" sz="1800" dirty="0"/>
              <a:t>），（</a:t>
            </a:r>
            <a:r>
              <a:rPr lang="en-US" altLang="zh-CN" sz="1800" dirty="0"/>
              <a:t>11</a:t>
            </a:r>
            <a:r>
              <a:rPr lang="zh-CN" altLang="en-US" sz="1800" dirty="0"/>
              <a:t>）：数据存取层</a:t>
            </a:r>
          </a:p>
          <a:p>
            <a:pPr eaLnBrk="1" hangingPunct="1">
              <a:spcBef>
                <a:spcPct val="0"/>
              </a:spcBef>
              <a:buSzTx/>
              <a:buFont typeface="Arial" panose="02080604020202020204" pitchFamily="34" charset="0"/>
              <a:buNone/>
            </a:pP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）：数据存储层</a:t>
            </a:r>
          </a:p>
          <a:p>
            <a:pPr eaLnBrk="1" hangingPunct="1">
              <a:spcBef>
                <a:spcPct val="0"/>
              </a:spcBef>
              <a:buSzTx/>
              <a:buFont typeface="Arial" panose="02080604020202020204" pitchFamily="34" charset="0"/>
              <a:buNone/>
            </a:pPr>
            <a:r>
              <a:rPr lang="zh-CN" altLang="en-US" sz="1800" dirty="0"/>
              <a:t>（</a:t>
            </a:r>
            <a:r>
              <a:rPr lang="en-US" altLang="zh-CN" sz="1800" dirty="0"/>
              <a:t>7</a:t>
            </a:r>
            <a:r>
              <a:rPr lang="zh-CN" altLang="en-US" sz="1800" dirty="0"/>
              <a:t>），（</a:t>
            </a:r>
            <a:r>
              <a:rPr lang="en-US" altLang="zh-CN" sz="1800" dirty="0"/>
              <a:t>8</a:t>
            </a:r>
            <a:r>
              <a:rPr lang="zh-CN" altLang="en-US" sz="1800" dirty="0"/>
              <a:t>）：操作系统</a:t>
            </a:r>
            <a:endParaRPr lang="en-US" altLang="zh-CN" sz="1800" dirty="0"/>
          </a:p>
        </p:txBody>
      </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cs typeface="+mn-cs"/>
              </a:rPr>
              <a:t>13.1</a:t>
            </a:r>
            <a:r>
              <a:rPr lang="zh-CN" altLang="en-US" sz="2800" dirty="0">
                <a:cs typeface="+mn-cs"/>
              </a:rPr>
              <a:t> 数据库管理系统的基本功能</a:t>
            </a:r>
          </a:p>
          <a:p>
            <a:pPr marL="342900" lvl="1" indent="-342900" algn="just" eaLnBrk="1" hangingPunct="1">
              <a:lnSpc>
                <a:spcPct val="130000"/>
              </a:lnSpc>
              <a:spcBef>
                <a:spcPct val="20000"/>
              </a:spcBef>
              <a:buNone/>
              <a:defRPr/>
            </a:pPr>
            <a:r>
              <a:rPr lang="en-US" altLang="zh-CN" sz="2800" dirty="0">
                <a:cs typeface="+mn-cs"/>
              </a:rPr>
              <a:t>13.2</a:t>
            </a:r>
            <a:r>
              <a:rPr lang="zh-CN" altLang="en-US" sz="2800" dirty="0">
                <a:cs typeface="+mn-cs"/>
              </a:rPr>
              <a:t> 数据库管理系统的系统结构</a:t>
            </a:r>
          </a:p>
          <a:p>
            <a:pPr marL="342900" lvl="1" indent="-342900" algn="just" eaLnBrk="1" hangingPunct="1">
              <a:lnSpc>
                <a:spcPct val="130000"/>
              </a:lnSpc>
              <a:spcBef>
                <a:spcPct val="20000"/>
              </a:spcBef>
              <a:buNone/>
              <a:defRPr/>
            </a:pPr>
            <a:r>
              <a:rPr lang="en-US" altLang="zh-CN" sz="2800" dirty="0">
                <a:solidFill>
                  <a:srgbClr val="0066FF"/>
                </a:solidFill>
                <a:cs typeface="+mn-cs"/>
              </a:rPr>
              <a:t>13.3</a:t>
            </a:r>
            <a:r>
              <a:rPr lang="zh-CN" altLang="en-US" sz="2800" dirty="0">
                <a:solidFill>
                  <a:srgbClr val="0066FF"/>
                </a:solidFill>
                <a:cs typeface="+mn-cs"/>
              </a:rPr>
              <a:t> 语言处理层</a:t>
            </a:r>
            <a:endParaRPr lang="en-US" altLang="zh-CN" sz="2800" dirty="0">
              <a:solidFill>
                <a:srgbClr val="0066FF"/>
              </a:solidFill>
              <a:cs typeface="+mn-cs"/>
            </a:endParaRPr>
          </a:p>
          <a:p>
            <a:pPr marL="0" indent="0" algn="just" eaLnBrk="1" hangingPunct="1">
              <a:buNone/>
            </a:pPr>
            <a:r>
              <a:rPr lang="en-US" altLang="zh-CN" dirty="0">
                <a:latin typeface="Arial" panose="02080604020202020204" pitchFamily="34" charset="0"/>
                <a:ea typeface="SimSun" pitchFamily="2" charset="-122"/>
              </a:rPr>
              <a:t>13.4</a:t>
            </a:r>
            <a:r>
              <a:rPr lang="zh-CN" altLang="en-US" dirty="0">
                <a:latin typeface="Arial" panose="02080604020202020204" pitchFamily="34" charset="0"/>
                <a:ea typeface="SimSun" pitchFamily="2" charset="-122"/>
              </a:rPr>
              <a:t> 数据存取层</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13.5</a:t>
            </a:r>
            <a:r>
              <a:rPr lang="zh-CN" altLang="en-US" dirty="0">
                <a:latin typeface="Arial" panose="02080604020202020204" pitchFamily="34" charset="0"/>
                <a:ea typeface="SimSun" pitchFamily="2" charset="-122"/>
              </a:rPr>
              <a:t> 缓冲区管理</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13.6</a:t>
            </a:r>
            <a:r>
              <a:rPr lang="zh-CN" altLang="en-US" dirty="0">
                <a:latin typeface="Arial" panose="02080604020202020204" pitchFamily="34" charset="0"/>
                <a:ea typeface="SimSun" pitchFamily="2" charset="-122"/>
              </a:rPr>
              <a:t> 数据库的物理组织</a:t>
            </a:r>
            <a:endParaRPr lang="en-US" altLang="zh-CN" dirty="0">
              <a:latin typeface="Arial" panose="02080604020202020204" pitchFamily="34" charset="0"/>
              <a:ea typeface="SimSun" pitchFamily="2" charset="-122"/>
            </a:endParaRPr>
          </a:p>
          <a:p>
            <a:pPr marL="0" indent="0" algn="just" eaLnBrk="1" hangingPunct="1">
              <a:buNone/>
            </a:pPr>
            <a:r>
              <a:rPr lang="zh-CN" altLang="en-US" dirty="0">
                <a:latin typeface="Arial" panose="02080604020202020204" pitchFamily="34" charset="0"/>
                <a:ea typeface="SimSun" pitchFamily="2" charset="-122"/>
              </a:rPr>
              <a:t>本章小结</a:t>
            </a:r>
            <a:endParaRPr lang="en-US" altLang="zh-CN" dirty="0">
              <a:latin typeface="Arial" panose="02080604020202020204" pitchFamily="34" charset="0"/>
              <a:ea typeface="SimSun" pitchFamily="2" charset="-122"/>
            </a:endParaRPr>
          </a:p>
          <a:p>
            <a:pPr marL="0" indent="0" algn="just" eaLnBrk="1" hangingPunct="1">
              <a:buNone/>
            </a:pPr>
            <a:endParaRPr lang="en-US" altLang="zh-CN" dirty="0">
              <a:latin typeface="Arial" panose="02080604020202020204" pitchFamily="34" charset="0"/>
              <a:ea typeface="SimSun" pitchFamily="2" charset="-122"/>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1055440" y="1340768"/>
            <a:ext cx="9409484" cy="4968551"/>
          </a:xfrm>
        </p:spPr>
        <p:txBody>
          <a:bodyPr/>
          <a:lstStyle/>
          <a:p>
            <a:pPr eaLnBrk="1" hangingPunct="1"/>
            <a:r>
              <a:rPr lang="zh-CN" altLang="zh-CN" kern="1050" dirty="0">
                <a:solidFill>
                  <a:srgbClr val="000000"/>
                </a:solidFill>
                <a:effectLst/>
                <a:latin typeface="Times New Roman" panose="02020603050405020304" pitchFamily="18" charset="0"/>
                <a:ea typeface="SimSun" pitchFamily="2" charset="-122"/>
                <a:cs typeface="Times New Roman" panose="02020603050405020304" pitchFamily="18" charset="0"/>
              </a:rPr>
              <a:t>语言处理层的任务</a:t>
            </a:r>
            <a:r>
              <a:rPr lang="zh-CN" altLang="en-US" kern="1050" dirty="0">
                <a:solidFill>
                  <a:srgbClr val="000000"/>
                </a:solidFill>
                <a:effectLst/>
                <a:latin typeface="Times New Roman" panose="02020603050405020304" pitchFamily="18" charset="0"/>
                <a:ea typeface="SimSun" pitchFamily="2" charset="-122"/>
                <a:cs typeface="Times New Roman" panose="02020603050405020304" pitchFamily="18" charset="0"/>
              </a:rPr>
              <a:t>：</a:t>
            </a:r>
            <a:r>
              <a:rPr lang="zh-CN" altLang="zh-CN" kern="1050" dirty="0">
                <a:solidFill>
                  <a:srgbClr val="000000"/>
                </a:solidFill>
                <a:effectLst/>
                <a:latin typeface="Times New Roman" panose="02020603050405020304" pitchFamily="18" charset="0"/>
                <a:ea typeface="SimSun" pitchFamily="2" charset="-122"/>
                <a:cs typeface="Times New Roman" panose="02020603050405020304" pitchFamily="18" charset="0"/>
              </a:rPr>
              <a:t>是把数据库语句转换成对关系数据库管理系统内层可执行的基本存取模块的调用序列</a:t>
            </a:r>
            <a:endParaRPr lang="en-US" altLang="zh-CN" kern="1050" dirty="0">
              <a:solidFill>
                <a:srgbClr val="000000"/>
              </a:solidFill>
              <a:effectLst/>
              <a:latin typeface="Times New Roman" panose="02020603050405020304" pitchFamily="18" charset="0"/>
              <a:ea typeface="SimSun" pitchFamily="2" charset="-122"/>
              <a:cs typeface="Times New Roman" panose="02020603050405020304" pitchFamily="18" charset="0"/>
            </a:endParaRPr>
          </a:p>
          <a:p>
            <a:pPr eaLnBrk="1" hangingPunct="1"/>
            <a:r>
              <a:rPr lang="zh-CN" altLang="zh-CN" kern="1050" dirty="0">
                <a:solidFill>
                  <a:srgbClr val="000000"/>
                </a:solidFill>
                <a:latin typeface="Times New Roman" panose="02020603050405020304" pitchFamily="18" charset="0"/>
                <a:ea typeface="SimSun" pitchFamily="2" charset="-122"/>
                <a:cs typeface="Times New Roman" panose="02020603050405020304" pitchFamily="18" charset="0"/>
              </a:rPr>
              <a:t>数据库语言</a:t>
            </a:r>
            <a:r>
              <a:rPr lang="zh-CN" altLang="en-US" kern="1050" dirty="0">
                <a:solidFill>
                  <a:srgbClr val="000000"/>
                </a:solidFill>
                <a:latin typeface="Times New Roman" panose="02020603050405020304" pitchFamily="18" charset="0"/>
                <a:ea typeface="SimSun" pitchFamily="2" charset="-122"/>
                <a:cs typeface="Times New Roman" panose="02020603050405020304" pitchFamily="18" charset="0"/>
              </a:rPr>
              <a:t>：</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a:p>
            <a:pPr lvl="1" eaLnBrk="1" hangingPunct="1">
              <a:lnSpc>
                <a:spcPct val="150000"/>
              </a:lnSpc>
            </a:pPr>
            <a:r>
              <a:rPr lang="en-US"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 </a:t>
            </a:r>
            <a:r>
              <a:rPr lang="zh-CN"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数据定义语言</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a:p>
            <a:pPr lvl="1" eaLnBrk="1" hangingPunct="1">
              <a:lnSpc>
                <a:spcPct val="150000"/>
              </a:lnSpc>
            </a:pPr>
            <a:r>
              <a:rPr lang="en-US"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 </a:t>
            </a:r>
            <a:r>
              <a:rPr lang="zh-CN"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数据操纵语言</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a:p>
            <a:pPr lvl="1" eaLnBrk="1" hangingPunct="1">
              <a:lnSpc>
                <a:spcPct val="150000"/>
              </a:lnSpc>
            </a:pPr>
            <a:r>
              <a:rPr lang="en-US"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 </a:t>
            </a:r>
            <a:r>
              <a:rPr lang="zh-CN" altLang="zh-CN" kern="1050" dirty="0" smtClean="0">
                <a:solidFill>
                  <a:srgbClr val="000000"/>
                </a:solidFill>
                <a:latin typeface="Times New Roman" panose="02020603050405020304" pitchFamily="18" charset="0"/>
                <a:ea typeface="SimSun" pitchFamily="2" charset="-122"/>
                <a:cs typeface="Times New Roman" panose="02020603050405020304" pitchFamily="18" charset="0"/>
              </a:rPr>
              <a:t>数据控制语言</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p:txBody>
      </p:sp>
      <p:sp>
        <p:nvSpPr>
          <p:cNvPr id="6" name="Rectangle 2"/>
          <p:cNvSpPr>
            <a:spLocks noGrp="1" noChangeArrowheads="1"/>
          </p:cNvSpPr>
          <p:nvPr>
            <p:ph type="title"/>
          </p:nvPr>
        </p:nvSpPr>
        <p:spPr>
          <a:xfrm>
            <a:off x="1703512" y="44624"/>
            <a:ext cx="8401051" cy="852488"/>
          </a:xfrm>
        </p:spPr>
        <p:txBody>
          <a:bodyPr/>
          <a:lstStyle/>
          <a:p>
            <a:pPr eaLnBrk="1" hangingPunct="1"/>
            <a:r>
              <a:rPr lang="en-US" altLang="zh-CN" sz="3600" dirty="0"/>
              <a:t>13.3</a:t>
            </a:r>
            <a:r>
              <a:rPr lang="en-US" altLang="zh-CN" sz="3600" dirty="0">
                <a:latin typeface="Times New Roman" panose="02020603050405020304" pitchFamily="18" charset="0"/>
              </a:rPr>
              <a:t> </a:t>
            </a:r>
            <a:r>
              <a:rPr lang="zh-CN" altLang="en-US" sz="3600" dirty="0">
                <a:latin typeface="Times New Roman" panose="02020603050405020304" pitchFamily="18" charset="0"/>
              </a:rPr>
              <a:t>语言处理层</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983432" y="1268760"/>
            <a:ext cx="10657184" cy="4968551"/>
          </a:xfrm>
        </p:spPr>
        <p:txBody>
          <a:bodyPr/>
          <a:lstStyle/>
          <a:p>
            <a:pPr eaLnBrk="1" hangingPunct="1">
              <a:lnSpc>
                <a:spcPct val="120000"/>
              </a:lnSpc>
            </a:pPr>
            <a:r>
              <a:rPr lang="zh-CN" altLang="zh-CN" kern="1050" dirty="0">
                <a:solidFill>
                  <a:srgbClr val="000000"/>
                </a:solidFill>
                <a:effectLst/>
                <a:latin typeface="Times New Roman" panose="02020603050405020304" pitchFamily="18" charset="0"/>
                <a:ea typeface="SimSun" pitchFamily="2" charset="-122"/>
                <a:cs typeface="Times New Roman" panose="02020603050405020304" pitchFamily="18" charset="0"/>
              </a:rPr>
              <a:t>语言处理</a:t>
            </a:r>
            <a:r>
              <a:rPr lang="zh-CN" altLang="zh-CN" kern="1050" dirty="0">
                <a:solidFill>
                  <a:srgbClr val="000000"/>
                </a:solidFill>
                <a:latin typeface="Times New Roman" panose="02020603050405020304" pitchFamily="18" charset="0"/>
                <a:ea typeface="SimSun" pitchFamily="2" charset="-122"/>
                <a:cs typeface="Times New Roman" panose="02020603050405020304" pitchFamily="18" charset="0"/>
              </a:rPr>
              <a:t>层对数据定义语句</a:t>
            </a:r>
            <a:r>
              <a:rPr lang="zh-CN" altLang="en-US" kern="1050" dirty="0">
                <a:solidFill>
                  <a:srgbClr val="000000"/>
                </a:solidFill>
                <a:latin typeface="Times New Roman" panose="02020603050405020304" pitchFamily="18" charset="0"/>
                <a:ea typeface="SimSun" pitchFamily="2" charset="-122"/>
                <a:cs typeface="Times New Roman" panose="02020603050405020304" pitchFamily="18" charset="0"/>
              </a:rPr>
              <a:t>的操作：</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effectLst/>
                <a:latin typeface="Times New Roman" panose="02020603050405020304" pitchFamily="18" charset="0"/>
                <a:ea typeface="SimSun" pitchFamily="2" charset="-122"/>
                <a:cs typeface="Times New Roman" panose="02020603050405020304" pitchFamily="18" charset="0"/>
              </a:rPr>
              <a:t> </a:t>
            </a:r>
            <a:r>
              <a:rPr lang="zh-CN" altLang="zh-CN" kern="1050" dirty="0" smtClean="0">
                <a:effectLst/>
                <a:latin typeface="Times New Roman" panose="02020603050405020304" pitchFamily="18" charset="0"/>
                <a:ea typeface="SimSun" pitchFamily="2" charset="-122"/>
                <a:cs typeface="Times New Roman" panose="02020603050405020304" pitchFamily="18" charset="0"/>
              </a:rPr>
              <a:t>完成</a:t>
            </a:r>
            <a:r>
              <a:rPr lang="zh-CN" altLang="zh-CN" kern="1050" dirty="0">
                <a:effectLst/>
                <a:latin typeface="Times New Roman" panose="02020603050405020304" pitchFamily="18" charset="0"/>
                <a:ea typeface="SimSun" pitchFamily="2" charset="-122"/>
                <a:cs typeface="Times New Roman" panose="02020603050405020304" pitchFamily="18" charset="0"/>
              </a:rPr>
              <a:t>语法分析</a:t>
            </a:r>
            <a:endParaRPr lang="en-US" altLang="zh-CN" kern="1050" dirty="0">
              <a:effectLst/>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effectLst/>
                <a:latin typeface="Times New Roman" panose="02020603050405020304" pitchFamily="18" charset="0"/>
                <a:ea typeface="SimSun" pitchFamily="2" charset="-122"/>
                <a:cs typeface="Times New Roman" panose="02020603050405020304" pitchFamily="18" charset="0"/>
              </a:rPr>
              <a:t> </a:t>
            </a:r>
            <a:r>
              <a:rPr lang="zh-CN" altLang="zh-CN" kern="1050" dirty="0" smtClean="0">
                <a:effectLst/>
                <a:latin typeface="Times New Roman" panose="02020603050405020304" pitchFamily="18" charset="0"/>
                <a:ea typeface="SimSun" pitchFamily="2" charset="-122"/>
                <a:cs typeface="Times New Roman" panose="02020603050405020304" pitchFamily="18" charset="0"/>
              </a:rPr>
              <a:t>翻译</a:t>
            </a:r>
            <a:r>
              <a:rPr lang="zh-CN" altLang="zh-CN" kern="1050" dirty="0">
                <a:effectLst/>
                <a:latin typeface="Times New Roman" panose="02020603050405020304" pitchFamily="18" charset="0"/>
                <a:ea typeface="SimSun" pitchFamily="2" charset="-122"/>
                <a:cs typeface="Times New Roman" panose="02020603050405020304" pitchFamily="18" charset="0"/>
              </a:rPr>
              <a:t>成内部表示</a:t>
            </a:r>
            <a:endParaRPr lang="en-US" altLang="zh-CN" kern="1050" dirty="0">
              <a:effectLst/>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effectLst/>
                <a:latin typeface="Times New Roman" panose="02020603050405020304" pitchFamily="18" charset="0"/>
                <a:ea typeface="SimSun" pitchFamily="2" charset="-122"/>
                <a:cs typeface="Times New Roman" panose="02020603050405020304" pitchFamily="18" charset="0"/>
              </a:rPr>
              <a:t> </a:t>
            </a:r>
            <a:r>
              <a:rPr lang="zh-CN" altLang="zh-CN" kern="1050" dirty="0" smtClean="0">
                <a:effectLst/>
                <a:latin typeface="Times New Roman" panose="02020603050405020304" pitchFamily="18" charset="0"/>
                <a:ea typeface="SimSun" pitchFamily="2" charset="-122"/>
                <a:cs typeface="Times New Roman" panose="02020603050405020304" pitchFamily="18" charset="0"/>
              </a:rPr>
              <a:t>存储</a:t>
            </a:r>
            <a:r>
              <a:rPr lang="zh-CN" altLang="zh-CN" kern="1050" dirty="0">
                <a:effectLst/>
                <a:latin typeface="Times New Roman" panose="02020603050405020304" pitchFamily="18" charset="0"/>
                <a:ea typeface="SimSun" pitchFamily="2" charset="-122"/>
                <a:cs typeface="Times New Roman" panose="02020603050405020304" pitchFamily="18" charset="0"/>
              </a:rPr>
              <a:t>在系统的数据字典中。</a:t>
            </a:r>
            <a:endParaRPr lang="en-US" altLang="zh-CN" kern="1050" dirty="0">
              <a:effectLst/>
              <a:latin typeface="Times New Roman" panose="02020603050405020304" pitchFamily="18" charset="0"/>
              <a:ea typeface="SimSun" pitchFamily="2" charset="-122"/>
              <a:cs typeface="Times New Roman" panose="02020603050405020304" pitchFamily="18" charset="0"/>
            </a:endParaRPr>
          </a:p>
          <a:p>
            <a:pPr eaLnBrk="1" hangingPunct="1">
              <a:lnSpc>
                <a:spcPct val="120000"/>
              </a:lnSpc>
            </a:pPr>
            <a:r>
              <a:rPr lang="zh-CN" altLang="zh-CN" kern="1050" dirty="0">
                <a:solidFill>
                  <a:srgbClr val="000000"/>
                </a:solidFill>
                <a:latin typeface="Times New Roman" panose="02020603050405020304" pitchFamily="18" charset="0"/>
                <a:ea typeface="SimSun" pitchFamily="2" charset="-122"/>
                <a:cs typeface="Times New Roman" panose="02020603050405020304" pitchFamily="18" charset="0"/>
              </a:rPr>
              <a:t>语言处理层对数据控制语句的定义部分处理与数据定义语句相同</a:t>
            </a:r>
            <a:endParaRPr lang="en-US" altLang="zh-CN" kern="1050" dirty="0">
              <a:solidFill>
                <a:srgbClr val="000000"/>
              </a:solidFill>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latin typeface="Times New Roman" panose="02020603050405020304" pitchFamily="18" charset="0"/>
                <a:ea typeface="SimSun" pitchFamily="2" charset="-122"/>
                <a:cs typeface="Times New Roman" panose="02020603050405020304" pitchFamily="18" charset="0"/>
              </a:rPr>
              <a:t> </a:t>
            </a:r>
            <a:r>
              <a:rPr lang="zh-CN" altLang="zh-CN" kern="1050" dirty="0" smtClean="0">
                <a:latin typeface="Times New Roman" panose="02020603050405020304" pitchFamily="18" charset="0"/>
                <a:ea typeface="SimSun" pitchFamily="2" charset="-122"/>
                <a:cs typeface="Times New Roman" panose="02020603050405020304" pitchFamily="18" charset="0"/>
              </a:rPr>
              <a:t>如</a:t>
            </a:r>
            <a:r>
              <a:rPr lang="zh-CN" altLang="zh-CN" kern="1050" dirty="0">
                <a:latin typeface="Times New Roman" panose="02020603050405020304" pitchFamily="18" charset="0"/>
                <a:ea typeface="SimSun" pitchFamily="2" charset="-122"/>
                <a:cs typeface="Times New Roman" panose="02020603050405020304" pitchFamily="18" charset="0"/>
              </a:rPr>
              <a:t>安全保密定义、存取权限定义、完整性约束定义等</a:t>
            </a:r>
            <a:endParaRPr lang="zh-CN" altLang="en-US" kern="1050" dirty="0">
              <a:latin typeface="Times New Roman" panose="02020603050405020304" pitchFamily="18" charset="0"/>
              <a:ea typeface="SimSun" pitchFamily="2" charset="-122"/>
              <a:cs typeface="Times New Roman" panose="02020603050405020304" pitchFamily="18" charset="0"/>
            </a:endParaRPr>
          </a:p>
        </p:txBody>
      </p:sp>
      <p:sp>
        <p:nvSpPr>
          <p:cNvPr id="6" name="Rectangle 2"/>
          <p:cNvSpPr>
            <a:spLocks noGrp="1" noChangeArrowheads="1"/>
          </p:cNvSpPr>
          <p:nvPr>
            <p:ph type="title"/>
          </p:nvPr>
        </p:nvSpPr>
        <p:spPr>
          <a:xfrm>
            <a:off x="1703512" y="44624"/>
            <a:ext cx="8401051" cy="852488"/>
          </a:xfrm>
        </p:spPr>
        <p:txBody>
          <a:bodyPr/>
          <a:lstStyle/>
          <a:p>
            <a:pPr eaLnBrk="1" hangingPunct="1"/>
            <a:r>
              <a:rPr lang="en-US" altLang="zh-CN" sz="3600" dirty="0"/>
              <a:t>13.3</a:t>
            </a:r>
            <a:r>
              <a:rPr lang="en-US" altLang="zh-CN" sz="3600" dirty="0">
                <a:latin typeface="Times New Roman" panose="02020603050405020304" pitchFamily="18" charset="0"/>
              </a:rPr>
              <a:t> </a:t>
            </a:r>
            <a:r>
              <a:rPr lang="zh-CN" altLang="en-US" sz="3600" dirty="0">
                <a:latin typeface="Times New Roman" panose="02020603050405020304" pitchFamily="18" charset="0"/>
              </a:rPr>
              <a:t>语言处理层</a:t>
            </a: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1343472" y="897112"/>
            <a:ext cx="10729192" cy="5628232"/>
          </a:xfrm>
        </p:spPr>
        <p:txBody>
          <a:bodyPr/>
          <a:lstStyle/>
          <a:p>
            <a:pPr eaLnBrk="1" hangingPunct="1">
              <a:lnSpc>
                <a:spcPct val="120000"/>
              </a:lnSpc>
            </a:pPr>
            <a:r>
              <a:rPr lang="zh-CN" altLang="en-US" dirty="0">
                <a:latin typeface="SimSun" pitchFamily="2" charset="-122"/>
              </a:rPr>
              <a:t>数据字典</a:t>
            </a:r>
            <a:r>
              <a:rPr lang="zh-CN" altLang="zh-CN" sz="2800" kern="1050" spc="25" dirty="0">
                <a:effectLst/>
                <a:latin typeface="Times New Roman" panose="02020603050405020304" pitchFamily="18" charset="0"/>
                <a:ea typeface="SimSun" pitchFamily="2" charset="-122"/>
              </a:rPr>
              <a:t>是数据操纵语句的处理、执行以及关系数据库管理系统运行管理的基本依据</a:t>
            </a:r>
            <a:endParaRPr lang="zh-CN" altLang="en-US" dirty="0"/>
          </a:p>
          <a:p>
            <a:pPr lvl="1" eaLnBrk="1" hangingPunct="1">
              <a:lnSpc>
                <a:spcPct val="120000"/>
              </a:lnSpc>
              <a:spcBef>
                <a:spcPts val="0"/>
              </a:spcBef>
            </a:pPr>
            <a:r>
              <a:rPr lang="zh-CN" altLang="en-US" dirty="0" smtClean="0">
                <a:latin typeface="Times New Roman" panose="02020603050405020304" pitchFamily="18" charset="0"/>
              </a:rPr>
              <a:t> 数据字典</a:t>
            </a:r>
            <a:r>
              <a:rPr lang="zh-CN" altLang="en-US" dirty="0">
                <a:latin typeface="Times New Roman" panose="02020603050405020304" pitchFamily="18" charset="0"/>
              </a:rPr>
              <a:t>表示</a:t>
            </a:r>
          </a:p>
          <a:p>
            <a:pPr lvl="2" eaLnBrk="1" hangingPunct="1">
              <a:lnSpc>
                <a:spcPct val="120000"/>
              </a:lnSpc>
              <a:spcBef>
                <a:spcPts val="0"/>
              </a:spcBef>
              <a:buFont typeface="Wingdings" panose="05000000000000000000" pitchFamily="2" charset="2"/>
              <a:buChar char="l"/>
            </a:pPr>
            <a:r>
              <a:rPr lang="zh-CN" altLang="en-US" sz="2800" dirty="0"/>
              <a:t> </a:t>
            </a:r>
            <a:r>
              <a:rPr lang="en-US" altLang="zh-CN" sz="2200" dirty="0"/>
              <a:t>table </a:t>
            </a:r>
          </a:p>
          <a:p>
            <a:pPr lvl="1" eaLnBrk="1" hangingPunct="1">
              <a:lnSpc>
                <a:spcPct val="120000"/>
              </a:lnSpc>
              <a:spcBef>
                <a:spcPts val="0"/>
              </a:spcBef>
            </a:pPr>
            <a:r>
              <a:rPr lang="zh-CN" altLang="en-US" dirty="0" smtClean="0"/>
              <a:t> 数据字典</a:t>
            </a:r>
            <a:r>
              <a:rPr lang="zh-CN" altLang="en-US" dirty="0"/>
              <a:t>组成</a:t>
            </a:r>
            <a:endParaRPr lang="en-US" altLang="zh-CN" dirty="0"/>
          </a:p>
          <a:p>
            <a:pPr lvl="2" eaLnBrk="1" hangingPunct="1">
              <a:lnSpc>
                <a:spcPct val="120000"/>
              </a:lnSpc>
              <a:spcBef>
                <a:spcPts val="0"/>
              </a:spcBef>
              <a:buFont typeface="Wingdings" panose="05000000000000000000" pitchFamily="2" charset="2"/>
              <a:buChar char="l"/>
            </a:pPr>
            <a:r>
              <a:rPr lang="zh-CN" altLang="en-US" sz="2200" dirty="0"/>
              <a:t>关系定义表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属性表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视图表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视图属性表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视图表达式表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用户表  </a:t>
            </a:r>
            <a:endParaRPr lang="en-US" altLang="zh-CN" sz="2200" dirty="0"/>
          </a:p>
          <a:p>
            <a:pPr lvl="2" eaLnBrk="1" hangingPunct="1">
              <a:lnSpc>
                <a:spcPct val="120000"/>
              </a:lnSpc>
              <a:spcBef>
                <a:spcPts val="0"/>
              </a:spcBef>
              <a:buFont typeface="Wingdings" panose="05000000000000000000" pitchFamily="2" charset="2"/>
              <a:buChar char="l"/>
            </a:pPr>
            <a:r>
              <a:rPr lang="zh-CN" altLang="en-US" sz="2200" dirty="0"/>
              <a:t>存取权限表 </a:t>
            </a:r>
            <a:endParaRPr lang="en-US" altLang="zh-CN" sz="2200" dirty="0"/>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宋体" panose="02010600030101010101" pitchFamily="2" charset="-122"/>
                <a:ea typeface="宋体" panose="02010600030101010101" pitchFamily="2" charset="-122"/>
              </a:rPr>
              <a:t>语言处理层（续）</a:t>
            </a:r>
            <a:endParaRPr lang="zh-CN" altLang="en-US" sz="3600" kern="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435" y="2175481"/>
            <a:ext cx="5364088" cy="3819152"/>
          </a:xfrm>
          <a:prstGeom prst="rect">
            <a:avLst/>
          </a:prstGeom>
          <a:noFill/>
          <a:ln>
            <a:noFill/>
          </a:ln>
        </p:spPr>
      </p:pic>
      <p:sp>
        <p:nvSpPr>
          <p:cNvPr id="6" name="文本框 5"/>
          <p:cNvSpPr txBox="1"/>
          <p:nvPr/>
        </p:nvSpPr>
        <p:spPr>
          <a:xfrm>
            <a:off x="4946642" y="6091396"/>
            <a:ext cx="4821766" cy="337185"/>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关系数据库管理系统中数据字典的部分示意图</a:t>
            </a:r>
            <a:endParaRPr lang="zh-CN" altLang="en-US" sz="1600" b="1" dirty="0"/>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1943100" y="1052736"/>
            <a:ext cx="8401051" cy="4360643"/>
          </a:xfrm>
        </p:spPr>
        <p:txBody>
          <a:bodyPr/>
          <a:lstStyle/>
          <a:p>
            <a:pPr indent="269875" algn="just"/>
            <a:r>
              <a:rPr lang="zh-CN" altLang="zh-CN" kern="1050" dirty="0">
                <a:effectLst/>
                <a:latin typeface="Times New Roman" panose="02020603050405020304" pitchFamily="18" charset="0"/>
                <a:ea typeface="SimSun" pitchFamily="2" charset="-122"/>
              </a:rPr>
              <a:t>对数据操纵语句</a:t>
            </a:r>
            <a:r>
              <a:rPr lang="zh-CN" altLang="en-US" kern="1050" dirty="0">
                <a:effectLst/>
                <a:latin typeface="Times New Roman" panose="02020603050405020304" pitchFamily="18" charset="0"/>
                <a:ea typeface="SimSun" pitchFamily="2" charset="-122"/>
              </a:rPr>
              <a:t>的处理过程</a:t>
            </a:r>
            <a:r>
              <a:rPr lang="en-US" altLang="zh-CN" kern="1050" dirty="0">
                <a:effectLst/>
                <a:latin typeface="Times New Roman" panose="02020603050405020304" pitchFamily="18" charset="0"/>
                <a:ea typeface="SimSun" pitchFamily="2" charset="-122"/>
              </a:rPr>
              <a:t>—</a:t>
            </a:r>
            <a:r>
              <a:rPr lang="zh-CN" altLang="en-US" kern="1050" dirty="0">
                <a:effectLst/>
                <a:latin typeface="Times New Roman" panose="02020603050405020304" pitchFamily="18" charset="0"/>
                <a:ea typeface="SimSun" pitchFamily="2" charset="-122"/>
              </a:rPr>
              <a:t>束缚过程</a:t>
            </a:r>
            <a:endParaRPr lang="en-US" altLang="zh-CN" kern="1050" dirty="0">
              <a:effectLst/>
              <a:latin typeface="Times New Roman" panose="02020603050405020304" pitchFamily="18" charset="0"/>
              <a:ea typeface="SimSun" pitchFamily="2" charset="-122"/>
            </a:endParaRPr>
          </a:p>
          <a:p>
            <a:pPr eaLnBrk="1" hangingPunct="1"/>
            <a:endParaRPr lang="zh-CN" altLang="en-US" dirty="0"/>
          </a:p>
        </p:txBody>
      </p:sp>
      <p:sp>
        <p:nvSpPr>
          <p:cNvPr id="6" name="Rectangle 2"/>
          <p:cNvSpPr>
            <a:spLocks noGrp="1" noChangeArrowheads="1"/>
          </p:cNvSpPr>
          <p:nvPr>
            <p:ph type="title"/>
          </p:nvPr>
        </p:nvSpPr>
        <p:spPr>
          <a:xfrm>
            <a:off x="1703512" y="44624"/>
            <a:ext cx="8401051" cy="852488"/>
          </a:xfrm>
        </p:spPr>
        <p:txBody>
          <a:bodyPr/>
          <a:lstStyle/>
          <a:p>
            <a:pPr eaLnBrk="1" hangingPunct="1"/>
            <a:r>
              <a:rPr lang="zh-CN" altLang="en-US" sz="3600" dirty="0">
                <a:latin typeface="Times New Roman" panose="02020603050405020304" pitchFamily="18" charset="0"/>
              </a:rPr>
              <a:t>语言处理层（续）</a:t>
            </a:r>
            <a:endParaRPr lang="zh-CN" altLang="en-US" sz="3600" kern="0" dirty="0">
              <a:latin typeface="Times New Roman" panose="02020603050405020304" pitchFamily="18" charset="0"/>
            </a:endParaRPr>
          </a:p>
        </p:txBody>
      </p:sp>
      <p:sp>
        <p:nvSpPr>
          <p:cNvPr id="2" name="Rectangle 2"/>
          <p:cNvSpPr>
            <a:spLocks noChangeArrowheads="1"/>
          </p:cNvSpPr>
          <p:nvPr/>
        </p:nvSpPr>
        <p:spPr bwMode="auto">
          <a:xfrm>
            <a:off x="2135560" y="2537346"/>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2286143" y="5686829"/>
            <a:ext cx="7113686" cy="460375"/>
          </a:xfrm>
          <a:prstGeom prst="rect">
            <a:avLst/>
          </a:prstGeom>
          <a:noFill/>
        </p:spPr>
        <p:txBody>
          <a:bodyPr wrap="square">
            <a:spAutoFit/>
          </a:bodyPr>
          <a:lstStyle/>
          <a:p>
            <a:pPr algn="ctr">
              <a:lnSpc>
                <a:spcPct val="150000"/>
              </a:lnSpc>
            </a:pPr>
            <a:r>
              <a:rPr lang="zh-CN" altLang="zh-CN" sz="1600" b="1" kern="1050" dirty="0">
                <a:effectLst/>
                <a:latin typeface="Times New Roman" panose="02020603050405020304" pitchFamily="18" charset="0"/>
                <a:ea typeface="SimSun" pitchFamily="2" charset="-122"/>
              </a:rPr>
              <a:t>关系数据库管理系统中数据操纵语言语句的处理过程——束缚过程</a:t>
            </a:r>
          </a:p>
        </p:txBody>
      </p:sp>
      <p:pic>
        <p:nvPicPr>
          <p:cNvPr id="4" name="图片 3">
            <a:extLst>
              <a:ext uri="{FF2B5EF4-FFF2-40B4-BE49-F238E27FC236}">
                <a16:creationId xmlns:a16="http://schemas.microsoft.com/office/drawing/2014/main" xmlns="" id="{291B96BE-C795-ED2A-636A-F7AD6A3E7CC6}"/>
              </a:ext>
            </a:extLst>
          </p:cNvPr>
          <p:cNvPicPr>
            <a:picLocks noChangeAspect="1"/>
          </p:cNvPicPr>
          <p:nvPr/>
        </p:nvPicPr>
        <p:blipFill rotWithShape="1">
          <a:blip r:embed="rId3">
            <a:extLst>
              <a:ext uri="{28A0092B-C50C-407E-A947-70E740481C1C}">
                <a14:useLocalDpi xmlns:a14="http://schemas.microsoft.com/office/drawing/2010/main" val="0"/>
              </a:ext>
            </a:extLst>
          </a:blip>
          <a:srcRect b="7638"/>
          <a:stretch/>
        </p:blipFill>
        <p:spPr>
          <a:xfrm>
            <a:off x="2996841" y="1747221"/>
            <a:ext cx="5403415" cy="3821782"/>
          </a:xfrm>
          <a:prstGeom prst="rect">
            <a:avLst/>
          </a:prstGeom>
        </p:spPr>
      </p:pic>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宋体" panose="02010600030101010101" pitchFamily="2" charset="-122"/>
                <a:ea typeface="宋体" panose="02010600030101010101" pitchFamily="2" charset="-122"/>
              </a:rPr>
              <a:t>语言处理层（续）</a:t>
            </a:r>
            <a:endParaRPr lang="zh-CN" altLang="en-US" sz="3600" kern="0" dirty="0">
              <a:latin typeface="宋体" panose="02010600030101010101" pitchFamily="2" charset="-122"/>
              <a:ea typeface="宋体" panose="02010600030101010101" pitchFamily="2" charset="-122"/>
            </a:endParaRPr>
          </a:p>
        </p:txBody>
      </p:sp>
      <p:sp>
        <p:nvSpPr>
          <p:cNvPr id="6" name="文本框 5"/>
          <p:cNvSpPr txBox="1"/>
          <p:nvPr/>
        </p:nvSpPr>
        <p:spPr>
          <a:xfrm>
            <a:off x="839416" y="928601"/>
            <a:ext cx="10873208" cy="4765856"/>
          </a:xfrm>
          <a:prstGeom prst="rect">
            <a:avLst/>
          </a:prstGeom>
          <a:noFill/>
        </p:spPr>
        <p:txBody>
          <a:bodyPr wrap="square">
            <a:spAutoFit/>
          </a:bodyPr>
          <a:lstStyle/>
          <a:p>
            <a:pPr marL="342900" indent="269875" algn="just">
              <a:lnSpc>
                <a:spcPct val="120000"/>
              </a:lnSpc>
              <a:spcBef>
                <a:spcPts val="0"/>
              </a:spcBef>
              <a:buSzPct val="100000"/>
              <a:buFont typeface="Wingdings" panose="05000000000000000000" pitchFamily="2" charset="2"/>
              <a:buChar char="v"/>
            </a:pPr>
            <a:r>
              <a:rPr lang="zh-CN" altLang="zh-CN" sz="2800" b="1" kern="1050" dirty="0">
                <a:latin typeface="宋体" panose="02010600030101010101" pitchFamily="2" charset="-122"/>
                <a:ea typeface="宋体" panose="02010600030101010101" pitchFamily="2" charset="-122"/>
              </a:rPr>
              <a:t>数据操纵语句的处理过程</a:t>
            </a:r>
          </a:p>
          <a:p>
            <a:pPr marL="800100" indent="-457200" algn="just">
              <a:lnSpc>
                <a:spcPct val="120000"/>
              </a:lnSpc>
              <a:spcBef>
                <a:spcPts val="0"/>
              </a:spcBef>
              <a:buSzPct val="100000"/>
              <a:buFont typeface="Wingdings" panose="05000000000000000000" pitchFamily="2" charset="2"/>
              <a:buChar char="n"/>
            </a:pPr>
            <a:r>
              <a:rPr lang="zh-CN" altLang="en-US" sz="2400" b="1" kern="1050" dirty="0">
                <a:latin typeface="宋体" panose="02010600030101010101" pitchFamily="2" charset="-122"/>
                <a:ea typeface="宋体" panose="02010600030101010101" pitchFamily="2" charset="-122"/>
              </a:rPr>
              <a:t>（</a:t>
            </a:r>
            <a:r>
              <a:rPr lang="en-US" altLang="zh-CN" sz="2400" b="1" kern="1050" dirty="0">
                <a:latin typeface="宋体" panose="02010600030101010101" pitchFamily="2" charset="-122"/>
                <a:ea typeface="宋体" panose="02010600030101010101" pitchFamily="2" charset="-122"/>
              </a:rPr>
              <a:t>1</a:t>
            </a:r>
            <a:r>
              <a:rPr lang="zh-CN" altLang="en-US" sz="2400" b="1" kern="1050" dirty="0">
                <a:latin typeface="宋体" panose="02010600030101010101" pitchFamily="2" charset="-122"/>
                <a:ea typeface="宋体" panose="02010600030101010101" pitchFamily="2" charset="-122"/>
              </a:rPr>
              <a:t>）进行</a:t>
            </a:r>
            <a:r>
              <a:rPr lang="zh-CN" altLang="zh-CN" sz="2400" b="1" kern="1050" dirty="0">
                <a:latin typeface="宋体" panose="02010600030101010101" pitchFamily="2" charset="-122"/>
                <a:ea typeface="宋体" panose="02010600030101010101" pitchFamily="2" charset="-122"/>
              </a:rPr>
              <a:t>词法分析和语法分析，并把外部关系名、属性名转换为内部名</a:t>
            </a:r>
            <a:endParaRPr lang="en-US" altLang="zh-CN" sz="2400" b="1" kern="1050" dirty="0">
              <a:latin typeface="宋体" panose="02010600030101010101" pitchFamily="2" charset="-122"/>
              <a:ea typeface="宋体" panose="02010600030101010101" pitchFamily="2" charset="-122"/>
            </a:endParaRPr>
          </a:p>
          <a:p>
            <a:pPr marL="1409700" lvl="1" indent="-457200" algn="just">
              <a:lnSpc>
                <a:spcPct val="120000"/>
              </a:lnSpc>
              <a:spcBef>
                <a:spcPts val="0"/>
              </a:spcBef>
              <a:buSzPct val="100000"/>
              <a:buFont typeface="Wingdings" panose="05000000000000000000" pitchFamily="2" charset="2"/>
              <a:buChar char="l"/>
            </a:pPr>
            <a:r>
              <a:rPr lang="zh-CN" altLang="zh-CN" sz="2200" b="1" kern="1050" dirty="0">
                <a:latin typeface="宋体" panose="02010600030101010101" pitchFamily="2" charset="-122"/>
                <a:ea typeface="宋体" panose="02010600030101010101" pitchFamily="2" charset="-122"/>
              </a:rPr>
              <a:t>符号名转换过程中需存取数据字典</a:t>
            </a:r>
            <a:endParaRPr lang="en-US" altLang="zh-CN" sz="2200" b="1" kern="1050" dirty="0">
              <a:latin typeface="宋体" panose="02010600030101010101" pitchFamily="2" charset="-122"/>
              <a:ea typeface="宋体" panose="02010600030101010101" pitchFamily="2" charset="-122"/>
            </a:endParaRPr>
          </a:p>
          <a:p>
            <a:pPr marL="1409700" lvl="1" indent="-457200" algn="just">
              <a:lnSpc>
                <a:spcPct val="120000"/>
              </a:lnSpc>
              <a:spcBef>
                <a:spcPts val="0"/>
              </a:spcBef>
              <a:buSzPct val="100000"/>
              <a:buFont typeface="Wingdings" panose="05000000000000000000" pitchFamily="2" charset="2"/>
              <a:buChar char="l"/>
            </a:pPr>
            <a:r>
              <a:rPr lang="zh-CN" altLang="zh-CN" sz="2200" b="1" kern="1050" dirty="0">
                <a:latin typeface="宋体" panose="02010600030101010101" pitchFamily="2" charset="-122"/>
                <a:ea typeface="宋体" panose="02010600030101010101" pitchFamily="2" charset="-122"/>
              </a:rPr>
              <a:t>词法和语法分析后生成语法分析树</a:t>
            </a:r>
          </a:p>
          <a:p>
            <a:pPr marL="800100" indent="-457200" algn="just">
              <a:lnSpc>
                <a:spcPct val="120000"/>
              </a:lnSpc>
              <a:spcBef>
                <a:spcPts val="0"/>
              </a:spcBef>
              <a:buSzPct val="100000"/>
              <a:buFont typeface="Wingdings" panose="05000000000000000000" pitchFamily="2" charset="2"/>
              <a:buChar char="n"/>
            </a:pPr>
            <a:r>
              <a:rPr lang="zh-CN" altLang="en-US" sz="2400" b="1" kern="1050" dirty="0">
                <a:latin typeface="宋体" panose="02010600030101010101" pitchFamily="2" charset="-122"/>
                <a:ea typeface="宋体" panose="02010600030101010101" pitchFamily="2" charset="-122"/>
              </a:rPr>
              <a:t>（</a:t>
            </a:r>
            <a:r>
              <a:rPr lang="en-US" altLang="zh-CN" sz="2400" b="1" kern="1050" dirty="0">
                <a:latin typeface="宋体" panose="02010600030101010101" pitchFamily="2" charset="-122"/>
                <a:ea typeface="宋体" panose="02010600030101010101" pitchFamily="2" charset="-122"/>
              </a:rPr>
              <a:t>2</a:t>
            </a:r>
            <a:r>
              <a:rPr lang="zh-CN" altLang="en-US" sz="2400" b="1" kern="1050" dirty="0">
                <a:latin typeface="宋体" panose="02010600030101010101" pitchFamily="2" charset="-122"/>
                <a:ea typeface="宋体" panose="02010600030101010101" pitchFamily="2" charset="-122"/>
              </a:rPr>
              <a:t>）</a:t>
            </a:r>
            <a:r>
              <a:rPr lang="zh-CN" altLang="zh-CN" sz="2400" b="1" kern="1050" dirty="0">
                <a:latin typeface="宋体" panose="02010600030101010101" pitchFamily="2" charset="-122"/>
                <a:ea typeface="宋体" panose="02010600030101010101" pitchFamily="2" charset="-122"/>
              </a:rPr>
              <a:t>根据数据字典中的内容进行查询检查，包括</a:t>
            </a:r>
            <a:r>
              <a:rPr lang="zh-CN" altLang="en-US" sz="2400" b="1" kern="1050" dirty="0">
                <a:latin typeface="宋体" panose="02010600030101010101" pitchFamily="2" charset="-122"/>
                <a:ea typeface="宋体" panose="02010600030101010101" pitchFamily="2" charset="-122"/>
              </a:rPr>
              <a:t>语义检查、</a:t>
            </a:r>
            <a:r>
              <a:rPr lang="zh-CN" altLang="zh-CN" sz="2400" b="1" kern="1050" dirty="0">
                <a:latin typeface="宋体" panose="02010600030101010101" pitchFamily="2" charset="-122"/>
                <a:ea typeface="宋体" panose="02010600030101010101" pitchFamily="2" charset="-122"/>
              </a:rPr>
              <a:t>审核用户的存取权限</a:t>
            </a:r>
            <a:r>
              <a:rPr lang="zh-CN" altLang="en-US" sz="2400" b="1" kern="1050" dirty="0">
                <a:latin typeface="宋体" panose="02010600030101010101" pitchFamily="2" charset="-122"/>
                <a:ea typeface="宋体" panose="02010600030101010101" pitchFamily="2" charset="-122"/>
              </a:rPr>
              <a:t>、</a:t>
            </a:r>
            <a:r>
              <a:rPr lang="zh-CN" altLang="zh-CN" sz="2400" b="1" kern="1050" dirty="0">
                <a:latin typeface="宋体" panose="02010600030101010101" pitchFamily="2" charset="-122"/>
                <a:ea typeface="宋体" panose="02010600030101010101" pitchFamily="2" charset="-122"/>
              </a:rPr>
              <a:t>完整性检查</a:t>
            </a:r>
            <a:r>
              <a:rPr lang="zh-CN" altLang="en-US" sz="2400" b="1" kern="1050" dirty="0">
                <a:latin typeface="宋体" panose="02010600030101010101" pitchFamily="2" charset="-122"/>
                <a:ea typeface="宋体" panose="02010600030101010101" pitchFamily="2" charset="-122"/>
              </a:rPr>
              <a:t>和视图消解</a:t>
            </a:r>
            <a:r>
              <a:rPr lang="zh-CN" altLang="zh-CN" sz="2400" b="1" kern="1050" dirty="0">
                <a:latin typeface="宋体" panose="02010600030101010101" pitchFamily="2" charset="-122"/>
                <a:ea typeface="宋体" panose="02010600030101010101" pitchFamily="2" charset="-122"/>
              </a:rPr>
              <a:t>。</a:t>
            </a:r>
          </a:p>
          <a:p>
            <a:pPr marL="1409700" lvl="1" indent="-457200" algn="just">
              <a:lnSpc>
                <a:spcPct val="120000"/>
              </a:lnSpc>
              <a:spcBef>
                <a:spcPts val="0"/>
              </a:spcBef>
              <a:buSzPct val="100000"/>
              <a:buFont typeface="Wingdings" panose="05000000000000000000" pitchFamily="2" charset="2"/>
              <a:buChar char="l"/>
            </a:pPr>
            <a:r>
              <a:rPr lang="zh-CN" altLang="zh-CN" sz="2200" b="1" kern="1050" dirty="0">
                <a:latin typeface="宋体" panose="02010600030101010101" pitchFamily="2" charset="-122"/>
                <a:ea typeface="宋体" panose="02010600030101010101" pitchFamily="2" charset="-122"/>
              </a:rPr>
              <a:t>完整性检查</a:t>
            </a:r>
            <a:r>
              <a:rPr lang="zh-CN" altLang="en-US" sz="2200" b="1" kern="1050" dirty="0">
                <a:latin typeface="宋体" panose="02010600030101010101" pitchFamily="2" charset="-122"/>
                <a:ea typeface="宋体" panose="02010600030101010101" pitchFamily="2" charset="-122"/>
              </a:rPr>
              <a:t>：</a:t>
            </a:r>
            <a:r>
              <a:rPr lang="zh-CN" altLang="zh-CN" sz="2200" b="1" kern="1050" dirty="0">
                <a:latin typeface="宋体" panose="02010600030101010101" pitchFamily="2" charset="-122"/>
                <a:ea typeface="宋体" panose="02010600030101010101" pitchFamily="2" charset="-122"/>
              </a:rPr>
              <a:t>查询检查的重要内容</a:t>
            </a:r>
            <a:endParaRPr lang="en-US" altLang="zh-CN" sz="2200" b="1" kern="1050" dirty="0">
              <a:latin typeface="宋体" panose="02010600030101010101" pitchFamily="2" charset="-122"/>
              <a:ea typeface="宋体" panose="02010600030101010101" pitchFamily="2" charset="-122"/>
            </a:endParaRPr>
          </a:p>
          <a:p>
            <a:pPr marL="1409700" lvl="1" indent="-457200" algn="just">
              <a:lnSpc>
                <a:spcPct val="120000"/>
              </a:lnSpc>
              <a:spcBef>
                <a:spcPts val="0"/>
              </a:spcBef>
              <a:buSzPct val="100000"/>
              <a:buFont typeface="Wingdings" panose="05000000000000000000" pitchFamily="2" charset="2"/>
              <a:buChar char="l"/>
            </a:pPr>
            <a:r>
              <a:rPr lang="zh-CN" altLang="zh-CN" sz="2200" b="1" kern="1050" dirty="0">
                <a:latin typeface="宋体" panose="02010600030101010101" pitchFamily="2" charset="-122"/>
                <a:ea typeface="宋体" panose="02010600030101010101" pitchFamily="2" charset="-122"/>
              </a:rPr>
              <a:t>视图消解，也称为视图转换</a:t>
            </a:r>
            <a:endParaRPr lang="en-US" altLang="zh-CN" sz="2200" b="1" kern="1050" dirty="0">
              <a:latin typeface="宋体" panose="02010600030101010101" pitchFamily="2" charset="-122"/>
              <a:ea typeface="宋体" panose="02010600030101010101" pitchFamily="2" charset="-122"/>
            </a:endParaRPr>
          </a:p>
          <a:p>
            <a:pPr marL="800100" indent="-457200" algn="just">
              <a:lnSpc>
                <a:spcPct val="120000"/>
              </a:lnSpc>
              <a:spcBef>
                <a:spcPts val="0"/>
              </a:spcBef>
              <a:buSzPct val="100000"/>
              <a:buFont typeface="Wingdings" panose="05000000000000000000" pitchFamily="2" charset="2"/>
              <a:buChar char="n"/>
            </a:pPr>
            <a:r>
              <a:rPr lang="zh-CN" altLang="zh-CN" sz="2400" b="1" kern="1050" dirty="0">
                <a:latin typeface="宋体" panose="02010600030101010101" pitchFamily="2" charset="-122"/>
                <a:ea typeface="宋体" panose="02010600030101010101" pitchFamily="2" charset="-122"/>
              </a:rPr>
              <a:t>（</a:t>
            </a:r>
            <a:r>
              <a:rPr lang="en-US" altLang="zh-CN" sz="2400" b="1" kern="1050" dirty="0">
                <a:latin typeface="宋体" panose="02010600030101010101" pitchFamily="2" charset="-122"/>
                <a:ea typeface="宋体" panose="02010600030101010101" pitchFamily="2" charset="-122"/>
              </a:rPr>
              <a:t>3</a:t>
            </a:r>
            <a:r>
              <a:rPr lang="zh-CN" altLang="zh-CN" sz="2400" b="1" kern="1050" dirty="0">
                <a:latin typeface="宋体" panose="02010600030101010101" pitchFamily="2" charset="-122"/>
                <a:ea typeface="宋体" panose="02010600030101010101" pitchFamily="2" charset="-122"/>
              </a:rPr>
              <a:t>）对查询进行优化</a:t>
            </a:r>
            <a:endParaRPr lang="en-US" altLang="zh-CN" sz="2400" b="1" kern="1050" dirty="0">
              <a:latin typeface="宋体" panose="02010600030101010101" pitchFamily="2" charset="-122"/>
              <a:ea typeface="宋体" panose="02010600030101010101" pitchFamily="2" charset="-122"/>
            </a:endParaRPr>
          </a:p>
          <a:p>
            <a:pPr marL="1409700" lvl="1" indent="-457200" algn="just">
              <a:lnSpc>
                <a:spcPct val="120000"/>
              </a:lnSpc>
              <a:spcBef>
                <a:spcPts val="0"/>
              </a:spcBef>
              <a:buSzPct val="100000"/>
              <a:buFont typeface="Wingdings" panose="05000000000000000000" pitchFamily="2" charset="2"/>
              <a:buChar char="l"/>
            </a:pPr>
            <a:r>
              <a:rPr lang="zh-CN" altLang="zh-CN" sz="2200" b="1" kern="1050" dirty="0">
                <a:latin typeface="宋体" panose="02010600030101010101" pitchFamily="2" charset="-122"/>
                <a:ea typeface="宋体" panose="02010600030101010101" pitchFamily="2" charset="-122"/>
              </a:rPr>
              <a:t>代数优化</a:t>
            </a:r>
            <a:endParaRPr lang="en-US" altLang="zh-CN" sz="2200" b="1" kern="1050" dirty="0">
              <a:latin typeface="宋体" panose="02010600030101010101" pitchFamily="2" charset="-122"/>
              <a:ea typeface="宋体" panose="02010600030101010101" pitchFamily="2" charset="-122"/>
            </a:endParaRPr>
          </a:p>
          <a:p>
            <a:pPr marL="1409700" lvl="1" indent="-457200" algn="just">
              <a:lnSpc>
                <a:spcPct val="120000"/>
              </a:lnSpc>
              <a:spcBef>
                <a:spcPts val="0"/>
              </a:spcBef>
              <a:buSzPct val="100000"/>
              <a:buFont typeface="Wingdings" panose="05000000000000000000" pitchFamily="2" charset="2"/>
              <a:buChar char="l"/>
            </a:pPr>
            <a:r>
              <a:rPr lang="zh-CN" altLang="en-US" sz="2200" b="1" kern="1050" dirty="0">
                <a:latin typeface="宋体" panose="02010600030101010101" pitchFamily="2" charset="-122"/>
                <a:ea typeface="宋体" panose="02010600030101010101" pitchFamily="2" charset="-122"/>
              </a:rPr>
              <a:t>物理优化（</a:t>
            </a:r>
            <a:r>
              <a:rPr lang="zh-CN" altLang="zh-CN" sz="2200" b="1" kern="1050" dirty="0">
                <a:latin typeface="宋体" panose="02010600030101010101" pitchFamily="2" charset="-122"/>
                <a:ea typeface="宋体" panose="02010600030101010101" pitchFamily="2" charset="-122"/>
              </a:rPr>
              <a:t>存取路径优化</a:t>
            </a:r>
            <a:r>
              <a:rPr lang="zh-CN" altLang="en-US" sz="2200" b="1" kern="1050" dirty="0">
                <a:latin typeface="宋体" panose="02010600030101010101" pitchFamily="2" charset="-122"/>
                <a:ea typeface="宋体" panose="02010600030101010101" pitchFamily="2" charset="-122"/>
              </a:rPr>
              <a:t>）</a:t>
            </a:r>
          </a:p>
        </p:txBody>
      </p:sp>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dirty="0">
                <a:latin typeface="宋体" panose="02010600030101010101" pitchFamily="2" charset="-122"/>
                <a:ea typeface="宋体" panose="02010600030101010101" pitchFamily="2" charset="-122"/>
              </a:rPr>
              <a:t>语言处理层（续）</a:t>
            </a:r>
            <a:endParaRPr lang="zh-CN" altLang="en-US" sz="3600" kern="0" dirty="0">
              <a:latin typeface="宋体" panose="02010600030101010101" pitchFamily="2" charset="-122"/>
              <a:ea typeface="宋体" panose="02010600030101010101" pitchFamily="2" charset="-122"/>
            </a:endParaRPr>
          </a:p>
        </p:txBody>
      </p:sp>
      <p:sp>
        <p:nvSpPr>
          <p:cNvPr id="5" name="Text Box 4"/>
          <p:cNvSpPr txBox="1">
            <a:spLocks noChangeArrowheads="1"/>
          </p:cNvSpPr>
          <p:nvPr/>
        </p:nvSpPr>
        <p:spPr bwMode="auto">
          <a:xfrm>
            <a:off x="1487488" y="3582989"/>
            <a:ext cx="3160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50000"/>
              </a:spcBef>
              <a:buSzTx/>
              <a:buFont typeface="Arial" panose="02080604020202020204" pitchFamily="34" charset="0"/>
              <a:buNone/>
            </a:pPr>
            <a:r>
              <a:rPr lang="zh-CN" altLang="en-US" dirty="0">
                <a:latin typeface="SimSun" pitchFamily="2" charset="-122"/>
              </a:rPr>
              <a:t>数据操纵语言语句</a:t>
            </a:r>
            <a:r>
              <a:rPr lang="zh-CN" altLang="en-US" dirty="0"/>
              <a:t> </a:t>
            </a:r>
          </a:p>
        </p:txBody>
      </p:sp>
      <p:grpSp>
        <p:nvGrpSpPr>
          <p:cNvPr id="8" name="Group 11"/>
          <p:cNvGrpSpPr/>
          <p:nvPr/>
        </p:nvGrpSpPr>
        <p:grpSpPr bwMode="auto">
          <a:xfrm>
            <a:off x="4648200" y="2259012"/>
            <a:ext cx="2743200" cy="1371599"/>
            <a:chOff x="2400" y="2784"/>
            <a:chExt cx="1488" cy="1152"/>
          </a:xfrm>
        </p:grpSpPr>
        <p:sp>
          <p:nvSpPr>
            <p:cNvPr id="9" name="AutoShape 10"/>
            <p:cNvSpPr>
              <a:spLocks noChangeArrowheads="1"/>
            </p:cNvSpPr>
            <p:nvPr/>
          </p:nvSpPr>
          <p:spPr bwMode="auto">
            <a:xfrm>
              <a:off x="2400" y="2784"/>
              <a:ext cx="1488" cy="1152"/>
            </a:xfrm>
            <a:prstGeom prst="irregularSeal1">
              <a:avLst/>
            </a:prstGeom>
            <a:solidFill>
              <a:srgbClr val="CCFF99"/>
            </a:solidFill>
            <a:ln w="9525">
              <a:solidFill>
                <a:schemeClr val="tx1"/>
              </a:solidFill>
              <a:miter lim="800000"/>
            </a:ln>
          </p:spPr>
          <p:txBody>
            <a:bodyPr wrap="none" anchor="ct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0"/>
                </a:spcBef>
                <a:buSzTx/>
                <a:buFont typeface="Arial" panose="02080604020202020204" pitchFamily="34" charset="0"/>
                <a:buNone/>
              </a:pPr>
              <a:endParaRPr lang="zh-CN" altLang="en-US" sz="1800" b="0"/>
            </a:p>
          </p:txBody>
        </p:sp>
        <p:sp>
          <p:nvSpPr>
            <p:cNvPr id="10" name="Text Box 5"/>
            <p:cNvSpPr txBox="1">
              <a:spLocks noChangeArrowheads="1"/>
            </p:cNvSpPr>
            <p:nvPr/>
          </p:nvSpPr>
          <p:spPr bwMode="auto">
            <a:xfrm>
              <a:off x="2640" y="3166"/>
              <a:ext cx="124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50000"/>
                </a:spcBef>
                <a:buSzTx/>
                <a:buFont typeface="Arial" panose="02080604020202020204" pitchFamily="34" charset="0"/>
                <a:buNone/>
              </a:pPr>
              <a:r>
                <a:rPr lang="zh-CN" altLang="en-US" sz="2400" dirty="0">
                  <a:solidFill>
                    <a:srgbClr val="FF0000"/>
                  </a:solidFill>
                  <a:latin typeface="SimSun" pitchFamily="2" charset="-122"/>
                </a:rPr>
                <a:t>束缚</a:t>
              </a:r>
              <a:r>
                <a:rPr lang="zh-CN" altLang="en-US" sz="2400" dirty="0">
                  <a:solidFill>
                    <a:srgbClr val="FF0000"/>
                  </a:solidFill>
                </a:rPr>
                <a:t>(</a:t>
              </a:r>
              <a:r>
                <a:rPr lang="en-US" altLang="zh-CN" sz="2400" dirty="0">
                  <a:solidFill>
                    <a:srgbClr val="FF0000"/>
                  </a:solidFill>
                </a:rPr>
                <a:t>binding) </a:t>
              </a:r>
              <a:endParaRPr lang="zh-CN" altLang="en-US" sz="2400" dirty="0">
                <a:solidFill>
                  <a:srgbClr val="FF0000"/>
                </a:solidFill>
              </a:endParaRPr>
            </a:p>
          </p:txBody>
        </p:sp>
      </p:grpSp>
      <p:sp>
        <p:nvSpPr>
          <p:cNvPr id="11" name="Text Box 6"/>
          <p:cNvSpPr txBox="1">
            <a:spLocks noChangeArrowheads="1"/>
          </p:cNvSpPr>
          <p:nvPr/>
        </p:nvSpPr>
        <p:spPr bwMode="auto">
          <a:xfrm>
            <a:off x="7239000" y="3230563"/>
            <a:ext cx="2514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50000"/>
              </a:spcBef>
              <a:buSzTx/>
              <a:buFont typeface="Arial" panose="02080604020202020204" pitchFamily="34" charset="0"/>
              <a:buNone/>
            </a:pPr>
            <a:r>
              <a:rPr lang="zh-CN" altLang="en-US" dirty="0">
                <a:latin typeface="SimSun" pitchFamily="2" charset="-122"/>
              </a:rPr>
              <a:t>一串可执行的存取动作</a:t>
            </a:r>
            <a:endParaRPr lang="zh-CN" altLang="en-US" dirty="0"/>
          </a:p>
        </p:txBody>
      </p:sp>
      <p:sp>
        <p:nvSpPr>
          <p:cNvPr id="12" name="AutoShape 7"/>
          <p:cNvSpPr>
            <a:spLocks noChangeArrowheads="1"/>
          </p:cNvSpPr>
          <p:nvPr/>
        </p:nvSpPr>
        <p:spPr bwMode="auto">
          <a:xfrm>
            <a:off x="4495800" y="3630614"/>
            <a:ext cx="2743200" cy="342900"/>
          </a:xfrm>
          <a:prstGeom prst="rightArrow">
            <a:avLst>
              <a:gd name="adj1" fmla="val 50000"/>
              <a:gd name="adj2" fmla="val 150000"/>
            </a:avLst>
          </a:prstGeom>
          <a:solidFill>
            <a:srgbClr val="CCFF99"/>
          </a:solidFill>
          <a:ln w="9525">
            <a:solidFill>
              <a:schemeClr val="tx1"/>
            </a:solidFill>
            <a:miter lim="800000"/>
          </a:ln>
        </p:spPr>
        <p:txBody>
          <a:bodyPr wrap="none" anchor="ct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0"/>
              </a:spcBef>
              <a:buSzTx/>
              <a:buFont typeface="Arial" panose="02080604020202020204" pitchFamily="34" charset="0"/>
              <a:buNone/>
            </a:pPr>
            <a:endParaRPr lang="zh-CN" altLang="en-US" sz="1800" b="0"/>
          </a:p>
        </p:txBody>
      </p:sp>
      <p:sp>
        <p:nvSpPr>
          <p:cNvPr id="13" name="Text Box 8"/>
          <p:cNvSpPr txBox="1">
            <a:spLocks noChangeArrowheads="1"/>
          </p:cNvSpPr>
          <p:nvPr/>
        </p:nvSpPr>
        <p:spPr bwMode="auto">
          <a:xfrm>
            <a:off x="7239000" y="1916115"/>
            <a:ext cx="304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algn="just" eaLnBrk="1" hangingPunct="1">
              <a:spcBef>
                <a:spcPct val="50000"/>
              </a:spcBef>
              <a:buSzTx/>
              <a:buFont typeface="Arial" panose="02080604020202020204" pitchFamily="34" charset="0"/>
              <a:buNone/>
            </a:pPr>
            <a:r>
              <a:rPr lang="zh-CN" altLang="en-US" sz="1800" dirty="0">
                <a:latin typeface="SimSun" pitchFamily="2" charset="-122"/>
              </a:rPr>
              <a:t>相当于一个小编译器</a:t>
            </a:r>
            <a:r>
              <a:rPr lang="zh-CN" altLang="en-US" sz="1800" b="0" dirty="0"/>
              <a:t> </a:t>
            </a:r>
          </a:p>
        </p:txBody>
      </p:sp>
      <p:sp>
        <p:nvSpPr>
          <p:cNvPr id="14" name="Freeform 14"/>
          <p:cNvSpPr/>
          <p:nvPr/>
        </p:nvSpPr>
        <p:spPr bwMode="auto">
          <a:xfrm>
            <a:off x="6324600" y="2201863"/>
            <a:ext cx="1219200" cy="285751"/>
          </a:xfrm>
          <a:custGeom>
            <a:avLst/>
            <a:gdLst>
              <a:gd name="T0" fmla="*/ 0 w 1104"/>
              <a:gd name="T1" fmla="*/ 2147483646 h 392"/>
              <a:gd name="T2" fmla="*/ 2147483646 w 1104"/>
              <a:gd name="T3" fmla="*/ 2147483646 h 392"/>
              <a:gd name="T4" fmla="*/ 2147483646 w 1104"/>
              <a:gd name="T5" fmla="*/ 2147483646 h 392"/>
              <a:gd name="T6" fmla="*/ 2147483646 w 1104"/>
              <a:gd name="T7" fmla="*/ 2147483646 h 392"/>
              <a:gd name="T8" fmla="*/ 0 60000 65536"/>
              <a:gd name="T9" fmla="*/ 0 60000 65536"/>
              <a:gd name="T10" fmla="*/ 0 60000 65536"/>
              <a:gd name="T11" fmla="*/ 0 60000 65536"/>
              <a:gd name="T12" fmla="*/ 0 w 1104"/>
              <a:gd name="T13" fmla="*/ 0 h 392"/>
              <a:gd name="T14" fmla="*/ 1104 w 1104"/>
              <a:gd name="T15" fmla="*/ 392 h 392"/>
            </a:gdLst>
            <a:ahLst/>
            <a:cxnLst>
              <a:cxn ang="T8">
                <a:pos x="T0" y="T1"/>
              </a:cxn>
              <a:cxn ang="T9">
                <a:pos x="T2" y="T3"/>
              </a:cxn>
              <a:cxn ang="T10">
                <a:pos x="T4" y="T5"/>
              </a:cxn>
              <a:cxn ang="T11">
                <a:pos x="T6" y="T7"/>
              </a:cxn>
            </a:cxnLst>
            <a:rect l="T12" t="T13" r="T14" b="T15"/>
            <a:pathLst>
              <a:path w="1104" h="392">
                <a:moveTo>
                  <a:pt x="0" y="392"/>
                </a:moveTo>
                <a:cubicBezTo>
                  <a:pt x="264" y="204"/>
                  <a:pt x="528" y="16"/>
                  <a:pt x="624" y="8"/>
                </a:cubicBezTo>
                <a:cubicBezTo>
                  <a:pt x="720" y="0"/>
                  <a:pt x="496" y="344"/>
                  <a:pt x="576" y="344"/>
                </a:cubicBezTo>
                <a:cubicBezTo>
                  <a:pt x="656" y="344"/>
                  <a:pt x="1016" y="64"/>
                  <a:pt x="1104" y="8"/>
                </a:cubicBezTo>
              </a:path>
            </a:pathLst>
          </a:custGeom>
          <a:noFill/>
          <a:ln w="28575" cap="flat" cmpd="sng">
            <a:solidFill>
              <a:schemeClr val="tx1"/>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 name="文本框 14"/>
          <p:cNvSpPr txBox="1"/>
          <p:nvPr/>
        </p:nvSpPr>
        <p:spPr>
          <a:xfrm>
            <a:off x="2237326" y="1118600"/>
            <a:ext cx="5306474" cy="521970"/>
          </a:xfrm>
          <a:prstGeom prst="rect">
            <a:avLst/>
          </a:prstGeom>
          <a:gradFill>
            <a:gsLst>
              <a:gs pos="0">
                <a:schemeClr val="accent5">
                  <a:lumMod val="20000"/>
                  <a:lumOff val="80000"/>
                </a:schemeClr>
              </a:gs>
              <a:gs pos="95000">
                <a:srgbClr val="99FF99"/>
              </a:gs>
            </a:gsLst>
            <a:lin ang="5400000" scaled="1"/>
          </a:gradFill>
        </p:spPr>
        <p:txBody>
          <a:bodyPr wrap="square" rtlCol="0">
            <a:spAutoFit/>
          </a:bodyPr>
          <a:lstStyle/>
          <a:p>
            <a:r>
              <a:rPr lang="zh-CN" altLang="zh-CN" sz="2800" kern="1050" dirty="0">
                <a:solidFill>
                  <a:srgbClr val="000000"/>
                </a:solidFill>
                <a:latin typeface="Times New Roman" panose="02020603050405020304" pitchFamily="18" charset="0"/>
                <a:cs typeface="Times New Roman" panose="02020603050405020304" pitchFamily="18" charset="0"/>
              </a:rPr>
              <a:t>逐步</a:t>
            </a:r>
            <a:r>
              <a:rPr lang="zh-CN" altLang="zh-CN" sz="2800" kern="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束缚的</a:t>
            </a:r>
            <a:r>
              <a:rPr lang="zh-CN" altLang="zh-CN" sz="2800" kern="1050" dirty="0">
                <a:solidFill>
                  <a:srgbClr val="000000"/>
                </a:solidFill>
                <a:latin typeface="Arial" panose="020B0604020202020204" pitchFamily="34" charset="0"/>
                <a:cs typeface="Arial" panose="020B0604020202020204" pitchFamily="34" charset="0"/>
              </a:rPr>
              <a:t>（</a:t>
            </a:r>
            <a:r>
              <a:rPr lang="en-US" altLang="zh-CN" sz="2800" b="1" kern="1050" dirty="0">
                <a:solidFill>
                  <a:srgbClr val="000000"/>
                </a:solidFill>
                <a:latin typeface="Arial" panose="020B0604020202020204" pitchFamily="34" charset="0"/>
                <a:cs typeface="Arial" panose="020B0604020202020204" pitchFamily="34" charset="0"/>
              </a:rPr>
              <a:t>binding</a:t>
            </a:r>
            <a:r>
              <a:rPr lang="zh-CN" altLang="zh-CN" sz="2800" kern="1050" dirty="0">
                <a:solidFill>
                  <a:srgbClr val="000000"/>
                </a:solidFill>
                <a:latin typeface="Arial" panose="020B0604020202020204" pitchFamily="34" charset="0"/>
                <a:cs typeface="Arial" panose="020B0604020202020204" pitchFamily="34" charset="0"/>
              </a:rPr>
              <a:t>）</a:t>
            </a:r>
            <a:r>
              <a:rPr lang="zh-CN" altLang="zh-CN" sz="2800" kern="1050" dirty="0">
                <a:solidFill>
                  <a:srgbClr val="000000"/>
                </a:solidFill>
                <a:latin typeface="Times New Roman" panose="02020603050405020304" pitchFamily="18" charset="0"/>
                <a:cs typeface="Times New Roman" panose="02020603050405020304" pitchFamily="18" charset="0"/>
              </a:rPr>
              <a:t>过程</a:t>
            </a:r>
            <a:endParaRPr lang="zh-CN" altLang="en-US" sz="2800" dirty="0"/>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latin typeface="宋体 (标题)"/>
              </a:rPr>
              <a:t>第</a:t>
            </a:r>
            <a:r>
              <a:rPr lang="en-US" altLang="zh-CN" sz="3600" dirty="0">
                <a:latin typeface="Arial" panose="020B0604020202020204" pitchFamily="34" charset="0"/>
                <a:cs typeface="Arial" panose="020B0604020202020204" pitchFamily="34" charset="0"/>
              </a:rPr>
              <a:t>13</a:t>
            </a:r>
            <a:r>
              <a:rPr lang="zh-CN" altLang="zh-CN" sz="3600" dirty="0">
                <a:latin typeface="宋体 (标题)"/>
              </a:rPr>
              <a:t>章  </a:t>
            </a:r>
            <a:r>
              <a:rPr lang="zh-CN" altLang="en-US" sz="3600" dirty="0">
                <a:latin typeface="宋体 (标题)"/>
              </a:rPr>
              <a:t>数据库管理系统概述</a:t>
            </a:r>
          </a:p>
        </p:txBody>
      </p:sp>
      <p:sp>
        <p:nvSpPr>
          <p:cNvPr id="9219" name="Rectangle 3"/>
          <p:cNvSpPr>
            <a:spLocks noGrp="1" noChangeArrowheads="1"/>
          </p:cNvSpPr>
          <p:nvPr>
            <p:ph type="body" idx="1"/>
          </p:nvPr>
        </p:nvSpPr>
        <p:spPr>
          <a:xfrm>
            <a:off x="2063552" y="1388773"/>
            <a:ext cx="7056139" cy="4056451"/>
          </a:xfrm>
        </p:spPr>
        <p:txBody>
          <a:bodyPr>
            <a:normAutofit fontScale="92500" lnSpcReduction="10000"/>
          </a:bodyPr>
          <a:lstStyle/>
          <a:p>
            <a:pPr marL="342900" lvl="1" indent="-342900" algn="just" eaLnBrk="1" hangingPunct="1">
              <a:lnSpc>
                <a:spcPct val="130000"/>
              </a:lnSpc>
              <a:spcBef>
                <a:spcPct val="20000"/>
              </a:spcBef>
              <a:buNone/>
              <a:defRPr/>
            </a:pPr>
            <a:r>
              <a:rPr lang="en-US" altLang="zh-CN" sz="2800" dirty="0">
                <a:solidFill>
                  <a:srgbClr val="0066FF"/>
                </a:solidFill>
                <a:cs typeface="+mn-cs"/>
              </a:rPr>
              <a:t>13.1</a:t>
            </a:r>
            <a:r>
              <a:rPr lang="zh-CN" altLang="en-US" sz="2800" dirty="0">
                <a:solidFill>
                  <a:srgbClr val="0066FF"/>
                </a:solidFill>
                <a:cs typeface="+mn-cs"/>
              </a:rPr>
              <a:t> 数据库管理系统的基本功能</a:t>
            </a:r>
          </a:p>
          <a:p>
            <a:pPr marL="0" indent="0" algn="just" eaLnBrk="1" hangingPunct="1">
              <a:buNone/>
            </a:pPr>
            <a:r>
              <a:rPr lang="en-US" altLang="zh-CN" dirty="0">
                <a:latin typeface="Arial" panose="02080604020202020204" pitchFamily="34" charset="0"/>
                <a:ea typeface="SimSun" pitchFamily="2" charset="-122"/>
              </a:rPr>
              <a:t>13.2</a:t>
            </a:r>
            <a:r>
              <a:rPr lang="zh-CN" altLang="en-US" dirty="0">
                <a:latin typeface="Arial" panose="02080604020202020204" pitchFamily="34" charset="0"/>
                <a:ea typeface="SimSun" pitchFamily="2" charset="-122"/>
              </a:rPr>
              <a:t> 数据库管理系统的系统结构</a:t>
            </a:r>
          </a:p>
          <a:p>
            <a:pPr marL="0" indent="0" algn="just" eaLnBrk="1" hangingPunct="1">
              <a:buNone/>
            </a:pPr>
            <a:r>
              <a:rPr lang="en-US" altLang="zh-CN" dirty="0">
                <a:latin typeface="Arial" panose="02080604020202020204" pitchFamily="34" charset="0"/>
                <a:ea typeface="SimSun" pitchFamily="2" charset="-122"/>
              </a:rPr>
              <a:t>13.3</a:t>
            </a:r>
            <a:r>
              <a:rPr lang="zh-CN" altLang="en-US" dirty="0">
                <a:latin typeface="Arial" panose="02080604020202020204" pitchFamily="34" charset="0"/>
                <a:ea typeface="SimSun" pitchFamily="2" charset="-122"/>
              </a:rPr>
              <a:t> 语言处理层</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13.4</a:t>
            </a:r>
            <a:r>
              <a:rPr lang="zh-CN" altLang="en-US" dirty="0">
                <a:latin typeface="Arial" panose="02080604020202020204" pitchFamily="34" charset="0"/>
                <a:ea typeface="SimSun" pitchFamily="2" charset="-122"/>
              </a:rPr>
              <a:t> 数据存取层</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13.5</a:t>
            </a:r>
            <a:r>
              <a:rPr lang="zh-CN" altLang="en-US" dirty="0">
                <a:latin typeface="Arial" panose="02080604020202020204" pitchFamily="34" charset="0"/>
                <a:ea typeface="SimSun" pitchFamily="2" charset="-122"/>
              </a:rPr>
              <a:t> 缓冲区管理</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13.6</a:t>
            </a:r>
            <a:r>
              <a:rPr lang="zh-CN" altLang="en-US" dirty="0">
                <a:latin typeface="Arial" panose="02080604020202020204" pitchFamily="34" charset="0"/>
                <a:ea typeface="SimSun" pitchFamily="2" charset="-122"/>
              </a:rPr>
              <a:t> 数据库的物理组织</a:t>
            </a:r>
            <a:endParaRPr lang="en-US" altLang="zh-CN" dirty="0">
              <a:latin typeface="Arial" panose="02080604020202020204" pitchFamily="34" charset="0"/>
              <a:ea typeface="SimSun" pitchFamily="2" charset="-122"/>
            </a:endParaRPr>
          </a:p>
          <a:p>
            <a:pPr marL="0" indent="0" algn="just" eaLnBrk="1" hangingPunct="1">
              <a:buNone/>
            </a:pPr>
            <a:r>
              <a:rPr lang="zh-CN" altLang="en-US" dirty="0">
                <a:latin typeface="Arial" panose="02080604020202020204" pitchFamily="34" charset="0"/>
                <a:ea typeface="SimSun" pitchFamily="2" charset="-122"/>
              </a:rPr>
              <a:t>本章小结</a:t>
            </a:r>
            <a:endParaRPr lang="en-US" altLang="zh-CN" dirty="0">
              <a:latin typeface="Arial" panose="02080604020202020204" pitchFamily="34" charset="0"/>
              <a:ea typeface="SimSun" pitchFamily="2" charset="-122"/>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cs typeface="+mn-cs"/>
              </a:rPr>
              <a:t>13.1</a:t>
            </a:r>
            <a:r>
              <a:rPr lang="zh-CN" altLang="en-US" sz="2800" dirty="0">
                <a:cs typeface="+mn-cs"/>
              </a:rPr>
              <a:t> 数据库管理系统的基本功能</a:t>
            </a:r>
          </a:p>
          <a:p>
            <a:pPr marL="342900" lvl="1" indent="-342900" algn="just" eaLnBrk="1" hangingPunct="1">
              <a:lnSpc>
                <a:spcPct val="130000"/>
              </a:lnSpc>
              <a:spcBef>
                <a:spcPct val="20000"/>
              </a:spcBef>
              <a:buNone/>
              <a:defRPr/>
            </a:pPr>
            <a:r>
              <a:rPr lang="en-US" altLang="zh-CN" sz="2800" dirty="0">
                <a:cs typeface="+mn-cs"/>
              </a:rPr>
              <a:t>13.2</a:t>
            </a:r>
            <a:r>
              <a:rPr lang="zh-CN" altLang="en-US" sz="2800" dirty="0">
                <a:cs typeface="+mn-cs"/>
              </a:rPr>
              <a:t> 数据库管理系统的系统结构</a:t>
            </a:r>
          </a:p>
          <a:p>
            <a:pPr marL="342900" lvl="1" indent="-342900" algn="just" eaLnBrk="1" hangingPunct="1">
              <a:lnSpc>
                <a:spcPct val="130000"/>
              </a:lnSpc>
              <a:spcBef>
                <a:spcPct val="20000"/>
              </a:spcBef>
              <a:buNone/>
              <a:defRPr/>
            </a:pPr>
            <a:r>
              <a:rPr lang="en-US" altLang="zh-CN" sz="2800" dirty="0">
                <a:cs typeface="+mn-cs"/>
              </a:rPr>
              <a:t>13.3</a:t>
            </a:r>
            <a:r>
              <a:rPr lang="zh-CN" altLang="en-US" sz="2800" dirty="0">
                <a:cs typeface="+mn-cs"/>
              </a:rPr>
              <a:t> 语言处理层</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solidFill>
                  <a:srgbClr val="0066FF"/>
                </a:solidFill>
                <a:cs typeface="+mn-cs"/>
              </a:rPr>
              <a:t>13.4</a:t>
            </a:r>
            <a:r>
              <a:rPr lang="zh-CN" altLang="en-US" sz="2800" dirty="0">
                <a:solidFill>
                  <a:srgbClr val="0066FF"/>
                </a:solidFill>
                <a:cs typeface="+mn-cs"/>
              </a:rPr>
              <a:t> 数据存取层</a:t>
            </a:r>
            <a:endParaRPr lang="en-US" altLang="zh-CN" sz="2800" dirty="0">
              <a:solidFill>
                <a:srgbClr val="0066FF"/>
              </a:solidFill>
              <a:cs typeface="+mn-cs"/>
            </a:endParaRPr>
          </a:p>
          <a:p>
            <a:pPr marL="0" indent="0" algn="just" eaLnBrk="1" hangingPunct="1">
              <a:buNone/>
            </a:pPr>
            <a:r>
              <a:rPr lang="en-US" altLang="zh-CN" dirty="0">
                <a:latin typeface="Arial" panose="02080604020202020204" pitchFamily="34" charset="0"/>
                <a:ea typeface="SimSun" pitchFamily="2" charset="-122"/>
              </a:rPr>
              <a:t>13.5</a:t>
            </a:r>
            <a:r>
              <a:rPr lang="zh-CN" altLang="en-US" dirty="0">
                <a:latin typeface="Arial" panose="02080604020202020204" pitchFamily="34" charset="0"/>
                <a:ea typeface="SimSun" pitchFamily="2" charset="-122"/>
              </a:rPr>
              <a:t> 缓冲区管理</a:t>
            </a:r>
            <a:endParaRPr lang="en-US" altLang="zh-CN" dirty="0">
              <a:latin typeface="Arial" panose="02080604020202020204" pitchFamily="34" charset="0"/>
              <a:ea typeface="SimSun" pitchFamily="2" charset="-122"/>
            </a:endParaRPr>
          </a:p>
          <a:p>
            <a:pPr marL="0" indent="0" algn="just" eaLnBrk="1" hangingPunct="1">
              <a:buNone/>
            </a:pPr>
            <a:r>
              <a:rPr lang="en-US" altLang="zh-CN" dirty="0">
                <a:latin typeface="Arial" panose="02080604020202020204" pitchFamily="34" charset="0"/>
                <a:ea typeface="SimSun" pitchFamily="2" charset="-122"/>
              </a:rPr>
              <a:t>13.6</a:t>
            </a:r>
            <a:r>
              <a:rPr lang="zh-CN" altLang="en-US" dirty="0">
                <a:latin typeface="Arial" panose="02080604020202020204" pitchFamily="34" charset="0"/>
                <a:ea typeface="SimSun" pitchFamily="2" charset="-122"/>
              </a:rPr>
              <a:t> 数据库的物理组织</a:t>
            </a:r>
            <a:endParaRPr lang="en-US" altLang="zh-CN" dirty="0">
              <a:latin typeface="Arial" panose="02080604020202020204" pitchFamily="34" charset="0"/>
              <a:ea typeface="SimSun" pitchFamily="2" charset="-122"/>
            </a:endParaRPr>
          </a:p>
          <a:p>
            <a:pPr marL="0" indent="0" algn="just" eaLnBrk="1" hangingPunct="1">
              <a:buNone/>
            </a:pPr>
            <a:r>
              <a:rPr lang="zh-CN" altLang="en-US" dirty="0">
                <a:latin typeface="Arial" panose="02080604020202020204" pitchFamily="34" charset="0"/>
                <a:ea typeface="SimSun" pitchFamily="2" charset="-122"/>
              </a:rPr>
              <a:t>本章小结</a:t>
            </a:r>
            <a:endParaRPr lang="en-US" altLang="zh-CN" dirty="0">
              <a:latin typeface="Arial" panose="02080604020202020204" pitchFamily="34" charset="0"/>
              <a:ea typeface="SimSun" pitchFamily="2" charset="-122"/>
            </a:endParaRPr>
          </a:p>
          <a:p>
            <a:pPr marL="0" indent="0" algn="just" eaLnBrk="1" hangingPunct="1">
              <a:buNone/>
            </a:pPr>
            <a:endParaRPr lang="en-US" altLang="zh-CN" dirty="0">
              <a:latin typeface="Arial" panose="02080604020202020204" pitchFamily="34" charset="0"/>
              <a:ea typeface="SimSun" pitchFamily="2" charset="-122"/>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1415480" y="1372614"/>
            <a:ext cx="9433048" cy="4144618"/>
          </a:xfrm>
        </p:spPr>
        <p:txBody>
          <a:bodyPr/>
          <a:lstStyle/>
          <a:p>
            <a:pPr eaLnBrk="1" hangingPunct="1">
              <a:lnSpc>
                <a:spcPct val="120000"/>
              </a:lnSpc>
            </a:pPr>
            <a:r>
              <a:rPr lang="zh-CN" altLang="zh-CN" kern="1050" dirty="0">
                <a:effectLst/>
                <a:latin typeface="Times New Roman" panose="02020603050405020304" pitchFamily="18" charset="0"/>
                <a:ea typeface="SimSun" pitchFamily="2" charset="-122"/>
                <a:cs typeface="Times New Roman" panose="02020603050405020304" pitchFamily="18" charset="0"/>
              </a:rPr>
              <a:t>介于语言处理层和数据存储层之间</a:t>
            </a:r>
            <a:endParaRPr lang="en-US" altLang="zh-CN" kern="1050" dirty="0">
              <a:effectLst/>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effectLst/>
                <a:latin typeface="Times New Roman" panose="02020603050405020304" pitchFamily="18" charset="0"/>
                <a:ea typeface="SimSun" pitchFamily="2" charset="-122"/>
                <a:cs typeface="Times New Roman" panose="02020603050405020304" pitchFamily="18" charset="0"/>
              </a:rPr>
              <a:t> </a:t>
            </a:r>
            <a:r>
              <a:rPr lang="zh-CN" altLang="zh-CN" kern="1050" dirty="0" smtClean="0">
                <a:effectLst/>
                <a:latin typeface="Times New Roman" panose="02020603050405020304" pitchFamily="18" charset="0"/>
                <a:ea typeface="SimSun" pitchFamily="2" charset="-122"/>
                <a:cs typeface="Times New Roman" panose="02020603050405020304" pitchFamily="18" charset="0"/>
              </a:rPr>
              <a:t>向上</a:t>
            </a:r>
            <a:r>
              <a:rPr lang="zh-CN" altLang="zh-CN" kern="1050" dirty="0">
                <a:effectLst/>
                <a:latin typeface="Times New Roman" panose="02020603050405020304" pitchFamily="18" charset="0"/>
                <a:ea typeface="SimSun" pitchFamily="2" charset="-122"/>
                <a:cs typeface="Times New Roman" panose="02020603050405020304" pitchFamily="18" charset="0"/>
              </a:rPr>
              <a:t>提供单元组接口，即导航式的一次一个元组的存取操作</a:t>
            </a:r>
            <a:endParaRPr lang="en-US" altLang="zh-CN" kern="1050" dirty="0">
              <a:effectLst/>
              <a:latin typeface="Times New Roman" panose="02020603050405020304" pitchFamily="18" charset="0"/>
              <a:ea typeface="SimSun" pitchFamily="2" charset="-122"/>
              <a:cs typeface="Times New Roman" panose="02020603050405020304" pitchFamily="18" charset="0"/>
            </a:endParaRPr>
          </a:p>
          <a:p>
            <a:pPr lvl="1" eaLnBrk="1" hangingPunct="1">
              <a:lnSpc>
                <a:spcPct val="120000"/>
              </a:lnSpc>
            </a:pPr>
            <a:r>
              <a:rPr lang="en-US" altLang="zh-CN" kern="1050" dirty="0" smtClean="0">
                <a:effectLst/>
                <a:latin typeface="Times New Roman" panose="02020603050405020304" pitchFamily="18" charset="0"/>
                <a:ea typeface="SimSun" pitchFamily="2" charset="-122"/>
                <a:cs typeface="Times New Roman" panose="02020603050405020304" pitchFamily="18" charset="0"/>
              </a:rPr>
              <a:t> </a:t>
            </a:r>
            <a:r>
              <a:rPr lang="zh-CN" altLang="zh-CN" kern="1050" dirty="0" smtClean="0">
                <a:effectLst/>
                <a:latin typeface="Times New Roman" panose="02020603050405020304" pitchFamily="18" charset="0"/>
                <a:ea typeface="SimSun" pitchFamily="2" charset="-122"/>
                <a:cs typeface="Times New Roman" panose="02020603050405020304" pitchFamily="18" charset="0"/>
              </a:rPr>
              <a:t>向下</a:t>
            </a:r>
            <a:r>
              <a:rPr lang="zh-CN" altLang="zh-CN" kern="1050" dirty="0">
                <a:effectLst/>
                <a:latin typeface="Times New Roman" panose="02020603050405020304" pitchFamily="18" charset="0"/>
                <a:ea typeface="SimSun" pitchFamily="2" charset="-122"/>
                <a:cs typeface="Times New Roman" panose="02020603050405020304" pitchFamily="18" charset="0"/>
              </a:rPr>
              <a:t>以系统缓冲区的存储器接口作为实现基础</a:t>
            </a:r>
            <a:endParaRPr lang="zh-CN" altLang="en-US" dirty="0"/>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Arial" panose="020B0604020202020204" pitchFamily="34" charset="0"/>
                <a:ea typeface="宋体" panose="02010600030101010101" pitchFamily="2" charset="-122"/>
                <a:cs typeface="Arial" panose="020B0604020202020204" pitchFamily="34" charset="0"/>
              </a:rPr>
              <a:t>13.4</a:t>
            </a:r>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数据存取层</a:t>
            </a:r>
          </a:p>
        </p:txBody>
      </p:sp>
    </p:spTree>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数据存取层（续）</a:t>
            </a:r>
          </a:p>
        </p:txBody>
      </p:sp>
      <p:sp>
        <p:nvSpPr>
          <p:cNvPr id="3" name="矩形 2"/>
          <p:cNvSpPr/>
          <p:nvPr/>
        </p:nvSpPr>
        <p:spPr>
          <a:xfrm>
            <a:off x="1873852" y="979812"/>
            <a:ext cx="4572000" cy="521970"/>
          </a:xfrm>
          <a:prstGeom prst="rect">
            <a:avLst/>
          </a:prstGeom>
        </p:spPr>
        <p:txBody>
          <a:bodyPr>
            <a:spAutoFit/>
          </a:bodyPr>
          <a:lstStyle/>
          <a:p>
            <a:pPr>
              <a:buSzPts val="2800"/>
              <a:buFont typeface="Wingdings" panose="05000000000000000000" pitchFamily="2" charset="2"/>
              <a:buChar char="v"/>
            </a:pPr>
            <a:r>
              <a:rPr lang="zh-CN" altLang="en-US" sz="2800" b="1" dirty="0">
                <a:solidFill>
                  <a:srgbClr val="000000"/>
                </a:solidFill>
                <a:latin typeface="宋体" panose="02010600030101010101" pitchFamily="2" charset="-122"/>
                <a:ea typeface="宋体" panose="02010600030101010101" pitchFamily="2" charset="-122"/>
              </a:rPr>
              <a:t>数据存取层的接口</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1584482"/>
            <a:ext cx="5712232" cy="4011456"/>
          </a:xfrm>
          <a:prstGeom prst="rect">
            <a:avLst/>
          </a:prstGeom>
          <a:noFill/>
          <a:ln>
            <a:noFill/>
          </a:ln>
        </p:spPr>
      </p:pic>
      <p:sp>
        <p:nvSpPr>
          <p:cNvPr id="7" name="文本框 6"/>
          <p:cNvSpPr txBox="1"/>
          <p:nvPr/>
        </p:nvSpPr>
        <p:spPr>
          <a:xfrm>
            <a:off x="3685117" y="5781111"/>
            <a:ext cx="4821766" cy="337185"/>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数据存取层及其上下接口关系</a:t>
            </a:r>
            <a:endParaRPr lang="zh-CN" altLang="en-US" sz="1600" b="1"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1055440" y="1916832"/>
            <a:ext cx="10801200" cy="4248472"/>
          </a:xfrm>
        </p:spPr>
        <p:txBody>
          <a:bodyPr>
            <a:normAutofit fontScale="97500"/>
          </a:bodyPr>
          <a:lstStyle/>
          <a:p>
            <a:pPr lvl="1" algn="just" eaLnBrk="1" hangingPunct="1">
              <a:lnSpc>
                <a:spcPct val="120000"/>
              </a:lnSpc>
            </a:pPr>
            <a:r>
              <a:rPr lang="zh-CN" altLang="en-US" dirty="0" smtClean="0">
                <a:latin typeface="宋体" panose="02010600030101010101" pitchFamily="2" charset="-122"/>
                <a:ea typeface="宋体" panose="02010600030101010101" pitchFamily="2" charset="-122"/>
              </a:rPr>
              <a:t> 提供</a:t>
            </a:r>
            <a:r>
              <a:rPr lang="zh-CN" altLang="en-US" dirty="0">
                <a:latin typeface="宋体" panose="02010600030101010101" pitchFamily="2" charset="-122"/>
                <a:ea typeface="宋体" panose="02010600030101010101" pitchFamily="2" charset="-122"/>
              </a:rPr>
              <a:t>一次一个元组的查找、插入、删除、修改等基本操作。</a:t>
            </a:r>
          </a:p>
          <a:p>
            <a:pPr lvl="1" algn="just" eaLnBrk="1" hangingPunct="1">
              <a:lnSpc>
                <a:spcPct val="120000"/>
              </a:lnSpc>
            </a:pPr>
            <a:r>
              <a:rPr lang="zh-CN" altLang="en-US" dirty="0" smtClean="0">
                <a:latin typeface="宋体" panose="02010600030101010101" pitchFamily="2" charset="-122"/>
                <a:ea typeface="宋体" panose="02010600030101010101" pitchFamily="2" charset="-122"/>
              </a:rPr>
              <a:t> 提供</a:t>
            </a:r>
            <a:r>
              <a:rPr lang="zh-CN" altLang="en-US" dirty="0">
                <a:latin typeface="宋体" panose="02010600030101010101" pitchFamily="2" charset="-122"/>
                <a:ea typeface="宋体" panose="02010600030101010101" pitchFamily="2" charset="-122"/>
              </a:rPr>
              <a:t>元组查找所循的存取路径以及对存取路径的维护操作</a:t>
            </a:r>
          </a:p>
          <a:p>
            <a:pPr lvl="2" algn="just" eaLnBrk="1" hangingPunct="1">
              <a:lnSpc>
                <a:spcPct val="120000"/>
              </a:lnSpc>
              <a:spcBef>
                <a:spcPct val="10000"/>
              </a:spcBef>
              <a:spcAft>
                <a:spcPct val="40000"/>
              </a:spcAft>
              <a:buFont typeface="Wingdings" panose="05000000000000000000" pitchFamily="2" charset="2"/>
              <a:buChar char="l"/>
            </a:pPr>
            <a:r>
              <a:rPr lang="zh-CN" altLang="zh-CN" sz="2300" kern="1050" dirty="0">
                <a:effectLst/>
                <a:latin typeface="宋体" panose="02010600030101010101" pitchFamily="2" charset="-122"/>
                <a:ea typeface="宋体" panose="02010600030101010101" pitchFamily="2" charset="-122"/>
                <a:cs typeface="Times New Roman" panose="02020603050405020304" pitchFamily="18" charset="0"/>
              </a:rPr>
              <a:t>索引记录的查找、插入、删除、修改</a:t>
            </a:r>
            <a:endParaRPr lang="en-US" altLang="zh-CN" sz="2300" dirty="0">
              <a:latin typeface="宋体" panose="02010600030101010101" pitchFamily="2" charset="-122"/>
              <a:ea typeface="宋体" panose="02010600030101010101" pitchFamily="2" charset="-122"/>
            </a:endParaRPr>
          </a:p>
          <a:p>
            <a:pPr lvl="2" algn="just" eaLnBrk="1" hangingPunct="1">
              <a:lnSpc>
                <a:spcPct val="120000"/>
              </a:lnSpc>
              <a:spcBef>
                <a:spcPct val="10000"/>
              </a:spcBef>
              <a:spcAft>
                <a:spcPct val="40000"/>
              </a:spcAft>
              <a:buFont typeface="Wingdings" panose="05000000000000000000" pitchFamily="2" charset="2"/>
              <a:buChar char="l"/>
            </a:pPr>
            <a:r>
              <a:rPr lang="en-US" altLang="zh-CN" sz="2300" dirty="0">
                <a:latin typeface="Arial" panose="020B0604020202020204" pitchFamily="34" charset="0"/>
                <a:ea typeface="宋体" panose="02010600030101010101" pitchFamily="2" charset="-122"/>
                <a:cs typeface="Arial" panose="020B0604020202020204" pitchFamily="34" charset="0"/>
              </a:rPr>
              <a:t>B+</a:t>
            </a:r>
            <a:r>
              <a:rPr lang="zh-CN" altLang="en-US" sz="2300" dirty="0">
                <a:latin typeface="宋体" panose="02010600030101010101" pitchFamily="2" charset="-122"/>
                <a:ea typeface="宋体" panose="02010600030101010101" pitchFamily="2" charset="-122"/>
              </a:rPr>
              <a:t>树的建立、查找、插入、删除、修改</a:t>
            </a:r>
          </a:p>
          <a:p>
            <a:pPr lvl="1" algn="just" eaLnBrk="1" hangingPunct="1">
              <a:lnSpc>
                <a:spcPct val="120000"/>
              </a:lnSpc>
            </a:pPr>
            <a:r>
              <a:rPr lang="zh-CN" altLang="en-US" dirty="0" smtClean="0">
                <a:latin typeface="宋体" panose="02010600030101010101" pitchFamily="2" charset="-122"/>
                <a:ea typeface="宋体" panose="02010600030101010101" pitchFamily="2" charset="-122"/>
              </a:rPr>
              <a:t> 对</a:t>
            </a:r>
            <a:r>
              <a:rPr lang="zh-CN" altLang="en-US" dirty="0">
                <a:latin typeface="宋体" panose="02010600030101010101" pitchFamily="2" charset="-122"/>
                <a:ea typeface="宋体" panose="02010600030101010101" pitchFamily="2" charset="-122"/>
              </a:rPr>
              <a:t>记录和存取路径的封锁、解锁操作</a:t>
            </a:r>
          </a:p>
          <a:p>
            <a:pPr lvl="1" algn="just" eaLnBrk="1" hangingPunct="1">
              <a:lnSpc>
                <a:spcPct val="120000"/>
              </a:lnSpc>
            </a:pPr>
            <a:r>
              <a:rPr lang="zh-CN" altLang="en-US" dirty="0" smtClean="0">
                <a:latin typeface="宋体" panose="02010600030101010101" pitchFamily="2" charset="-122"/>
                <a:ea typeface="宋体" panose="02010600030101010101" pitchFamily="2" charset="-122"/>
              </a:rPr>
              <a:t> 日志文件</a:t>
            </a:r>
            <a:r>
              <a:rPr lang="zh-CN" altLang="en-US" dirty="0">
                <a:latin typeface="宋体" panose="02010600030101010101" pitchFamily="2" charset="-122"/>
                <a:ea typeface="宋体" panose="02010600030101010101" pitchFamily="2" charset="-122"/>
              </a:rPr>
              <a:t>的登记和读取操作</a:t>
            </a:r>
          </a:p>
          <a:p>
            <a:pPr lvl="1" algn="just" eaLnBrk="1" hangingPunct="1">
              <a:lnSpc>
                <a:spcPct val="12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其他</a:t>
            </a:r>
            <a:r>
              <a:rPr lang="zh-CN" altLang="zh-CN" dirty="0">
                <a:latin typeface="宋体" panose="02010600030101010101" pitchFamily="2" charset="-122"/>
                <a:ea typeface="宋体" panose="02010600030101010101" pitchFamily="2" charset="-122"/>
              </a:rPr>
              <a:t>辅助操作，如扫描、合并</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排序，其操作对象有关系、有序表、索引等</a:t>
            </a:r>
            <a:endParaRPr lang="en-US" altLang="zh-CN"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数据存取层（续）</a:t>
            </a:r>
          </a:p>
        </p:txBody>
      </p:sp>
      <p:sp>
        <p:nvSpPr>
          <p:cNvPr id="8" name="矩形 7"/>
          <p:cNvSpPr/>
          <p:nvPr/>
        </p:nvSpPr>
        <p:spPr>
          <a:xfrm>
            <a:off x="407368" y="1196752"/>
            <a:ext cx="4572000" cy="521970"/>
          </a:xfrm>
          <a:prstGeom prst="rect">
            <a:avLst/>
          </a:prstGeom>
        </p:spPr>
        <p:txBody>
          <a:bodyPr>
            <a:spAutoFit/>
          </a:bodyPr>
          <a:lstStyle/>
          <a:p>
            <a:pPr>
              <a:buSzPts val="2800"/>
              <a:buFont typeface="Wingdings" panose="05000000000000000000" pitchFamily="2" charset="2"/>
              <a:buChar char="v"/>
            </a:pPr>
            <a:r>
              <a:rPr lang="zh-CN" altLang="en-US" sz="2800" b="1" dirty="0">
                <a:solidFill>
                  <a:srgbClr val="000000"/>
                </a:solidFill>
                <a:latin typeface="宋体" panose="02010600030101010101" pitchFamily="2" charset="-122"/>
                <a:ea typeface="宋体" panose="02010600030101010101" pitchFamily="2" charset="-122"/>
              </a:rPr>
              <a:t>数据存取层的任务</a:t>
            </a:r>
          </a:p>
        </p:txBody>
      </p:sp>
    </p:spTree>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1559496" y="1556792"/>
            <a:ext cx="8001000" cy="3333974"/>
          </a:xfrm>
        </p:spPr>
        <p:txBody>
          <a:bodyPr/>
          <a:lstStyle/>
          <a:p>
            <a:pPr algn="just" eaLnBrk="1" hangingPunct="1">
              <a:lnSpc>
                <a:spcPct val="150000"/>
              </a:lnSpc>
            </a:pPr>
            <a:r>
              <a:rPr lang="zh-CN" altLang="en-US" dirty="0">
                <a:solidFill>
                  <a:srgbClr val="00B050"/>
                </a:solidFill>
              </a:rPr>
              <a:t>1</a:t>
            </a:r>
            <a:r>
              <a:rPr lang="en-US" altLang="zh-CN" dirty="0">
                <a:solidFill>
                  <a:srgbClr val="00B050"/>
                </a:solidFill>
              </a:rPr>
              <a:t>3.4</a:t>
            </a:r>
            <a:r>
              <a:rPr lang="zh-CN" altLang="en-US" dirty="0">
                <a:solidFill>
                  <a:srgbClr val="00B050"/>
                </a:solidFill>
              </a:rPr>
              <a:t>.1 </a:t>
            </a:r>
            <a:r>
              <a:rPr lang="zh-CN" altLang="en-US" dirty="0">
                <a:solidFill>
                  <a:srgbClr val="00B050"/>
                </a:solidFill>
                <a:latin typeface="Times New Roman" panose="02020603050405020304" pitchFamily="18" charset="0"/>
              </a:rPr>
              <a:t>数据存取层的系统结构</a:t>
            </a:r>
            <a:endParaRPr lang="zh-CN" altLang="en-US" dirty="0">
              <a:solidFill>
                <a:srgbClr val="00B050"/>
              </a:solidFill>
            </a:endParaRPr>
          </a:p>
          <a:p>
            <a:pPr algn="just" eaLnBrk="1" hangingPunct="1">
              <a:lnSpc>
                <a:spcPct val="150000"/>
              </a:lnSpc>
            </a:pPr>
            <a:r>
              <a:rPr lang="zh-CN" altLang="en-US" dirty="0"/>
              <a:t>1</a:t>
            </a:r>
            <a:r>
              <a:rPr lang="en-US" altLang="zh-CN" dirty="0"/>
              <a:t>3.4</a:t>
            </a:r>
            <a:r>
              <a:rPr lang="zh-CN" altLang="en-US" dirty="0"/>
              <a:t>.2 </a:t>
            </a:r>
            <a:r>
              <a:rPr lang="zh-CN" altLang="en-US" dirty="0">
                <a:latin typeface="SimSun" pitchFamily="2" charset="-122"/>
              </a:rPr>
              <a:t>数据存取层的功能子系统</a:t>
            </a:r>
            <a:r>
              <a:rPr lang="zh-CN" altLang="en-US" dirty="0"/>
              <a:t> </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数据存取层（续）</a:t>
            </a:r>
          </a:p>
        </p:txBody>
      </p:sp>
    </p:spTree>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4724400" y="857249"/>
            <a:ext cx="594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ts val="18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ts val="18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ts val="18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eaLnBrk="1" hangingPunct="1">
              <a:spcBef>
                <a:spcPct val="50000"/>
              </a:spcBef>
              <a:buSzTx/>
              <a:buFont typeface="Arial" panose="02080604020202020204" pitchFamily="34" charset="0"/>
              <a:buNone/>
            </a:pPr>
            <a:endParaRPr lang="zh-CN" altLang="en-US" sz="1800" b="0"/>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Arial" panose="020B0604020202020204" pitchFamily="34" charset="0"/>
                <a:ea typeface="宋体" panose="02010600030101010101" pitchFamily="2" charset="-122"/>
                <a:cs typeface="Arial" panose="020B0604020202020204" pitchFamily="34" charset="0"/>
              </a:rPr>
              <a:t>13.4.1</a:t>
            </a:r>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数据存取层的系统结构</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1099335"/>
            <a:ext cx="5328592" cy="4882366"/>
          </a:xfrm>
          <a:prstGeom prst="rect">
            <a:avLst/>
          </a:prstGeom>
          <a:noFill/>
          <a:ln>
            <a:noFill/>
          </a:ln>
        </p:spPr>
      </p:pic>
      <p:sp>
        <p:nvSpPr>
          <p:cNvPr id="8" name="文本框 7"/>
          <p:cNvSpPr txBox="1"/>
          <p:nvPr/>
        </p:nvSpPr>
        <p:spPr>
          <a:xfrm>
            <a:off x="4439816" y="6014647"/>
            <a:ext cx="4821766" cy="337185"/>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数据存取层的系统结构</a:t>
            </a:r>
            <a:endParaRPr lang="zh-CN" altLang="en-US" sz="1600" b="1" dirty="0"/>
          </a:p>
        </p:txBody>
      </p:sp>
    </p:spTree>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a:xfrm>
            <a:off x="1903537" y="1268760"/>
            <a:ext cx="8001000" cy="4608512"/>
          </a:xfrm>
        </p:spPr>
        <p:txBody>
          <a:bodyPr>
            <a:noAutofit/>
          </a:bodyPr>
          <a:lstStyle/>
          <a:p>
            <a:pPr algn="just" eaLnBrk="1" hangingPunct="1">
              <a:lnSpc>
                <a:spcPct val="150000"/>
              </a:lnSpc>
            </a:pPr>
            <a:r>
              <a:rPr lang="zh-CN" altLang="en-US" dirty="0">
                <a:latin typeface="Times New Roman" panose="02020603050405020304" pitchFamily="18" charset="0"/>
              </a:rPr>
              <a:t>数据存取层的系统结构</a:t>
            </a:r>
          </a:p>
          <a:p>
            <a:pPr lvl="1" algn="just" eaLnBrk="1" hangingPunct="1">
              <a:lnSpc>
                <a:spcPct val="150000"/>
              </a:lnSpc>
              <a:spcBef>
                <a:spcPts val="600"/>
              </a:spcBef>
            </a:pPr>
            <a:r>
              <a:rPr lang="zh-CN" altLang="en-US" dirty="0" smtClean="0">
                <a:latin typeface="Times New Roman" panose="02020603050405020304" pitchFamily="18" charset="0"/>
              </a:rPr>
              <a:t> 记录</a:t>
            </a:r>
            <a:r>
              <a:rPr lang="zh-CN" altLang="en-US" dirty="0">
                <a:latin typeface="Times New Roman" panose="02020603050405020304" pitchFamily="18" charset="0"/>
              </a:rPr>
              <a:t>存取、事务管理子系统</a:t>
            </a:r>
            <a:endParaRPr lang="zh-CN" altLang="en-US" dirty="0"/>
          </a:p>
          <a:p>
            <a:pPr lvl="1" algn="just" eaLnBrk="1" hangingPunct="1">
              <a:lnSpc>
                <a:spcPct val="150000"/>
              </a:lnSpc>
              <a:spcBef>
                <a:spcPts val="600"/>
              </a:spcBef>
            </a:pPr>
            <a:r>
              <a:rPr lang="zh-CN" altLang="en-US" dirty="0" smtClean="0">
                <a:latin typeface="Times New Roman" panose="02020603050405020304" pitchFamily="18" charset="0"/>
              </a:rPr>
              <a:t> 控制</a:t>
            </a:r>
            <a:r>
              <a:rPr lang="zh-CN" altLang="en-US" dirty="0">
                <a:latin typeface="Times New Roman" panose="02020603050405020304" pitchFamily="18" charset="0"/>
              </a:rPr>
              <a:t>信息管理模块</a:t>
            </a:r>
            <a:endParaRPr lang="zh-CN" altLang="en-US" dirty="0"/>
          </a:p>
          <a:p>
            <a:pPr lvl="1" algn="just" eaLnBrk="1" hangingPunct="1">
              <a:lnSpc>
                <a:spcPct val="150000"/>
              </a:lnSpc>
              <a:spcBef>
                <a:spcPts val="600"/>
              </a:spcBef>
            </a:pPr>
            <a:r>
              <a:rPr lang="zh-CN" altLang="en-US" dirty="0" smtClean="0">
                <a:latin typeface="Times New Roman" panose="02020603050405020304" pitchFamily="18" charset="0"/>
              </a:rPr>
              <a:t> 排序</a:t>
            </a:r>
            <a:r>
              <a:rPr lang="zh-CN" altLang="en-US" dirty="0"/>
              <a:t>/</a:t>
            </a:r>
            <a:r>
              <a:rPr lang="zh-CN" altLang="en-US" dirty="0">
                <a:latin typeface="Times New Roman" panose="02020603050405020304" pitchFamily="18" charset="0"/>
              </a:rPr>
              <a:t>合并子系统</a:t>
            </a:r>
            <a:endParaRPr lang="zh-CN" altLang="en-US" dirty="0"/>
          </a:p>
          <a:p>
            <a:pPr lvl="1" algn="just" eaLnBrk="1" hangingPunct="1">
              <a:lnSpc>
                <a:spcPct val="150000"/>
              </a:lnSpc>
              <a:spcBef>
                <a:spcPts val="600"/>
              </a:spcBef>
            </a:pPr>
            <a:r>
              <a:rPr lang="zh-CN" altLang="en-US" dirty="0" smtClean="0">
                <a:latin typeface="Times New Roman" panose="02020603050405020304" pitchFamily="18" charset="0"/>
              </a:rPr>
              <a:t> 存取</a:t>
            </a:r>
            <a:r>
              <a:rPr lang="zh-CN" altLang="en-US" dirty="0">
                <a:latin typeface="Times New Roman" panose="02020603050405020304" pitchFamily="18" charset="0"/>
              </a:rPr>
              <a:t>路径维护子系统</a:t>
            </a:r>
            <a:endParaRPr lang="zh-CN" altLang="en-US" dirty="0"/>
          </a:p>
          <a:p>
            <a:pPr lvl="1" algn="just" eaLnBrk="1" hangingPunct="1">
              <a:lnSpc>
                <a:spcPct val="150000"/>
              </a:lnSpc>
              <a:spcBef>
                <a:spcPts val="600"/>
              </a:spcBef>
            </a:pPr>
            <a:r>
              <a:rPr lang="zh-CN" altLang="en-US" dirty="0" smtClean="0">
                <a:latin typeface="Times New Roman" panose="02020603050405020304" pitchFamily="18" charset="0"/>
              </a:rPr>
              <a:t> 封锁</a:t>
            </a:r>
            <a:r>
              <a:rPr lang="zh-CN" altLang="en-US" dirty="0">
                <a:latin typeface="Times New Roman" panose="02020603050405020304" pitchFamily="18" charset="0"/>
              </a:rPr>
              <a:t>子系统，执行并发控制</a:t>
            </a:r>
          </a:p>
          <a:p>
            <a:pPr lvl="1" algn="just" eaLnBrk="1" hangingPunct="1">
              <a:lnSpc>
                <a:spcPct val="150000"/>
              </a:lnSpc>
              <a:spcBef>
                <a:spcPts val="600"/>
              </a:spcBef>
            </a:pPr>
            <a:r>
              <a:rPr lang="zh-CN" altLang="en-US" dirty="0" smtClean="0">
                <a:latin typeface="SimSun" pitchFamily="2" charset="-122"/>
              </a:rPr>
              <a:t> 日志</a:t>
            </a:r>
            <a:r>
              <a:rPr lang="zh-CN" altLang="en-US" dirty="0">
                <a:latin typeface="SimSun" pitchFamily="2" charset="-122"/>
              </a:rPr>
              <a:t>登记子系统，执行恢复任务</a:t>
            </a:r>
            <a:r>
              <a:rPr lang="zh-CN" altLang="en-US" dirty="0"/>
              <a:t> </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数据存取层的系统结构（续）</a:t>
            </a:r>
          </a:p>
        </p:txBody>
      </p:sp>
    </p:spTree>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209800" y="1844675"/>
            <a:ext cx="8001000" cy="2686051"/>
          </a:xfrm>
        </p:spPr>
        <p:txBody>
          <a:bodyPr/>
          <a:lstStyle/>
          <a:p>
            <a:pPr algn="just" eaLnBrk="1" hangingPunct="1">
              <a:lnSpc>
                <a:spcPct val="150000"/>
              </a:lnSpc>
            </a:pPr>
            <a:r>
              <a:rPr lang="zh-CN" altLang="en-US" dirty="0"/>
              <a:t>1</a:t>
            </a:r>
            <a:r>
              <a:rPr lang="en-US" altLang="zh-CN" dirty="0"/>
              <a:t>3.4</a:t>
            </a:r>
            <a:r>
              <a:rPr lang="zh-CN" altLang="en-US" dirty="0"/>
              <a:t>.1 </a:t>
            </a:r>
            <a:r>
              <a:rPr lang="zh-CN" altLang="en-US" dirty="0">
                <a:latin typeface="Times New Roman" panose="02020603050405020304" pitchFamily="18" charset="0"/>
              </a:rPr>
              <a:t>数据存取层的系统结构</a:t>
            </a:r>
            <a:endParaRPr lang="zh-CN" altLang="en-US" dirty="0"/>
          </a:p>
          <a:p>
            <a:pPr algn="just" eaLnBrk="1" hangingPunct="1">
              <a:lnSpc>
                <a:spcPct val="150000"/>
              </a:lnSpc>
            </a:pPr>
            <a:r>
              <a:rPr lang="zh-CN" altLang="en-US" dirty="0">
                <a:solidFill>
                  <a:srgbClr val="00B050"/>
                </a:solidFill>
              </a:rPr>
              <a:t>1</a:t>
            </a:r>
            <a:r>
              <a:rPr lang="en-US" altLang="zh-CN" dirty="0">
                <a:solidFill>
                  <a:srgbClr val="00B050"/>
                </a:solidFill>
              </a:rPr>
              <a:t>3.4</a:t>
            </a:r>
            <a:r>
              <a:rPr lang="zh-CN" altLang="en-US" dirty="0">
                <a:solidFill>
                  <a:srgbClr val="00B050"/>
                </a:solidFill>
              </a:rPr>
              <a:t>.2 </a:t>
            </a:r>
            <a:r>
              <a:rPr lang="zh-CN" altLang="en-US" dirty="0">
                <a:solidFill>
                  <a:srgbClr val="00B050"/>
                </a:solidFill>
                <a:latin typeface="SimSun" pitchFamily="2" charset="-122"/>
              </a:rPr>
              <a:t>数据存取层的功能子系统</a:t>
            </a:r>
            <a:r>
              <a:rPr lang="zh-CN" altLang="en-US" dirty="0">
                <a:solidFill>
                  <a:srgbClr val="00B050"/>
                </a:solidFill>
              </a:rPr>
              <a:t> </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数据存取层（续）</a:t>
            </a:r>
          </a:p>
        </p:txBody>
      </p:sp>
    </p:spTree>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1906897" y="1268760"/>
            <a:ext cx="8001000" cy="4680520"/>
          </a:xfrm>
        </p:spPr>
        <p:txBody>
          <a:bodyPr>
            <a:normAutofit/>
          </a:bodyPr>
          <a:lstStyle/>
          <a:p>
            <a:pPr algn="just" eaLnBrk="1" hangingPunct="1">
              <a:lnSpc>
                <a:spcPct val="120000"/>
              </a:lnSpc>
            </a:pPr>
            <a:r>
              <a:rPr lang="zh-CN" altLang="en-US" dirty="0">
                <a:latin typeface="Times New Roman" panose="02020603050405020304" pitchFamily="18" charset="0"/>
              </a:rPr>
              <a:t>功能子系统构成</a:t>
            </a: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1</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记录存取、事务管理子系统</a:t>
            </a:r>
            <a:endParaRPr lang="en-US" altLang="zh-CN" dirty="0">
              <a:latin typeface="Arial" panose="020B0604020202020204" pitchFamily="34" charset="0"/>
              <a:ea typeface="宋体" panose="02010600030101010101" pitchFamily="2" charset="-122"/>
              <a:cs typeface="Arial" panose="020B0604020202020204" pitchFamily="34" charset="0"/>
            </a:endParaRP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2</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日志登记子系统</a:t>
            </a: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3</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控制信息管理模块</a:t>
            </a: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4</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排序/合并子系统</a:t>
            </a: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5</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存取路径维护子系统</a:t>
            </a:r>
          </a:p>
          <a:p>
            <a:pPr lvl="1" algn="just" eaLnBrk="1" hangingPunct="1">
              <a:lnSpc>
                <a:spcPct val="120000"/>
              </a:lnSpc>
              <a:spcBef>
                <a:spcPts val="1200"/>
              </a:spcBef>
            </a:pPr>
            <a:r>
              <a:rPr lang="en-US" altLang="zh-CN" dirty="0" smtClean="0">
                <a:latin typeface="Arial" panose="020B0604020202020204" pitchFamily="34" charset="0"/>
                <a:ea typeface="宋体" panose="02010600030101010101" pitchFamily="2" charset="-122"/>
                <a:cs typeface="Arial" panose="020B0604020202020204" pitchFamily="34" charset="0"/>
              </a:rPr>
              <a:t> 6</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封锁子系统</a:t>
            </a: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Arial" panose="020B0604020202020204" pitchFamily="34" charset="0"/>
                <a:ea typeface="宋体" panose="02010600030101010101" pitchFamily="2" charset="-122"/>
                <a:cs typeface="Arial" panose="020B0604020202020204" pitchFamily="34" charset="0"/>
              </a:rPr>
              <a:t>13.4.2</a:t>
            </a:r>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数据存取层的功能子系统</a:t>
            </a:r>
          </a:p>
        </p:txBody>
      </p:sp>
    </p:spTree>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1559496" y="1074982"/>
            <a:ext cx="9145016" cy="852488"/>
          </a:xfrm>
        </p:spPr>
        <p:txBody>
          <a:bodyPr>
            <a:noAutofit/>
          </a:bodyPr>
          <a:lstStyle/>
          <a:p>
            <a:pPr marL="342900" indent="-342900" algn="just" eaLnBrk="1" hangingPunct="1">
              <a:lnSpc>
                <a:spcPct val="90000"/>
              </a:lnSpc>
              <a:spcBef>
                <a:spcPts val="1800"/>
              </a:spcBef>
              <a:buSzPct val="100000"/>
              <a:buFont typeface="Wingdings" panose="05000000000000000000" pitchFamily="2" charset="2"/>
              <a:buChar char="v"/>
            </a:pPr>
            <a:r>
              <a:rPr lang="en-US" altLang="zh-CN" sz="2800" dirty="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2800" dirty="0">
                <a:solidFill>
                  <a:schemeClr val="tx1"/>
                </a:solidFill>
                <a:latin typeface="宋体" panose="02010600030101010101" pitchFamily="2" charset="-122"/>
                <a:ea typeface="宋体" panose="02010600030101010101" pitchFamily="2" charset="-122"/>
                <a:cs typeface="+mn-cs"/>
              </a:rPr>
              <a:t>记录存取子系统：</a:t>
            </a:r>
            <a:r>
              <a:rPr lang="zh-CN" altLang="zh-CN" sz="2800" dirty="0">
                <a:solidFill>
                  <a:schemeClr val="tx1"/>
                </a:solidFill>
                <a:latin typeface="宋体" panose="02010600030101010101" pitchFamily="2" charset="-122"/>
                <a:ea typeface="宋体" panose="02010600030101010101" pitchFamily="2" charset="-122"/>
                <a:cs typeface="+mn-cs"/>
              </a:rPr>
              <a:t>按某个属性值直接取一个元组和顺序取一个元组的存取原语</a:t>
            </a:r>
            <a:endParaRPr lang="zh-CN" altLang="en-US" sz="2800" dirty="0">
              <a:solidFill>
                <a:schemeClr val="tx1"/>
              </a:solidFill>
              <a:latin typeface="宋体" panose="02010600030101010101" pitchFamily="2" charset="-122"/>
              <a:ea typeface="宋体" panose="02010600030101010101" pitchFamily="2" charset="-122"/>
              <a:cs typeface="+mn-cs"/>
            </a:endParaRPr>
          </a:p>
        </p:txBody>
      </p:sp>
      <p:sp>
        <p:nvSpPr>
          <p:cNvPr id="280579" name="Rectangle 3"/>
          <p:cNvSpPr>
            <a:spLocks noGrp="1" noChangeArrowheads="1"/>
          </p:cNvSpPr>
          <p:nvPr>
            <p:ph type="body" idx="1"/>
          </p:nvPr>
        </p:nvSpPr>
        <p:spPr>
          <a:xfrm>
            <a:off x="2135560" y="2132856"/>
            <a:ext cx="8221663" cy="3806825"/>
          </a:xfrm>
        </p:spPr>
        <p:txBody>
          <a:bodyPr/>
          <a:lstStyle/>
          <a:p>
            <a:pPr algn="just" eaLnBrk="1" hangingPunct="1">
              <a:spcAft>
                <a:spcPct val="20000"/>
              </a:spcAft>
              <a:buFont typeface="Wingdings" panose="05000000000000000000" pitchFamily="2" charset="2"/>
              <a:buChar char="n"/>
            </a:pPr>
            <a:r>
              <a:rPr lang="zh-CN" altLang="en-US" sz="2400" dirty="0">
                <a:latin typeface="Times New Roman" panose="02020603050405020304" pitchFamily="18" charset="0"/>
              </a:rPr>
              <a:t>在某个存取路径上按属性值找元组（</a:t>
            </a:r>
            <a:r>
              <a:rPr lang="en-US" altLang="zh-CN" sz="2400" dirty="0"/>
              <a:t>FIND</a:t>
            </a:r>
            <a:r>
              <a:rPr lang="en-US" altLang="zh-CN" sz="2400" dirty="0">
                <a:latin typeface="Times New Roman" panose="02020603050405020304" pitchFamily="18" charset="0"/>
              </a:rPr>
              <a:t>）</a:t>
            </a:r>
            <a:endParaRPr lang="en-US" altLang="zh-CN" sz="2400" dirty="0"/>
          </a:p>
          <a:p>
            <a:pPr algn="just" eaLnBrk="1" hangingPunct="1">
              <a:spcAft>
                <a:spcPct val="20000"/>
              </a:spcAft>
              <a:buFont typeface="Wingdings" panose="05000000000000000000" pitchFamily="2" charset="2"/>
              <a:buChar char="n"/>
            </a:pPr>
            <a:r>
              <a:rPr lang="zh-CN" altLang="en-US" sz="2400" dirty="0">
                <a:latin typeface="Times New Roman" panose="02020603050405020304" pitchFamily="18" charset="0"/>
              </a:rPr>
              <a:t>按相对位置找元组（</a:t>
            </a:r>
            <a:r>
              <a:rPr lang="en-US" altLang="zh-CN" sz="2400" dirty="0">
                <a:cs typeface="Arial" panose="020B0604020202020204" pitchFamily="34" charset="0"/>
              </a:rPr>
              <a:t>NEXT，PRIOR，FIRST，LAST</a:t>
            </a:r>
            <a:r>
              <a:rPr lang="en-US" altLang="zh-CN" sz="2400" dirty="0">
                <a:latin typeface="Times New Roman" panose="02020603050405020304" pitchFamily="18" charset="0"/>
              </a:rPr>
              <a:t>）</a:t>
            </a:r>
            <a:endParaRPr lang="en-US" altLang="zh-CN" sz="2400" dirty="0"/>
          </a:p>
          <a:p>
            <a:pPr algn="just">
              <a:spcAft>
                <a:spcPct val="20000"/>
              </a:spcAft>
              <a:buFont typeface="Wingdings" panose="05000000000000000000" pitchFamily="2" charset="2"/>
              <a:buChar char="n"/>
            </a:pPr>
            <a:r>
              <a:rPr lang="zh-CN" altLang="en-US" sz="2400" dirty="0">
                <a:latin typeface="Times New Roman" panose="02020603050405020304" pitchFamily="18" charset="0"/>
              </a:rPr>
              <a:t>给某关系增加一个元组（</a:t>
            </a:r>
            <a:r>
              <a:rPr lang="en-US" altLang="zh-CN" sz="2400" dirty="0"/>
              <a:t>INSERT</a:t>
            </a:r>
            <a:r>
              <a:rPr lang="en-US" altLang="zh-CN" sz="2400" dirty="0">
                <a:latin typeface="Times New Roman" panose="02020603050405020304" pitchFamily="18" charset="0"/>
              </a:rPr>
              <a:t>）</a:t>
            </a:r>
            <a:endParaRPr lang="en-US" altLang="zh-CN" sz="2400" dirty="0"/>
          </a:p>
          <a:p>
            <a:pPr algn="just" eaLnBrk="1" hangingPunct="1">
              <a:spcAft>
                <a:spcPct val="20000"/>
              </a:spcAft>
              <a:buFont typeface="Wingdings" panose="05000000000000000000" pitchFamily="2" charset="2"/>
              <a:buChar char="n"/>
            </a:pPr>
            <a:r>
              <a:rPr lang="zh-CN" altLang="en-US" sz="2400" dirty="0">
                <a:latin typeface="Times New Roman" panose="02020603050405020304" pitchFamily="18" charset="0"/>
              </a:rPr>
              <a:t>从找到的元组中取某个属性值（</a:t>
            </a:r>
            <a:r>
              <a:rPr lang="en-US" altLang="zh-CN" sz="2400" dirty="0"/>
              <a:t>GET</a:t>
            </a:r>
            <a:r>
              <a:rPr lang="en-US" altLang="zh-CN" sz="2400" dirty="0">
                <a:latin typeface="Times New Roman" panose="02020603050405020304" pitchFamily="18" charset="0"/>
              </a:rPr>
              <a:t>）</a:t>
            </a:r>
            <a:endParaRPr lang="en-US" altLang="zh-CN" sz="2400" dirty="0"/>
          </a:p>
          <a:p>
            <a:pPr algn="just">
              <a:spcAft>
                <a:spcPct val="20000"/>
              </a:spcAft>
              <a:buFont typeface="Wingdings" panose="05000000000000000000" pitchFamily="2" charset="2"/>
              <a:buChar char="n"/>
            </a:pPr>
            <a:r>
              <a:rPr lang="zh-CN" altLang="en-US" sz="2400" dirty="0">
                <a:latin typeface="Times New Roman" panose="02020603050405020304" pitchFamily="18" charset="0"/>
              </a:rPr>
              <a:t>从某关系中删去一个元组（</a:t>
            </a:r>
            <a:r>
              <a:rPr lang="en-US" altLang="zh-CN" sz="2400" dirty="0"/>
              <a:t>DELETE</a:t>
            </a:r>
            <a:r>
              <a:rPr lang="en-US" altLang="zh-CN" sz="2400" dirty="0">
                <a:latin typeface="Times New Roman" panose="02020603050405020304" pitchFamily="18" charset="0"/>
              </a:rPr>
              <a:t>）</a:t>
            </a:r>
            <a:endParaRPr lang="en-US" altLang="zh-CN" sz="2400" dirty="0"/>
          </a:p>
          <a:p>
            <a:pPr eaLnBrk="1" hangingPunct="1">
              <a:spcAft>
                <a:spcPct val="20000"/>
              </a:spcAft>
              <a:buFont typeface="Wingdings" panose="05000000000000000000" pitchFamily="2" charset="2"/>
              <a:buChar char="n"/>
            </a:pPr>
            <a:r>
              <a:rPr lang="zh-CN" altLang="en-US" sz="2400" dirty="0">
                <a:latin typeface="SimSun" pitchFamily="2" charset="-122"/>
              </a:rPr>
              <a:t>把某修改完的元组写回关系中（</a:t>
            </a:r>
            <a:r>
              <a:rPr lang="en-US" altLang="zh-CN" sz="2400" dirty="0"/>
              <a:t>REPLACE</a:t>
            </a:r>
            <a:r>
              <a:rPr lang="en-US" altLang="zh-CN" sz="2400" dirty="0">
                <a:latin typeface="SimSun" pitchFamily="2" charset="-122"/>
              </a:rPr>
              <a:t>）</a:t>
            </a:r>
            <a:r>
              <a:rPr lang="en-US" altLang="zh-CN" sz="2400" dirty="0"/>
              <a:t> </a:t>
            </a:r>
            <a:endParaRPr lang="zh-CN" altLang="en-US" sz="2400" dirty="0"/>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页脚占位符 4"/>
          <p:cNvSpPr txBox="1">
            <a:spLocks noGrp="1" noChangeArrowheads="1"/>
          </p:cNvSpPr>
          <p:nvPr/>
        </p:nvSpPr>
        <p:spPr bwMode="auto">
          <a:xfrm>
            <a:off x="6581775" y="5643563"/>
            <a:ext cx="2700339" cy="24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80604020202020204" pitchFamily="34" charset="0"/>
                <a:ea typeface="SimSun"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80604020202020204" pitchFamily="34" charset="0"/>
                <a:ea typeface="SimSun" pitchFamily="2" charset="-122"/>
              </a:defRPr>
            </a:lvl2pPr>
            <a:lvl3pPr marL="1143000" indent="-228600">
              <a:spcBef>
                <a:spcPct val="200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3pPr>
            <a:lvl4pPr marL="1600200" indent="-228600">
              <a:spcBef>
                <a:spcPct val="200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4pPr>
            <a:lvl5pPr marL="2057400" indent="-228600">
              <a:spcBef>
                <a:spcPct val="20000"/>
              </a:spcBef>
              <a:buFont typeface="Arial" panose="02080604020202020204" pitchFamily="34" charset="0"/>
              <a:buChar char="»"/>
              <a:defRPr sz="2000" b="1">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Font typeface="Arial" panose="02080604020202020204" pitchFamily="34" charset="0"/>
              <a:buChar char="»"/>
              <a:defRPr sz="2000" b="1">
                <a:solidFill>
                  <a:schemeClr val="tx1"/>
                </a:solidFill>
                <a:latin typeface="Arial" panose="02080604020202020204" pitchFamily="34" charset="0"/>
                <a:ea typeface="SimSun" pitchFamily="2" charset="-122"/>
              </a:defRPr>
            </a:lvl9pPr>
          </a:lstStyle>
          <a:p>
            <a:pPr algn="ctr" eaLnBrk="1" hangingPunct="1">
              <a:spcBef>
                <a:spcPct val="0"/>
              </a:spcBef>
              <a:buSzTx/>
              <a:buFont typeface="Arial" panose="02080604020202020204" pitchFamily="34" charset="0"/>
              <a:buNone/>
            </a:pPr>
            <a:endParaRPr lang="en-US" altLang="zh-CN" sz="1050">
              <a:solidFill>
                <a:srgbClr val="F03628"/>
              </a:solidFill>
            </a:endParaRPr>
          </a:p>
        </p:txBody>
      </p:sp>
      <p:sp>
        <p:nvSpPr>
          <p:cNvPr id="9218" name="Rectangle 2"/>
          <p:cNvSpPr>
            <a:spLocks noGrp="1" noChangeArrowheads="1"/>
          </p:cNvSpPr>
          <p:nvPr>
            <p:ph type="title" idx="4294967295"/>
          </p:nvPr>
        </p:nvSpPr>
        <p:spPr>
          <a:xfrm>
            <a:off x="1981200" y="-40217"/>
            <a:ext cx="8229600" cy="876929"/>
          </a:xfrm>
        </p:spPr>
        <p:txBody>
          <a:bodyPr/>
          <a:lstStyle/>
          <a:p>
            <a:pPr algn="ctr" eaLnBrk="1" hangingPunct="1"/>
            <a:r>
              <a:rPr lang="en-US" altLang="zh-CN" sz="3600" b="1" dirty="0">
                <a:solidFill>
                  <a:schemeClr val="bg1"/>
                </a:solidFill>
                <a:latin typeface="Arial" panose="020B0604020202020204" pitchFamily="34" charset="0"/>
                <a:ea typeface="宋体" panose="02010600030101010101" pitchFamily="2" charset="-122"/>
              </a:rPr>
              <a:t>13.1 </a:t>
            </a:r>
            <a:r>
              <a:rPr lang="zh-CN" altLang="en-US" sz="3600" b="1" dirty="0">
                <a:solidFill>
                  <a:schemeClr val="bg1"/>
                </a:solidFill>
                <a:latin typeface="Arial" panose="020B0604020202020204" pitchFamily="34" charset="0"/>
                <a:ea typeface="宋体" panose="02010600030101010101" pitchFamily="2" charset="-122"/>
              </a:rPr>
              <a:t>数据库管理系统的基本功能</a:t>
            </a:r>
          </a:p>
        </p:txBody>
      </p:sp>
      <p:sp>
        <p:nvSpPr>
          <p:cNvPr id="9219" name="Rectangle 3"/>
          <p:cNvSpPr>
            <a:spLocks noGrp="1" noChangeArrowheads="1"/>
          </p:cNvSpPr>
          <p:nvPr>
            <p:ph type="body" idx="4294967295"/>
          </p:nvPr>
        </p:nvSpPr>
        <p:spPr>
          <a:xfrm>
            <a:off x="2063552" y="1353247"/>
            <a:ext cx="7787208" cy="4524025"/>
          </a:xfrm>
        </p:spPr>
        <p:txBody>
          <a:bodyPr/>
          <a:lstStyle/>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数据库定义和创建</a:t>
            </a:r>
          </a:p>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数据组织、存储和管理</a:t>
            </a:r>
          </a:p>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3.</a:t>
            </a:r>
            <a:r>
              <a:rPr lang="zh-CN" altLang="en-US" b="1" dirty="0">
                <a:latin typeface="Arial" panose="020B0604020202020204" pitchFamily="34" charset="0"/>
                <a:ea typeface="宋体" panose="02010600030101010101" pitchFamily="2" charset="-122"/>
              </a:rPr>
              <a:t>数据存取</a:t>
            </a:r>
            <a:endParaRPr lang="en-US" altLang="zh-CN" b="1" dirty="0">
              <a:latin typeface="Arial" panose="020B0604020202020204" pitchFamily="34" charset="0"/>
              <a:ea typeface="宋体" panose="02010600030101010101" pitchFamily="2" charset="-122"/>
            </a:endParaRPr>
          </a:p>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4.</a:t>
            </a:r>
            <a:r>
              <a:rPr lang="zh-CN" altLang="en-US" b="1" dirty="0">
                <a:latin typeface="Arial" panose="020B0604020202020204" pitchFamily="34" charset="0"/>
                <a:ea typeface="宋体" panose="02010600030101010101" pitchFamily="2" charset="-122"/>
              </a:rPr>
              <a:t>数据库事务管理和运行管理</a:t>
            </a:r>
          </a:p>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5.</a:t>
            </a:r>
            <a:r>
              <a:rPr lang="zh-CN" altLang="en-US" b="1" dirty="0">
                <a:latin typeface="Arial" panose="020B0604020202020204" pitchFamily="34" charset="0"/>
                <a:ea typeface="宋体" panose="02010600030101010101" pitchFamily="2" charset="-122"/>
              </a:rPr>
              <a:t>数据库的建立和维护</a:t>
            </a:r>
          </a:p>
          <a:p>
            <a:pPr marL="457200" indent="-457200" algn="just" eaLnBrk="1" hangingPunct="1">
              <a:lnSpc>
                <a:spcPct val="130000"/>
              </a:lnSpc>
              <a:spcBef>
                <a:spcPct val="20000"/>
              </a:spcBef>
              <a:buNone/>
              <a:defRPr/>
            </a:pPr>
            <a:r>
              <a:rPr lang="en-US" altLang="zh-CN" b="1" dirty="0">
                <a:latin typeface="Arial" panose="020B0604020202020204" pitchFamily="34" charset="0"/>
                <a:ea typeface="宋体" panose="02010600030101010101" pitchFamily="2" charset="-122"/>
              </a:rPr>
              <a:t>6.</a:t>
            </a:r>
            <a:r>
              <a:rPr lang="zh-CN" altLang="en-US" b="1" dirty="0">
                <a:latin typeface="Arial" panose="020B0604020202020204" pitchFamily="34" charset="0"/>
                <a:ea typeface="宋体" panose="02010600030101010101" pitchFamily="2" charset="-122"/>
              </a:rPr>
              <a:t>其他功能</a:t>
            </a:r>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696616" y="992190"/>
            <a:ext cx="8401051" cy="852488"/>
          </a:xfrm>
        </p:spPr>
        <p:txBody>
          <a:bodyPr/>
          <a:lstStyle/>
          <a:p>
            <a:pPr marL="342900" indent="-342900" algn="just" eaLnBrk="1" hangingPunct="1">
              <a:lnSpc>
                <a:spcPct val="90000"/>
              </a:lnSpc>
              <a:spcBef>
                <a:spcPts val="1800"/>
              </a:spcBef>
              <a:buSzPct val="100000"/>
              <a:buFont typeface="Wingdings" panose="05000000000000000000" pitchFamily="2" charset="2"/>
              <a:buChar char="v"/>
            </a:pPr>
            <a:r>
              <a:rPr lang="en-US" altLang="zh-CN" sz="2800" dirty="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2800" dirty="0">
                <a:solidFill>
                  <a:schemeClr val="tx1"/>
                </a:solidFill>
                <a:latin typeface="宋体" panose="02010600030101010101" pitchFamily="2" charset="-122"/>
                <a:ea typeface="宋体" panose="02010600030101010101" pitchFamily="2" charset="-122"/>
                <a:cs typeface="+mn-cs"/>
              </a:rPr>
              <a:t>事务管理子系统：</a:t>
            </a:r>
            <a:r>
              <a:rPr lang="zh-CN" altLang="zh-CN" sz="2800" dirty="0">
                <a:solidFill>
                  <a:schemeClr val="tx1"/>
                </a:solidFill>
                <a:latin typeface="宋体" panose="02010600030101010101" pitchFamily="2" charset="-122"/>
                <a:ea typeface="宋体" panose="02010600030101010101" pitchFamily="2" charset="-122"/>
                <a:cs typeface="+mn-cs"/>
              </a:rPr>
              <a:t>定义和控制事务的操作</a:t>
            </a:r>
            <a:endParaRPr lang="zh-CN" altLang="en-US" sz="2800" dirty="0">
              <a:solidFill>
                <a:schemeClr val="tx1"/>
              </a:solidFill>
              <a:latin typeface="宋体" panose="02010600030101010101" pitchFamily="2" charset="-122"/>
              <a:ea typeface="宋体" panose="02010600030101010101" pitchFamily="2" charset="-122"/>
              <a:cs typeface="+mn-cs"/>
            </a:endParaRPr>
          </a:p>
        </p:txBody>
      </p:sp>
      <p:sp>
        <p:nvSpPr>
          <p:cNvPr id="282627" name="Rectangle 3"/>
          <p:cNvSpPr>
            <a:spLocks noGrp="1" noChangeArrowheads="1"/>
          </p:cNvSpPr>
          <p:nvPr>
            <p:ph type="body" idx="1"/>
          </p:nvPr>
        </p:nvSpPr>
        <p:spPr>
          <a:xfrm>
            <a:off x="2087563" y="1844678"/>
            <a:ext cx="8401051" cy="3641725"/>
          </a:xfrm>
        </p:spPr>
        <p:txBody>
          <a:bodyPr/>
          <a:lstStyle/>
          <a:p>
            <a:pPr algn="just" eaLnBrk="1" hangingPunct="1">
              <a:buFont typeface="Wingdings" panose="05000000000000000000" pitchFamily="2" charset="2"/>
              <a:buChar char="n"/>
            </a:pPr>
            <a:r>
              <a:rPr lang="zh-CN" altLang="en-US" sz="2400" dirty="0">
                <a:latin typeface="Times New Roman" panose="02020603050405020304" pitchFamily="18" charset="0"/>
              </a:rPr>
              <a:t>定义事务开始（</a:t>
            </a:r>
            <a:r>
              <a:rPr lang="en-US" altLang="zh-CN" sz="2400" dirty="0"/>
              <a:t>BEGIN TRANSACTION</a:t>
            </a:r>
            <a:r>
              <a:rPr lang="en-US" altLang="zh-CN" sz="2400" dirty="0">
                <a:latin typeface="Times New Roman" panose="02020603050405020304" pitchFamily="18" charset="0"/>
              </a:rPr>
              <a:t>）</a:t>
            </a:r>
            <a:endParaRPr lang="en-US" altLang="zh-CN" sz="2400" dirty="0"/>
          </a:p>
          <a:p>
            <a:pPr algn="just" eaLnBrk="1" hangingPunct="1">
              <a:buFont typeface="Wingdings" panose="05000000000000000000" pitchFamily="2" charset="2"/>
              <a:buChar char="n"/>
            </a:pPr>
            <a:r>
              <a:rPr lang="zh-CN" altLang="en-US" sz="2400" dirty="0">
                <a:latin typeface="Times New Roman" panose="02020603050405020304" pitchFamily="18" charset="0"/>
              </a:rPr>
              <a:t>事务提交（</a:t>
            </a:r>
            <a:r>
              <a:rPr lang="en-US" altLang="zh-CN" sz="2400" dirty="0"/>
              <a:t>COMMIT</a:t>
            </a:r>
            <a:r>
              <a:rPr lang="en-US" altLang="zh-CN" sz="2400" dirty="0">
                <a:latin typeface="Times New Roman" panose="02020603050405020304" pitchFamily="18" charset="0"/>
              </a:rPr>
              <a:t>）</a:t>
            </a:r>
            <a:endParaRPr lang="en-US" altLang="zh-CN" sz="2400" dirty="0"/>
          </a:p>
          <a:p>
            <a:pPr eaLnBrk="1" hangingPunct="1">
              <a:buFont typeface="Wingdings" panose="05000000000000000000" pitchFamily="2" charset="2"/>
              <a:buChar char="n"/>
            </a:pPr>
            <a:r>
              <a:rPr lang="zh-CN" altLang="en-US" sz="2400" dirty="0">
                <a:latin typeface="SimSun" pitchFamily="2" charset="-122"/>
              </a:rPr>
              <a:t>事务回滚（</a:t>
            </a:r>
            <a:r>
              <a:rPr lang="en-US" altLang="zh-CN" sz="2400" dirty="0"/>
              <a:t>ROLLBACK</a:t>
            </a:r>
            <a:r>
              <a:rPr lang="en-US" altLang="zh-CN" sz="2400" dirty="0">
                <a:latin typeface="SimSun" pitchFamily="2" charset="-122"/>
              </a:rPr>
              <a:t>）</a:t>
            </a:r>
            <a:r>
              <a:rPr lang="en-US" altLang="zh-CN" sz="2400" dirty="0"/>
              <a:t> </a:t>
            </a:r>
            <a:endParaRPr lang="zh-CN" altLang="en-US" sz="2400" dirty="0"/>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a:xfrm>
            <a:off x="1809749" y="897112"/>
            <a:ext cx="8401051" cy="5431457"/>
          </a:xfrm>
        </p:spPr>
        <p:txBody>
          <a:bodyPr>
            <a:normAutofit lnSpcReduction="10000"/>
          </a:bodyPr>
          <a:lstStyle/>
          <a:p>
            <a:pPr eaLnBrk="1" hangingPunct="1">
              <a:lnSpc>
                <a:spcPct val="130000"/>
              </a:lnSpc>
              <a:spcBef>
                <a:spcPts val="0"/>
              </a:spcBef>
            </a:pPr>
            <a:r>
              <a:rPr lang="en-US" altLang="zh-CN" dirty="0">
                <a:solidFill>
                  <a:schemeClr val="tx1"/>
                </a:solidFill>
                <a:cs typeface="Arial" panose="020B0604020202020204" pitchFamily="34" charset="0"/>
              </a:rPr>
              <a:t>2.</a:t>
            </a:r>
            <a:r>
              <a:rPr lang="zh-CN" altLang="en-US" dirty="0">
                <a:solidFill>
                  <a:schemeClr val="tx1"/>
                </a:solidFill>
                <a:latin typeface="宋体" panose="02010600030101010101" pitchFamily="2" charset="-122"/>
              </a:rPr>
              <a:t>日志登记子系统：</a:t>
            </a:r>
            <a:r>
              <a:rPr lang="zh-CN" altLang="zh-CN" dirty="0">
                <a:solidFill>
                  <a:schemeClr val="tx1"/>
                </a:solidFill>
                <a:latin typeface="宋体" panose="02010600030101010101" pitchFamily="2" charset="-122"/>
              </a:rPr>
              <a:t>完成关系数据库管理系统对事务和数据库的恢复任务</a:t>
            </a:r>
            <a:r>
              <a:rPr lang="zh-CN" altLang="en-US" dirty="0">
                <a:solidFill>
                  <a:schemeClr val="tx1"/>
                </a:solidFill>
                <a:latin typeface="宋体" panose="02010600030101010101" pitchFamily="2" charset="-122"/>
              </a:rPr>
              <a:t>。写入日志记录的操作：</a:t>
            </a:r>
            <a:endParaRPr lang="en-US" altLang="zh-CN" dirty="0">
              <a:solidFill>
                <a:schemeClr val="tx1"/>
              </a:solidFill>
              <a:latin typeface="宋体" panose="02010600030101010101" pitchFamily="2" charset="-122"/>
            </a:endParaRPr>
          </a:p>
          <a:p>
            <a:pPr lvl="1" eaLnBrk="1" hangingPunct="1">
              <a:lnSpc>
                <a:spcPct val="130000"/>
              </a:lnSpc>
              <a:spcBef>
                <a:spcPts val="0"/>
              </a:spcBef>
            </a:pPr>
            <a:r>
              <a:rPr lang="en-US" altLang="zh-CN" dirty="0" smtClean="0">
                <a:solidFill>
                  <a:schemeClr val="tx1"/>
                </a:solidFill>
                <a:latin typeface="宋体" panose="02010600030101010101" pitchFamily="2" charset="-122"/>
                <a:ea typeface="宋体" panose="02010600030101010101" pitchFamily="2" charset="-122"/>
              </a:rPr>
              <a:t> </a:t>
            </a:r>
            <a:r>
              <a:rPr lang="zh-CN" altLang="zh-CN" dirty="0" smtClean="0">
                <a:solidFill>
                  <a:schemeClr val="tx1"/>
                </a:solidFill>
                <a:latin typeface="宋体" panose="02010600030101010101" pitchFamily="2" charset="-122"/>
                <a:ea typeface="宋体" panose="02010600030101010101" pitchFamily="2" charset="-122"/>
              </a:rPr>
              <a:t>事务</a:t>
            </a:r>
            <a:r>
              <a:rPr lang="zh-CN" altLang="zh-CN" dirty="0">
                <a:solidFill>
                  <a:schemeClr val="tx1"/>
                </a:solidFill>
                <a:latin typeface="宋体" panose="02010600030101010101" pitchFamily="2" charset="-122"/>
                <a:ea typeface="宋体" panose="02010600030101010101" pitchFamily="2" charset="-122"/>
              </a:rPr>
              <a:t>的开始、回滚、提交</a:t>
            </a:r>
            <a:endParaRPr lang="en-US" altLang="zh-CN" dirty="0">
              <a:latin typeface="宋体" panose="02010600030101010101" pitchFamily="2" charset="-122"/>
              <a:ea typeface="宋体" panose="02010600030101010101" pitchFamily="2" charset="-122"/>
            </a:endParaRPr>
          </a:p>
          <a:p>
            <a:pPr lvl="1" eaLnBrk="1" hangingPunct="1">
              <a:lnSpc>
                <a:spcPct val="130000"/>
              </a:lnSpc>
              <a:spcBef>
                <a:spcPts val="0"/>
              </a:spcBef>
            </a:pPr>
            <a:r>
              <a:rPr lang="en-US" altLang="zh-CN" dirty="0" smtClean="0">
                <a:solidFill>
                  <a:schemeClr val="tx1"/>
                </a:solidFill>
                <a:latin typeface="宋体" panose="02010600030101010101" pitchFamily="2" charset="-122"/>
                <a:ea typeface="宋体" panose="02010600030101010101" pitchFamily="2" charset="-122"/>
              </a:rPr>
              <a:t> </a:t>
            </a:r>
            <a:r>
              <a:rPr lang="zh-CN" altLang="zh-CN" dirty="0" smtClean="0">
                <a:solidFill>
                  <a:schemeClr val="tx1"/>
                </a:solidFill>
                <a:latin typeface="宋体" panose="02010600030101010101" pitchFamily="2" charset="-122"/>
                <a:ea typeface="宋体" panose="02010600030101010101" pitchFamily="2" charset="-122"/>
              </a:rPr>
              <a:t>元组</a:t>
            </a:r>
            <a:r>
              <a:rPr lang="zh-CN" altLang="zh-CN" dirty="0">
                <a:solidFill>
                  <a:schemeClr val="tx1"/>
                </a:solidFill>
                <a:latin typeface="宋体" panose="02010600030101010101" pitchFamily="2" charset="-122"/>
                <a:ea typeface="宋体" panose="02010600030101010101" pitchFamily="2" charset="-122"/>
              </a:rPr>
              <a:t>的插入、删除、修改</a:t>
            </a:r>
            <a:endParaRPr lang="en-US" altLang="zh-CN" dirty="0">
              <a:latin typeface="宋体" panose="02010600030101010101" pitchFamily="2" charset="-122"/>
              <a:ea typeface="宋体" panose="02010600030101010101" pitchFamily="2" charset="-122"/>
            </a:endParaRPr>
          </a:p>
          <a:p>
            <a:pPr lvl="1" eaLnBrk="1" hangingPunct="1">
              <a:lnSpc>
                <a:spcPct val="130000"/>
              </a:lnSpc>
              <a:spcBef>
                <a:spcPts val="0"/>
              </a:spcBef>
            </a:pPr>
            <a:r>
              <a:rPr lang="en-US" altLang="zh-CN" dirty="0" smtClean="0">
                <a:solidFill>
                  <a:schemeClr val="tx1"/>
                </a:solidFill>
                <a:latin typeface="宋体" panose="02010600030101010101" pitchFamily="2" charset="-122"/>
                <a:ea typeface="宋体" panose="02010600030101010101" pitchFamily="2" charset="-122"/>
              </a:rPr>
              <a:t> </a:t>
            </a:r>
            <a:r>
              <a:rPr lang="zh-CN" altLang="zh-CN" dirty="0" smtClean="0">
                <a:solidFill>
                  <a:schemeClr val="tx1"/>
                </a:solidFill>
                <a:latin typeface="宋体" panose="02010600030101010101" pitchFamily="2" charset="-122"/>
                <a:ea typeface="宋体" panose="02010600030101010101" pitchFamily="2" charset="-122"/>
              </a:rPr>
              <a:t>索引</a:t>
            </a:r>
            <a:r>
              <a:rPr lang="zh-CN" altLang="zh-CN" dirty="0">
                <a:solidFill>
                  <a:schemeClr val="tx1"/>
                </a:solidFill>
                <a:latin typeface="宋体" panose="02010600030101010101" pitchFamily="2" charset="-122"/>
                <a:ea typeface="宋体" panose="02010600030101010101" pitchFamily="2" charset="-122"/>
              </a:rPr>
              <a:t>记录的插入、删除、修改等</a:t>
            </a:r>
            <a:endParaRPr lang="en-US" altLang="zh-CN" dirty="0">
              <a:solidFill>
                <a:schemeClr val="tx1"/>
              </a:solidFill>
              <a:latin typeface="宋体" panose="02010600030101010101" pitchFamily="2" charset="-122"/>
              <a:ea typeface="宋体" panose="02010600030101010101" pitchFamily="2" charset="-122"/>
            </a:endParaRPr>
          </a:p>
          <a:p>
            <a:pPr eaLnBrk="1" hangingPunct="1">
              <a:lnSpc>
                <a:spcPct val="130000"/>
              </a:lnSpc>
              <a:spcBef>
                <a:spcPts val="0"/>
              </a:spcBef>
            </a:pPr>
            <a:r>
              <a:rPr lang="zh-CN" altLang="zh-CN" kern="1050" dirty="0">
                <a:effectLst/>
                <a:latin typeface="Times New Roman" panose="02020603050405020304" pitchFamily="18" charset="0"/>
                <a:ea typeface="SimSun" pitchFamily="2" charset="-122"/>
                <a:cs typeface="Times New Roman" panose="02020603050405020304" pitchFamily="18" charset="0"/>
              </a:rPr>
              <a:t>与日志文件有关的主要操作</a:t>
            </a:r>
            <a:endParaRPr lang="en-US" altLang="zh-CN" dirty="0">
              <a:latin typeface="Times New Roman" panose="02020603050405020304" pitchFamily="18" charset="0"/>
            </a:endParaRPr>
          </a:p>
          <a:p>
            <a:pPr lvl="1" algn="just" eaLnBrk="1" hangingPunct="1">
              <a:lnSpc>
                <a:spcPct val="130000"/>
              </a:lnSpc>
              <a:spcBef>
                <a:spcPts val="0"/>
              </a:spcBef>
            </a:pPr>
            <a:r>
              <a:rPr lang="zh-CN" altLang="en-US" dirty="0" smtClean="0">
                <a:latin typeface="Times New Roman" panose="02020603050405020304" pitchFamily="18" charset="0"/>
              </a:rPr>
              <a:t> 写</a:t>
            </a:r>
            <a:r>
              <a:rPr lang="zh-CN" altLang="en-US" dirty="0">
                <a:latin typeface="Times New Roman" panose="02020603050405020304" pitchFamily="18" charset="0"/>
              </a:rPr>
              <a:t>日志记录（</a:t>
            </a:r>
            <a:r>
              <a:rPr lang="en-US" altLang="zh-CN" dirty="0"/>
              <a:t>WRITELOG</a:t>
            </a:r>
            <a:r>
              <a:rPr lang="en-US" altLang="zh-CN" dirty="0">
                <a:latin typeface="Times New Roman" panose="02020603050405020304" pitchFamily="18" charset="0"/>
              </a:rPr>
              <a:t>）</a:t>
            </a:r>
            <a:endParaRPr lang="en-US" altLang="zh-CN" b="0" dirty="0"/>
          </a:p>
          <a:p>
            <a:pPr lvl="1" algn="just" eaLnBrk="1" hangingPunct="1">
              <a:lnSpc>
                <a:spcPct val="130000"/>
              </a:lnSpc>
              <a:spcBef>
                <a:spcPts val="0"/>
              </a:spcBef>
            </a:pPr>
            <a:r>
              <a:rPr lang="zh-CN" altLang="en-US" dirty="0" smtClean="0">
                <a:latin typeface="Times New Roman" panose="02020603050405020304" pitchFamily="18" charset="0"/>
              </a:rPr>
              <a:t> 读</a:t>
            </a:r>
            <a:r>
              <a:rPr lang="zh-CN" altLang="en-US" dirty="0">
                <a:latin typeface="Times New Roman" panose="02020603050405020304" pitchFamily="18" charset="0"/>
              </a:rPr>
              <a:t>日志记录（</a:t>
            </a:r>
            <a:r>
              <a:rPr lang="en-US" altLang="zh-CN" dirty="0"/>
              <a:t>READLOG</a:t>
            </a:r>
            <a:r>
              <a:rPr lang="en-US" altLang="zh-CN" dirty="0">
                <a:latin typeface="Times New Roman" panose="02020603050405020304" pitchFamily="18" charset="0"/>
              </a:rPr>
              <a:t>）</a:t>
            </a:r>
            <a:endParaRPr lang="en-US" altLang="zh-CN" b="0" dirty="0"/>
          </a:p>
          <a:p>
            <a:pPr lvl="1" algn="just" eaLnBrk="1" hangingPunct="1">
              <a:lnSpc>
                <a:spcPct val="130000"/>
              </a:lnSpc>
              <a:spcBef>
                <a:spcPts val="0"/>
              </a:spcBef>
            </a:pPr>
            <a:r>
              <a:rPr lang="zh-CN" altLang="en-US" dirty="0" smtClean="0">
                <a:latin typeface="Times New Roman" panose="02020603050405020304" pitchFamily="18" charset="0"/>
              </a:rPr>
              <a:t> 扫描</a:t>
            </a:r>
            <a:r>
              <a:rPr lang="zh-CN" altLang="en-US" dirty="0">
                <a:latin typeface="Times New Roman" panose="02020603050405020304" pitchFamily="18" charset="0"/>
              </a:rPr>
              <a:t>日志文件（</a:t>
            </a:r>
            <a:r>
              <a:rPr lang="en-US" altLang="zh-CN" dirty="0"/>
              <a:t>SCANLOG</a:t>
            </a:r>
            <a:r>
              <a:rPr lang="en-US" altLang="zh-CN" dirty="0">
                <a:latin typeface="Times New Roman" panose="02020603050405020304" pitchFamily="18" charset="0"/>
              </a:rPr>
              <a:t>）</a:t>
            </a:r>
            <a:endParaRPr lang="en-US" altLang="zh-CN" b="0" dirty="0"/>
          </a:p>
          <a:p>
            <a:pPr lvl="1" algn="just" eaLnBrk="1" hangingPunct="1">
              <a:lnSpc>
                <a:spcPct val="130000"/>
              </a:lnSpc>
              <a:spcBef>
                <a:spcPts val="0"/>
              </a:spcBef>
            </a:pPr>
            <a:r>
              <a:rPr lang="zh-CN" altLang="en-US" dirty="0" smtClean="0">
                <a:latin typeface="Times New Roman" panose="02020603050405020304" pitchFamily="18" charset="0"/>
              </a:rPr>
              <a:t> 撤销尚未</a:t>
            </a:r>
            <a:r>
              <a:rPr lang="zh-CN" altLang="en-US" dirty="0">
                <a:latin typeface="Times New Roman" panose="02020603050405020304" pitchFamily="18" charset="0"/>
              </a:rPr>
              <a:t>结束的事务（</a:t>
            </a:r>
            <a:r>
              <a:rPr lang="en-US" altLang="zh-CN" dirty="0"/>
              <a:t>UNDO</a:t>
            </a:r>
            <a:r>
              <a:rPr lang="en-US" altLang="zh-CN" dirty="0">
                <a:latin typeface="Times New Roman" panose="02020603050405020304" pitchFamily="18" charset="0"/>
              </a:rPr>
              <a:t>）</a:t>
            </a:r>
            <a:endParaRPr lang="en-US" altLang="zh-CN" b="0" dirty="0"/>
          </a:p>
          <a:p>
            <a:pPr lvl="1" eaLnBrk="1" hangingPunct="1">
              <a:lnSpc>
                <a:spcPct val="130000"/>
              </a:lnSpc>
              <a:spcBef>
                <a:spcPts val="0"/>
              </a:spcBef>
            </a:pPr>
            <a:r>
              <a:rPr lang="zh-CN" altLang="en-US" dirty="0" smtClean="0">
                <a:latin typeface="SimSun" pitchFamily="2" charset="-122"/>
              </a:rPr>
              <a:t> 重做</a:t>
            </a:r>
            <a:r>
              <a:rPr lang="zh-CN" altLang="en-US" dirty="0">
                <a:latin typeface="SimSun" pitchFamily="2" charset="-122"/>
              </a:rPr>
              <a:t>已经结束的事务（</a:t>
            </a:r>
            <a:r>
              <a:rPr lang="en-US" altLang="zh-CN" dirty="0"/>
              <a:t>REDO</a:t>
            </a:r>
            <a:r>
              <a:rPr lang="en-US" altLang="zh-CN" dirty="0">
                <a:latin typeface="SimSun" pitchFamily="2" charset="-122"/>
              </a:rPr>
              <a:t>）</a:t>
            </a:r>
            <a:r>
              <a:rPr lang="en-US" altLang="zh-CN" b="0" dirty="0"/>
              <a:t> </a:t>
            </a: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2135560" y="1196752"/>
            <a:ext cx="8784976" cy="3376837"/>
          </a:xfrm>
        </p:spPr>
        <p:txBody>
          <a:bodyPr>
            <a:normAutofit/>
          </a:bodyPr>
          <a:lstStyle/>
          <a:p>
            <a:pPr eaLnBrk="1" hangingPunct="1">
              <a:lnSpc>
                <a:spcPct val="130000"/>
              </a:lnSpc>
              <a:spcBef>
                <a:spcPts val="0"/>
              </a:spcBef>
            </a:pPr>
            <a:r>
              <a:rPr lang="en-US" altLang="zh-CN" dirty="0">
                <a:cs typeface="Arial" panose="020B0604020202020204" pitchFamily="34" charset="0"/>
              </a:rPr>
              <a:t>3.</a:t>
            </a:r>
            <a:r>
              <a:rPr lang="zh-CN" altLang="en-US" dirty="0">
                <a:latin typeface="宋体" panose="02010600030101010101" pitchFamily="2" charset="-122"/>
              </a:rPr>
              <a:t>控制信息管理模块</a:t>
            </a:r>
            <a:endParaRPr lang="en-US" altLang="zh-CN" dirty="0">
              <a:latin typeface="宋体" panose="02010600030101010101" pitchFamily="2" charset="-122"/>
            </a:endParaRPr>
          </a:p>
          <a:p>
            <a:pPr lvl="1" eaLnBrk="1" hangingPunct="1">
              <a:lnSpc>
                <a:spcPct val="13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利用</a:t>
            </a:r>
            <a:r>
              <a:rPr lang="zh-CN" altLang="zh-CN" dirty="0">
                <a:latin typeface="宋体" panose="02010600030101010101" pitchFamily="2" charset="-122"/>
                <a:ea typeface="宋体" panose="02010600030101010101" pitchFamily="2" charset="-122"/>
              </a:rPr>
              <a:t>专门的数据区（内存中）登记不同记录类型以及</a:t>
            </a:r>
            <a:r>
              <a:rPr lang="zh-CN" altLang="zh-CN" dirty="0" smtClean="0">
                <a:latin typeface="宋体" panose="02010600030101010101" pitchFamily="2" charset="-122"/>
                <a:ea typeface="宋体" panose="02010600030101010101" pitchFamily="2" charset="-122"/>
              </a:rPr>
              <a:t>不同</a:t>
            </a:r>
            <a:endParaRPr lang="en-US" altLang="zh-CN" dirty="0" smtClean="0">
              <a:latin typeface="宋体" panose="02010600030101010101" pitchFamily="2" charset="-122"/>
              <a:ea typeface="宋体" panose="02010600030101010101" pitchFamily="2" charset="-122"/>
            </a:endParaRPr>
          </a:p>
          <a:p>
            <a:pPr marL="457200" lvl="1" indent="0" eaLnBrk="1" hangingPunct="1">
              <a:lnSpc>
                <a:spcPct val="130000"/>
              </a:lnSpc>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存取</a:t>
            </a:r>
            <a:r>
              <a:rPr lang="zh-CN" altLang="zh-CN" dirty="0">
                <a:latin typeface="宋体" panose="02010600030101010101" pitchFamily="2" charset="-122"/>
                <a:ea typeface="宋体" panose="02010600030101010101" pitchFamily="2" charset="-122"/>
              </a:rPr>
              <a:t>路径的说明信息和控制信息。</a:t>
            </a:r>
            <a:endParaRPr lang="en-US" altLang="zh-CN" dirty="0">
              <a:latin typeface="宋体" panose="02010600030101010101" pitchFamily="2" charset="-122"/>
              <a:ea typeface="宋体" panose="02010600030101010101" pitchFamily="2" charset="-122"/>
            </a:endParaRPr>
          </a:p>
          <a:p>
            <a:pPr lvl="1" eaLnBrk="1" hangingPunct="1">
              <a:lnSpc>
                <a:spcPct val="13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和</a:t>
            </a:r>
            <a:r>
              <a:rPr lang="zh-CN" altLang="zh-CN" dirty="0">
                <a:latin typeface="宋体" panose="02010600030101010101" pitchFamily="2" charset="-122"/>
                <a:ea typeface="宋体" panose="02010600030101010101" pitchFamily="2" charset="-122"/>
              </a:rPr>
              <a:t>事务管理、记录存取子系统一起保证事务的正常运行</a:t>
            </a:r>
            <a:endParaRPr lang="zh-CN" altLang="en-US" dirty="0">
              <a:latin typeface="宋体" panose="02010600030101010101" pitchFamily="2" charset="-122"/>
              <a:ea typeface="宋体" panose="02010600030101010101" pitchFamily="2" charset="-122"/>
            </a:endParaRPr>
          </a:p>
          <a:p>
            <a:pPr lvl="1" eaLnBrk="1" hangingPunct="1"/>
            <a:r>
              <a:rPr lang="zh-CN" altLang="en-US" dirty="0" smtClean="0">
                <a:latin typeface="宋体" panose="02010600030101010101" pitchFamily="2" charset="-122"/>
                <a:ea typeface="宋体" panose="02010600030101010101" pitchFamily="2" charset="-122"/>
              </a:rPr>
              <a:t> 对</a:t>
            </a:r>
            <a:r>
              <a:rPr lang="zh-CN" altLang="en-US" dirty="0">
                <a:latin typeface="宋体" panose="02010600030101010101" pitchFamily="2" charset="-122"/>
                <a:ea typeface="宋体" panose="02010600030101010101" pitchFamily="2" charset="-122"/>
              </a:rPr>
              <a:t>数据字典中说明信息的读取、增加、删除和修改操作 </a:t>
            </a: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body" idx="1"/>
          </p:nvPr>
        </p:nvSpPr>
        <p:spPr>
          <a:xfrm>
            <a:off x="2063552" y="1268761"/>
            <a:ext cx="8223448" cy="4031906"/>
          </a:xfrm>
        </p:spPr>
        <p:txBody>
          <a:bodyPr/>
          <a:lstStyle/>
          <a:p>
            <a:pPr eaLnBrk="1" hangingPunct="1">
              <a:lnSpc>
                <a:spcPct val="130000"/>
              </a:lnSpc>
              <a:spcBef>
                <a:spcPts val="0"/>
              </a:spcBef>
            </a:pPr>
            <a:r>
              <a:rPr lang="en-US" altLang="zh-CN" dirty="0">
                <a:cs typeface="Arial" panose="020B0604020202020204" pitchFamily="34" charset="0"/>
              </a:rPr>
              <a:t>4.</a:t>
            </a:r>
            <a:r>
              <a:rPr lang="zh-CN" altLang="en-US" dirty="0">
                <a:latin typeface="宋体" panose="02010600030101010101" pitchFamily="2" charset="-122"/>
              </a:rPr>
              <a:t>排序</a:t>
            </a:r>
            <a:r>
              <a:rPr lang="en-US" altLang="zh-CN" dirty="0">
                <a:latin typeface="宋体" panose="02010600030101010101" pitchFamily="2" charset="-122"/>
              </a:rPr>
              <a:t>/</a:t>
            </a:r>
            <a:r>
              <a:rPr lang="zh-CN" altLang="en-US" dirty="0">
                <a:latin typeface="宋体" panose="02010600030101010101" pitchFamily="2" charset="-122"/>
              </a:rPr>
              <a:t>合并子系统</a:t>
            </a:r>
          </a:p>
          <a:p>
            <a:pPr marL="0" indent="0" algn="just" eaLnBrk="1" hangingPunct="1">
              <a:buNone/>
            </a:pPr>
            <a:r>
              <a:rPr lang="zh-CN" altLang="en-US" sz="2400" dirty="0">
                <a:latin typeface="宋体" panose="02010600030101010101" pitchFamily="2" charset="-122"/>
              </a:rPr>
              <a:t>  </a:t>
            </a:r>
            <a:r>
              <a:rPr lang="zh-CN" altLang="en-US" sz="2400" dirty="0">
                <a:cs typeface="Arial" panose="020B0604020202020204" pitchFamily="34" charset="0"/>
              </a:rPr>
              <a:t>（</a:t>
            </a:r>
            <a:r>
              <a:rPr lang="en-US" altLang="zh-CN" sz="2400" dirty="0">
                <a:cs typeface="Arial" panose="020B0604020202020204" pitchFamily="34" charset="0"/>
              </a:rPr>
              <a:t>1</a:t>
            </a:r>
            <a:r>
              <a:rPr lang="zh-CN" altLang="en-US" sz="2400" dirty="0">
                <a:cs typeface="Arial" panose="020B0604020202020204" pitchFamily="34" charset="0"/>
              </a:rPr>
              <a:t>）</a:t>
            </a:r>
            <a:r>
              <a:rPr lang="zh-CN" altLang="en-US" sz="2400" dirty="0">
                <a:latin typeface="宋体" panose="02010600030101010101" pitchFamily="2" charset="-122"/>
              </a:rPr>
              <a:t>输出有序结果</a:t>
            </a:r>
          </a:p>
          <a:p>
            <a:pPr lvl="2" algn="just" eaLnBrk="1" hangingPunct="1">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例如，用户提出如下查询要求：</a:t>
            </a:r>
          </a:p>
          <a:p>
            <a:pPr lvl="2" algn="just" eaLnBrk="1" hangingPunct="1">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		</a:t>
            </a:r>
            <a:r>
              <a:rPr lang="en-US" altLang="zh-CN" sz="2400" dirty="0">
                <a:latin typeface="Arial" panose="020B0604020202020204" pitchFamily="34" charset="0"/>
                <a:ea typeface="宋体" panose="02010600030101010101" pitchFamily="2" charset="-122"/>
                <a:cs typeface="Arial" panose="020B0604020202020204" pitchFamily="34" charset="0"/>
              </a:rPr>
              <a:t>SELECT       </a:t>
            </a:r>
            <a:r>
              <a:rPr lang="en-US" altLang="zh-CN" sz="2400" dirty="0" err="1">
                <a:latin typeface="Arial" panose="020B0604020202020204" pitchFamily="34" charset="0"/>
                <a:ea typeface="宋体" panose="02010600030101010101" pitchFamily="2" charset="-122"/>
                <a:cs typeface="Arial" panose="020B0604020202020204" pitchFamily="34" charset="0"/>
              </a:rPr>
              <a:t>Eno，Salary</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lvl="2" algn="just" eaLnBrk="1" hangingPunct="1">
              <a:buFont typeface="Wingdings" panose="05000000000000000000" pitchFamily="2" charset="2"/>
              <a:buNone/>
            </a:pPr>
            <a:r>
              <a:rPr lang="en-US" altLang="zh-CN" sz="2400" dirty="0">
                <a:latin typeface="Arial" panose="020B0604020202020204" pitchFamily="34" charset="0"/>
                <a:ea typeface="宋体" panose="02010600030101010101" pitchFamily="2" charset="-122"/>
                <a:cs typeface="Arial" panose="020B0604020202020204" pitchFamily="34" charset="0"/>
              </a:rPr>
              <a:t>		FROM           EMP</a:t>
            </a:r>
          </a:p>
          <a:p>
            <a:pPr lvl="2" algn="just" eaLnBrk="1" hangingPunct="1">
              <a:buFont typeface="Wingdings" panose="05000000000000000000" pitchFamily="2" charset="2"/>
              <a:buNone/>
            </a:pPr>
            <a:r>
              <a:rPr lang="en-US" altLang="zh-CN" sz="2400" dirty="0">
                <a:latin typeface="Arial" panose="020B0604020202020204" pitchFamily="34" charset="0"/>
                <a:ea typeface="宋体" panose="02010600030101010101" pitchFamily="2" charset="-122"/>
                <a:cs typeface="Arial" panose="020B0604020202020204" pitchFamily="34" charset="0"/>
              </a:rPr>
              <a:t>		ORDER BY   Salary   DESC；</a:t>
            </a:r>
          </a:p>
          <a:p>
            <a:pPr lvl="2" algn="just" eaLnBrk="1" hangingPunct="1">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查询结果按</a:t>
            </a:r>
            <a:r>
              <a:rPr lang="en-US" altLang="zh-CN" sz="2400" dirty="0">
                <a:latin typeface="Arial" panose="020B0604020202020204" pitchFamily="34" charset="0"/>
                <a:ea typeface="宋体" panose="02010600030101010101" pitchFamily="2" charset="-122"/>
                <a:cs typeface="Arial" panose="020B0604020202020204" pitchFamily="34" charset="0"/>
              </a:rPr>
              <a:t>Salary</a:t>
            </a:r>
            <a:r>
              <a:rPr lang="zh-CN" altLang="en-US" sz="2400" dirty="0">
                <a:latin typeface="宋体" panose="02010600030101010101" pitchFamily="2" charset="-122"/>
                <a:ea typeface="宋体" panose="02010600030101010101" pitchFamily="2" charset="-122"/>
              </a:rPr>
              <a:t>的属性值降序排序</a:t>
            </a: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3"/>
          <p:cNvSpPr>
            <a:spLocks noGrp="1" noChangeArrowheads="1"/>
          </p:cNvSpPr>
          <p:nvPr>
            <p:ph type="body" idx="1"/>
          </p:nvPr>
        </p:nvSpPr>
        <p:spPr>
          <a:xfrm>
            <a:off x="2038349" y="1052736"/>
            <a:ext cx="9242227" cy="4376515"/>
          </a:xfrm>
        </p:spPr>
        <p:txBody>
          <a:bodyPr/>
          <a:lstStyle/>
          <a:p>
            <a:pPr eaLnBrk="1" hangingPunct="1">
              <a:lnSpc>
                <a:spcPct val="130000"/>
              </a:lnSpc>
              <a:spcBef>
                <a:spcPts val="0"/>
              </a:spcBef>
            </a:pPr>
            <a:r>
              <a:rPr lang="en-US" altLang="zh-CN" dirty="0">
                <a:cs typeface="Arial" panose="020B0604020202020204" pitchFamily="34" charset="0"/>
              </a:rPr>
              <a:t>4.</a:t>
            </a:r>
            <a:r>
              <a:rPr lang="zh-CN" altLang="en-US" dirty="0">
                <a:latin typeface="宋体" panose="02010600030101010101" pitchFamily="2" charset="-122"/>
              </a:rPr>
              <a:t>排序</a:t>
            </a:r>
            <a:r>
              <a:rPr lang="en-US" altLang="zh-CN" dirty="0">
                <a:latin typeface="宋体" panose="02010600030101010101" pitchFamily="2" charset="-122"/>
              </a:rPr>
              <a:t>/</a:t>
            </a:r>
            <a:r>
              <a:rPr lang="zh-CN" altLang="en-US" dirty="0">
                <a:latin typeface="宋体" panose="02010600030101010101" pitchFamily="2" charset="-122"/>
              </a:rPr>
              <a:t>合并子系统</a:t>
            </a:r>
          </a:p>
          <a:p>
            <a:pPr marL="0" indent="0" algn="just" eaLnBrk="1" hangingPunct="1">
              <a:buNone/>
            </a:pPr>
            <a:r>
              <a:rPr lang="zh-CN" altLang="en-US" sz="2400" dirty="0">
                <a:latin typeface="Times New Roman" panose="02020603050405020304" pitchFamily="18" charset="0"/>
              </a:rPr>
              <a:t>  </a:t>
            </a:r>
            <a:r>
              <a:rPr lang="zh-CN" altLang="en-US" sz="2400" dirty="0">
                <a:cs typeface="Arial" panose="020B0604020202020204" pitchFamily="34" charset="0"/>
              </a:rPr>
              <a:t>（</a:t>
            </a:r>
            <a:r>
              <a:rPr lang="en-US" altLang="zh-CN" sz="2400" dirty="0">
                <a:cs typeface="Arial" panose="020B0604020202020204" pitchFamily="34" charset="0"/>
              </a:rPr>
              <a:t>2</a:t>
            </a:r>
            <a:r>
              <a:rPr lang="zh-CN" altLang="en-US" sz="2400" dirty="0">
                <a:cs typeface="Arial" panose="020B0604020202020204" pitchFamily="34" charset="0"/>
              </a:rPr>
              <a:t>）</a:t>
            </a:r>
            <a:r>
              <a:rPr lang="zh-CN" altLang="en-US" sz="2400" dirty="0">
                <a:latin typeface="宋体" panose="02010600030101010101" pitchFamily="2" charset="-122"/>
              </a:rPr>
              <a:t>数据预处理</a:t>
            </a:r>
          </a:p>
          <a:p>
            <a:pPr lvl="1" algn="just" eaLnBrk="1" hangingPunct="1">
              <a:lnSpc>
                <a:spcPct val="160000"/>
              </a:lnSpc>
              <a:spcBef>
                <a:spcPts val="600"/>
              </a:spcBef>
            </a:pPr>
            <a:r>
              <a:rPr lang="en-US"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对于</a:t>
            </a:r>
            <a:r>
              <a:rPr lang="zh-CN" altLang="zh-CN" kern="1050" spc="-20" dirty="0">
                <a:effectLst/>
                <a:latin typeface="宋体" panose="02010600030101010101" pitchFamily="2" charset="-122"/>
                <a:ea typeface="宋体" panose="02010600030101010101" pitchFamily="2" charset="-122"/>
                <a:cs typeface="Times New Roman" panose="02020603050405020304" pitchFamily="18" charset="0"/>
              </a:rPr>
              <a:t>并、交、差、分组聚集、连接、取消重复值、属于、不属于等关系运算，当参与运算的关系无法全部放入内存时，先对其进行排序预处理</a:t>
            </a:r>
            <a:endParaRPr lang="en-US" altLang="zh-CN" kern="1050" spc="-20" dirty="0">
              <a:effectLst/>
              <a:latin typeface="宋体" panose="02010600030101010101" pitchFamily="2" charset="-122"/>
              <a:ea typeface="宋体" panose="02010600030101010101" pitchFamily="2" charset="-122"/>
              <a:cs typeface="Times New Roman" panose="02020603050405020304" pitchFamily="18" charset="0"/>
            </a:endParaRPr>
          </a:p>
          <a:p>
            <a:pPr lvl="1" algn="just" eaLnBrk="1" hangingPunct="1">
              <a:lnSpc>
                <a:spcPct val="160000"/>
              </a:lnSpc>
              <a:spcBef>
                <a:spcPts val="600"/>
              </a:spcBef>
            </a:pPr>
            <a:r>
              <a:rPr lang="zh-CN" altLang="en-US" kern="1050" spc="-20" dirty="0" smtClean="0">
                <a:latin typeface="Times New Roman" panose="02020603050405020304" pitchFamily="18" charset="0"/>
                <a:ea typeface="SimSun" pitchFamily="2" charset="-122"/>
                <a:cs typeface="Times New Roman" panose="02020603050405020304" pitchFamily="18" charset="0"/>
              </a:rPr>
              <a:t> 可</a:t>
            </a:r>
            <a:r>
              <a:rPr lang="zh-CN" altLang="zh-CN" kern="1050" spc="-20" dirty="0">
                <a:effectLst/>
                <a:latin typeface="Times New Roman" panose="02020603050405020304" pitchFamily="18" charset="0"/>
                <a:ea typeface="SimSun" pitchFamily="2" charset="-122"/>
                <a:cs typeface="Times New Roman" panose="02020603050405020304" pitchFamily="18" charset="0"/>
              </a:rPr>
              <a:t>将操作代价由</a:t>
            </a:r>
            <a:r>
              <a:rPr lang="en-US" altLang="zh-CN" i="1" kern="1050" spc="-20" dirty="0">
                <a:effectLst/>
                <a:latin typeface="Arial" panose="020B0604020202020204" pitchFamily="34" charset="0"/>
                <a:cs typeface="Arial" panose="020B0604020202020204" pitchFamily="34" charset="0"/>
              </a:rPr>
              <a:t>O</a:t>
            </a:r>
            <a:r>
              <a:rPr lang="en-US" altLang="zh-CN" kern="1050" spc="-20" dirty="0">
                <a:effectLst/>
                <a:latin typeface="Arial" panose="020B0604020202020204" pitchFamily="34" charset="0"/>
                <a:cs typeface="Arial" panose="020B0604020202020204" pitchFamily="34" charset="0"/>
              </a:rPr>
              <a:t>(</a:t>
            </a:r>
            <a:r>
              <a:rPr lang="en-US" altLang="zh-CN" i="1" kern="1050" spc="-20" dirty="0">
                <a:effectLst/>
                <a:latin typeface="Arial" panose="020B0604020202020204" pitchFamily="34" charset="0"/>
                <a:cs typeface="Arial" panose="020B0604020202020204" pitchFamily="34" charset="0"/>
              </a:rPr>
              <a:t>n</a:t>
            </a:r>
            <a:r>
              <a:rPr lang="en-US" altLang="zh-CN" kern="1050" spc="-20" baseline="30000" dirty="0">
                <a:effectLst/>
                <a:latin typeface="Arial" panose="020B0604020202020204" pitchFamily="34" charset="0"/>
                <a:cs typeface="Arial" panose="020B0604020202020204" pitchFamily="34" charset="0"/>
              </a:rPr>
              <a:t>2</a:t>
            </a:r>
            <a:r>
              <a:rPr lang="en-US" altLang="zh-CN" kern="1050" spc="-20" dirty="0">
                <a:effectLst/>
                <a:latin typeface="Arial" panose="020B0604020202020204" pitchFamily="34" charset="0"/>
                <a:cs typeface="Arial" panose="020B0604020202020204" pitchFamily="34" charset="0"/>
              </a:rPr>
              <a:t>)</a:t>
            </a:r>
            <a:r>
              <a:rPr lang="zh-CN" altLang="zh-CN" kern="1050" spc="-20" dirty="0">
                <a:effectLst/>
                <a:latin typeface="Times New Roman" panose="02020603050405020304" pitchFamily="18" charset="0"/>
                <a:ea typeface="SimSun" pitchFamily="2" charset="-122"/>
                <a:cs typeface="Times New Roman" panose="02020603050405020304" pitchFamily="18" charset="0"/>
              </a:rPr>
              <a:t>数量级降至</a:t>
            </a:r>
            <a:r>
              <a:rPr lang="en-US" altLang="zh-CN" i="1" kern="1050" spc="-20" dirty="0">
                <a:effectLst/>
                <a:latin typeface="Arial" panose="020B0604020202020204" pitchFamily="34" charset="0"/>
                <a:cs typeface="Arial" panose="020B0604020202020204" pitchFamily="34" charset="0"/>
              </a:rPr>
              <a:t>O</a:t>
            </a:r>
            <a:r>
              <a:rPr lang="en-US" altLang="zh-CN" kern="1050" spc="-20" dirty="0">
                <a:effectLst/>
                <a:latin typeface="Arial" panose="020B0604020202020204" pitchFamily="34" charset="0"/>
                <a:cs typeface="Arial" panose="020B0604020202020204" pitchFamily="34" charset="0"/>
              </a:rPr>
              <a:t>(</a:t>
            </a:r>
            <a:r>
              <a:rPr lang="en-US" altLang="zh-CN" i="1" kern="1050" spc="-20" dirty="0">
                <a:effectLst/>
                <a:latin typeface="Arial" panose="020B0604020202020204" pitchFamily="34" charset="0"/>
                <a:cs typeface="Arial" panose="020B0604020202020204" pitchFamily="34" charset="0"/>
              </a:rPr>
              <a:t>n</a:t>
            </a:r>
            <a:r>
              <a:rPr lang="en-US" altLang="zh-CN" kern="1050" spc="-20" dirty="0">
                <a:effectLst/>
                <a:latin typeface="Arial" panose="020B0604020202020204" pitchFamily="34" charset="0"/>
                <a:cs typeface="Arial" panose="020B0604020202020204" pitchFamily="34" charset="0"/>
              </a:rPr>
              <a:t>log</a:t>
            </a:r>
            <a:r>
              <a:rPr lang="en-US" altLang="zh-CN" kern="1050" spc="-20" baseline="-25000" dirty="0">
                <a:effectLst/>
                <a:latin typeface="Arial" panose="020B0604020202020204" pitchFamily="34" charset="0"/>
                <a:cs typeface="Arial" panose="020B0604020202020204" pitchFamily="34" charset="0"/>
              </a:rPr>
              <a:t>2</a:t>
            </a:r>
            <a:r>
              <a:rPr lang="en-US" altLang="zh-CN" i="1" kern="1050" spc="-20" dirty="0">
                <a:effectLst/>
                <a:latin typeface="Arial" panose="020B0604020202020204" pitchFamily="34" charset="0"/>
                <a:cs typeface="Arial" panose="020B0604020202020204" pitchFamily="34" charset="0"/>
              </a:rPr>
              <a:t>n</a:t>
            </a:r>
            <a:r>
              <a:rPr lang="en-US" altLang="zh-CN" kern="1050" spc="-20" dirty="0">
                <a:effectLst/>
                <a:latin typeface="Arial" panose="020B0604020202020204" pitchFamily="34" charset="0"/>
                <a:cs typeface="Arial" panose="020B0604020202020204" pitchFamily="34" charset="0"/>
              </a:rPr>
              <a:t>)</a:t>
            </a:r>
            <a:r>
              <a:rPr lang="zh-CN" altLang="zh-CN" kern="1050" spc="-20" dirty="0">
                <a:effectLst/>
                <a:latin typeface="Times New Roman" panose="02020603050405020304" pitchFamily="18" charset="0"/>
                <a:ea typeface="SimSun" pitchFamily="2" charset="-122"/>
                <a:cs typeface="Times New Roman" panose="02020603050405020304" pitchFamily="18" charset="0"/>
              </a:rPr>
              <a:t>数量级</a:t>
            </a:r>
            <a:endParaRPr lang="zh-CN" altLang="en-US" dirty="0"/>
          </a:p>
        </p:txBody>
      </p:sp>
      <p:sp>
        <p:nvSpPr>
          <p:cNvPr id="4"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body" idx="1"/>
          </p:nvPr>
        </p:nvSpPr>
        <p:spPr>
          <a:xfrm>
            <a:off x="1903537" y="1196752"/>
            <a:ext cx="8001000" cy="3600451"/>
          </a:xfrm>
        </p:spPr>
        <p:txBody>
          <a:bodyPr/>
          <a:lstStyle/>
          <a:p>
            <a:pPr eaLnBrk="1" hangingPunct="1">
              <a:lnSpc>
                <a:spcPct val="130000"/>
              </a:lnSpc>
              <a:spcBef>
                <a:spcPts val="0"/>
              </a:spcBef>
            </a:pPr>
            <a:r>
              <a:rPr lang="en-US" altLang="zh-CN" dirty="0">
                <a:cs typeface="Arial" panose="020B0604020202020204" pitchFamily="34" charset="0"/>
              </a:rPr>
              <a:t>4.</a:t>
            </a:r>
            <a:r>
              <a:rPr lang="zh-CN" altLang="en-US" dirty="0">
                <a:latin typeface="宋体" panose="02010600030101010101" pitchFamily="2" charset="-122"/>
              </a:rPr>
              <a:t>排序</a:t>
            </a:r>
            <a:r>
              <a:rPr lang="en-US" altLang="zh-CN" dirty="0">
                <a:latin typeface="宋体" panose="02010600030101010101" pitchFamily="2" charset="-122"/>
              </a:rPr>
              <a:t>/</a:t>
            </a:r>
            <a:r>
              <a:rPr lang="zh-CN" altLang="en-US" dirty="0">
                <a:latin typeface="宋体" panose="02010600030101010101" pitchFamily="2" charset="-122"/>
              </a:rPr>
              <a:t>合并子系统</a:t>
            </a:r>
          </a:p>
          <a:p>
            <a:pPr marL="0" indent="0" algn="just" eaLnBrk="1" hangingPunct="1">
              <a:buNone/>
            </a:pPr>
            <a:r>
              <a:rPr lang="zh-CN" altLang="en-US" sz="2400" dirty="0">
                <a:latin typeface="宋体" panose="02010600030101010101" pitchFamily="2" charset="-122"/>
              </a:rPr>
              <a:t>  </a:t>
            </a:r>
            <a:r>
              <a:rPr lang="zh-CN" altLang="en-US" sz="2400" dirty="0">
                <a:cs typeface="Arial" panose="020B0604020202020204" pitchFamily="34" charset="0"/>
              </a:rPr>
              <a:t>（</a:t>
            </a:r>
            <a:r>
              <a:rPr lang="en-US" altLang="zh-CN" sz="2400" dirty="0">
                <a:cs typeface="Arial" panose="020B0604020202020204" pitchFamily="34" charset="0"/>
              </a:rPr>
              <a:t>3</a:t>
            </a:r>
            <a:r>
              <a:rPr lang="zh-CN" altLang="en-US" sz="2400" dirty="0">
                <a:cs typeface="Arial" panose="020B0604020202020204" pitchFamily="34" charset="0"/>
              </a:rPr>
              <a:t>）</a:t>
            </a:r>
            <a:r>
              <a:rPr lang="zh-CN" altLang="en-US" sz="2400" dirty="0">
                <a:latin typeface="宋体" panose="02010600030101010101" pitchFamily="2" charset="-122"/>
              </a:rPr>
              <a:t>支持动态建立索引结构 </a:t>
            </a:r>
            <a:endParaRPr lang="en-US" altLang="zh-CN" sz="2400" dirty="0">
              <a:latin typeface="宋体" panose="02010600030101010101" pitchFamily="2" charset="-122"/>
            </a:endParaRPr>
          </a:p>
          <a:p>
            <a:pPr lvl="1" algn="just" eaLnBrk="1" hangingPunct="1">
              <a:lnSpc>
                <a:spcPct val="160000"/>
              </a:lnSpc>
            </a:pPr>
            <a:r>
              <a:rPr lang="zh-CN" altLang="en-US" dirty="0" smtClean="0">
                <a:latin typeface="宋体" panose="02010600030101010101" pitchFamily="2" charset="-122"/>
                <a:ea typeface="宋体" panose="02010600030101010101" pitchFamily="2" charset="-122"/>
              </a:rPr>
              <a:t> 初</a:t>
            </a:r>
            <a:r>
              <a:rPr lang="zh-CN" altLang="en-US" dirty="0">
                <a:latin typeface="宋体" panose="02010600030101010101" pitchFamily="2" charset="-122"/>
                <a:ea typeface="宋体" panose="02010600030101010101" pitchFamily="2" charset="-122"/>
              </a:rPr>
              <a:t>建</a:t>
            </a:r>
            <a:r>
              <a:rPr lang="en-US" altLang="zh-CN" dirty="0">
                <a:latin typeface="Arial" panose="020B0604020202020204" pitchFamily="34" charset="0"/>
                <a:ea typeface="宋体" panose="02010600030101010101" pitchFamily="2" charset="-122"/>
                <a:cs typeface="Arial" panose="020B0604020202020204" pitchFamily="34" charset="0"/>
              </a:rPr>
              <a:t>B</a:t>
            </a:r>
            <a:r>
              <a:rPr lang="en-US" altLang="zh-CN" baseline="30000"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宋体" panose="02010600030101010101" pitchFamily="2" charset="-122"/>
                <a:ea typeface="宋体" panose="02010600030101010101" pitchFamily="2" charset="-122"/>
              </a:rPr>
              <a:t>树索引：先对（码值，</a:t>
            </a:r>
            <a:r>
              <a:rPr lang="en-US" altLang="zh-CN" dirty="0">
                <a:latin typeface="Arial" panose="020B0604020202020204" pitchFamily="34" charset="0"/>
                <a:ea typeface="宋体" panose="02010600030101010101" pitchFamily="2" charset="-122"/>
                <a:cs typeface="Arial" panose="020B0604020202020204" pitchFamily="34" charset="0"/>
              </a:rPr>
              <a:t>TID</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排序</a:t>
            </a:r>
          </a:p>
          <a:p>
            <a:pPr lvl="1" algn="just" eaLnBrk="1" hangingPunct="1">
              <a:lnSpc>
                <a:spcPct val="160000"/>
              </a:lnSpc>
            </a:pPr>
            <a:endParaRPr lang="zh-CN" altLang="en-US" dirty="0"/>
          </a:p>
        </p:txBody>
      </p:sp>
      <p:sp>
        <p:nvSpPr>
          <p:cNvPr id="4"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body" idx="1"/>
          </p:nvPr>
        </p:nvSpPr>
        <p:spPr>
          <a:xfrm>
            <a:off x="1703512" y="980728"/>
            <a:ext cx="8856984" cy="5544615"/>
          </a:xfrm>
        </p:spPr>
        <p:txBody>
          <a:bodyPr/>
          <a:lstStyle/>
          <a:p>
            <a:pPr eaLnBrk="1" hangingPunct="1">
              <a:lnSpc>
                <a:spcPct val="130000"/>
              </a:lnSpc>
              <a:spcBef>
                <a:spcPts val="0"/>
              </a:spcBef>
            </a:pPr>
            <a:r>
              <a:rPr lang="en-US" altLang="zh-CN" dirty="0">
                <a:cs typeface="Arial" panose="020B0604020202020204" pitchFamily="34" charset="0"/>
              </a:rPr>
              <a:t>4.</a:t>
            </a:r>
            <a:r>
              <a:rPr lang="zh-CN" altLang="en-US" dirty="0">
                <a:latin typeface="宋体" panose="02010600030101010101" pitchFamily="2" charset="-122"/>
              </a:rPr>
              <a:t>排序</a:t>
            </a:r>
            <a:r>
              <a:rPr lang="en-US" altLang="zh-CN" dirty="0">
                <a:latin typeface="宋体" panose="02010600030101010101" pitchFamily="2" charset="-122"/>
              </a:rPr>
              <a:t>/</a:t>
            </a:r>
            <a:r>
              <a:rPr lang="zh-CN" altLang="en-US" dirty="0">
                <a:latin typeface="宋体" panose="02010600030101010101" pitchFamily="2" charset="-122"/>
              </a:rPr>
              <a:t>合并子系统</a:t>
            </a:r>
            <a:endParaRPr lang="en-US" altLang="zh-CN" dirty="0">
              <a:latin typeface="宋体" panose="02010600030101010101" pitchFamily="2" charset="-122"/>
            </a:endParaRPr>
          </a:p>
          <a:p>
            <a:pPr marL="0" indent="0" eaLnBrk="1" hangingPunct="1">
              <a:lnSpc>
                <a:spcPct val="130000"/>
              </a:lnSpc>
              <a:spcBef>
                <a:spcPts val="0"/>
              </a:spcBef>
              <a:buNone/>
            </a:pPr>
            <a:r>
              <a:rPr lang="zh-CN" altLang="en-US" sz="2400" dirty="0">
                <a:cs typeface="Arial" panose="020B0604020202020204" pitchFamily="34" charset="0"/>
              </a:rPr>
              <a:t>（</a:t>
            </a:r>
            <a:r>
              <a:rPr lang="en-US" altLang="zh-CN" sz="2400" dirty="0">
                <a:cs typeface="Arial" panose="020B0604020202020204" pitchFamily="34" charset="0"/>
              </a:rPr>
              <a:t>4</a:t>
            </a:r>
            <a:r>
              <a:rPr lang="zh-CN" altLang="en-US" sz="2400" dirty="0">
                <a:cs typeface="Arial" panose="020B0604020202020204" pitchFamily="34" charset="0"/>
              </a:rPr>
              <a:t>）</a:t>
            </a:r>
            <a:r>
              <a:rPr lang="zh-CN" altLang="en-US" sz="2400" dirty="0">
                <a:latin typeface="宋体" panose="02010600030101010101" pitchFamily="2" charset="-122"/>
              </a:rPr>
              <a:t>减少数据块的存取次数 </a:t>
            </a:r>
          </a:p>
          <a:p>
            <a:pPr lvl="1" algn="just" eaLnBrk="1" hangingPunct="1">
              <a:lnSpc>
                <a:spcPct val="130000"/>
              </a:lnSpc>
              <a:spcBef>
                <a:spcPts val="0"/>
              </a:spcBef>
            </a:pPr>
            <a:r>
              <a:rPr lang="zh-CN" altLang="en-US" dirty="0" smtClean="0">
                <a:latin typeface="宋体" panose="02010600030101010101" pitchFamily="2" charset="-122"/>
                <a:ea typeface="宋体" panose="02010600030101010101" pitchFamily="2" charset="-122"/>
              </a:rPr>
              <a:t> 通过</a:t>
            </a:r>
            <a:r>
              <a:rPr lang="en-US" altLang="zh-CN" dirty="0">
                <a:latin typeface="Arial" panose="020B0604020202020204" pitchFamily="34" charset="0"/>
                <a:ea typeface="宋体" panose="02010600030101010101" pitchFamily="2" charset="-122"/>
                <a:cs typeface="Arial" panose="020B0604020202020204" pitchFamily="34" charset="0"/>
              </a:rPr>
              <a:t>B+</a:t>
            </a:r>
            <a:r>
              <a:rPr lang="zh-CN" altLang="en-US" dirty="0">
                <a:latin typeface="宋体" panose="02010600030101010101" pitchFamily="2" charset="-122"/>
                <a:ea typeface="宋体" panose="02010600030101010101" pitchFamily="2" charset="-122"/>
              </a:rPr>
              <a:t>树索引存取元组</a:t>
            </a:r>
          </a:p>
          <a:p>
            <a:pPr lvl="2" algn="just" eaLnBrk="1" hangingPunct="1">
              <a:lnSpc>
                <a:spcPct val="130000"/>
              </a:lnSpc>
              <a:spcBef>
                <a:spcPts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首先得到（码值，</a:t>
            </a:r>
            <a:r>
              <a:rPr lang="en-US" altLang="zh-CN" sz="2200" dirty="0">
                <a:latin typeface="Arial" panose="020B0604020202020204" pitchFamily="34" charset="0"/>
                <a:ea typeface="宋体" panose="02010600030101010101" pitchFamily="2" charset="-122"/>
                <a:cs typeface="Arial" panose="020B0604020202020204" pitchFamily="34" charset="0"/>
              </a:rPr>
              <a:t>TID</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集合</a:t>
            </a:r>
          </a:p>
          <a:p>
            <a:pPr lvl="2" algn="just" eaLnBrk="1" hangingPunct="1">
              <a:lnSpc>
                <a:spcPct val="130000"/>
              </a:lnSpc>
              <a:spcBef>
                <a:spcPts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然后根据</a:t>
            </a:r>
            <a:r>
              <a:rPr lang="en-US" altLang="zh-CN" sz="2200" dirty="0">
                <a:latin typeface="Arial" panose="020B0604020202020204" pitchFamily="34" charset="0"/>
                <a:ea typeface="宋体" panose="02010600030101010101" pitchFamily="2" charset="-122"/>
                <a:cs typeface="Arial" panose="020B0604020202020204" pitchFamily="34" charset="0"/>
              </a:rPr>
              <a:t>TID</a:t>
            </a:r>
            <a:r>
              <a:rPr lang="zh-CN" altLang="en-US" sz="2200" dirty="0">
                <a:latin typeface="宋体" panose="02010600030101010101" pitchFamily="2" charset="-122"/>
                <a:ea typeface="宋体" panose="02010600030101010101" pitchFamily="2" charset="-122"/>
              </a:rPr>
              <a:t>存取相应的元组</a:t>
            </a:r>
          </a:p>
          <a:p>
            <a:pPr lvl="1" algn="just" eaLnBrk="1" hangingPunct="1">
              <a:lnSpc>
                <a:spcPct val="130000"/>
              </a:lnSpc>
              <a:spcBef>
                <a:spcPts val="0"/>
              </a:spcBef>
            </a:pPr>
            <a:r>
              <a:rPr lang="zh-CN" altLang="en-US" dirty="0" smtClean="0">
                <a:latin typeface="宋体" panose="02010600030101010101" pitchFamily="2" charset="-122"/>
                <a:ea typeface="宋体" panose="02010600030101010101" pitchFamily="2" charset="-122"/>
              </a:rPr>
              <a:t> 当</a:t>
            </a:r>
            <a:r>
              <a:rPr lang="en-US" altLang="zh-CN" dirty="0">
                <a:latin typeface="Arial" panose="020B0604020202020204" pitchFamily="34" charset="0"/>
                <a:ea typeface="宋体" panose="02010600030101010101" pitchFamily="2" charset="-122"/>
                <a:cs typeface="Arial" panose="020B0604020202020204" pitchFamily="34" charset="0"/>
              </a:rPr>
              <a:t>TID</a:t>
            </a:r>
            <a:r>
              <a:rPr lang="zh-CN" altLang="en-US" dirty="0">
                <a:latin typeface="宋体" panose="02010600030101010101" pitchFamily="2" charset="-122"/>
                <a:ea typeface="宋体" panose="02010600030101010101" pitchFamily="2" charset="-122"/>
              </a:rPr>
              <a:t>是用数据块号加位移来表示时</a:t>
            </a:r>
          </a:p>
          <a:p>
            <a:pPr lvl="2" algn="just" eaLnBrk="1" hangingPunct="1">
              <a:lnSpc>
                <a:spcPct val="130000"/>
              </a:lnSpc>
              <a:spcBef>
                <a:spcPts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首先对</a:t>
            </a:r>
            <a:r>
              <a:rPr lang="en-US" altLang="zh-CN" sz="2200" dirty="0">
                <a:latin typeface="Arial" panose="020B0604020202020204" pitchFamily="34" charset="0"/>
                <a:ea typeface="宋体" panose="02010600030101010101" pitchFamily="2" charset="-122"/>
                <a:cs typeface="Arial" panose="020B0604020202020204" pitchFamily="34" charset="0"/>
              </a:rPr>
              <a:t>TID</a:t>
            </a:r>
            <a:r>
              <a:rPr lang="zh-CN" altLang="en-US" sz="2200" dirty="0">
                <a:latin typeface="宋体" panose="02010600030101010101" pitchFamily="2" charset="-122"/>
                <a:ea typeface="宋体" panose="02010600030101010101" pitchFamily="2" charset="-122"/>
              </a:rPr>
              <a:t>排序，使相同或临近块号的</a:t>
            </a:r>
            <a:r>
              <a:rPr lang="en-US" altLang="zh-CN" sz="2200" dirty="0">
                <a:latin typeface="Arial" panose="020B0604020202020204" pitchFamily="34" charset="0"/>
                <a:ea typeface="宋体" panose="02010600030101010101" pitchFamily="2" charset="-122"/>
                <a:cs typeface="Arial" panose="020B0604020202020204" pitchFamily="34" charset="0"/>
              </a:rPr>
              <a:t>TID</a:t>
            </a:r>
            <a:r>
              <a:rPr lang="zh-CN" altLang="en-US" sz="2200" dirty="0">
                <a:latin typeface="宋体" panose="02010600030101010101" pitchFamily="2" charset="-122"/>
                <a:ea typeface="宋体" panose="02010600030101010101" pitchFamily="2" charset="-122"/>
              </a:rPr>
              <a:t>聚集在一起</a:t>
            </a:r>
          </a:p>
          <a:p>
            <a:pPr lvl="2" algn="just" eaLnBrk="1" hangingPunct="1">
              <a:lnSpc>
                <a:spcPct val="130000"/>
              </a:lnSpc>
              <a:spcBef>
                <a:spcPts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然后按数据块号顺序存取物理数据块</a:t>
            </a:r>
          </a:p>
          <a:p>
            <a:pPr lvl="1" algn="just" eaLnBrk="1" hangingPunct="1">
              <a:lnSpc>
                <a:spcPct val="130000"/>
              </a:lnSpc>
              <a:spcBef>
                <a:spcPts val="0"/>
              </a:spcBef>
            </a:pPr>
            <a:r>
              <a:rPr lang="zh-CN" altLang="en-US" dirty="0" smtClean="0">
                <a:latin typeface="宋体" panose="02010600030101010101" pitchFamily="2" charset="-122"/>
                <a:ea typeface="宋体" panose="02010600030101010101" pitchFamily="2" charset="-122"/>
              </a:rPr>
              <a:t> 优点</a:t>
            </a:r>
            <a:endParaRPr lang="zh-CN" altLang="en-US" dirty="0">
              <a:latin typeface="宋体" panose="02010600030101010101" pitchFamily="2" charset="-122"/>
              <a:ea typeface="宋体" panose="02010600030101010101" pitchFamily="2" charset="-122"/>
            </a:endParaRPr>
          </a:p>
          <a:p>
            <a:pPr lvl="2" algn="just" eaLnBrk="1" hangingPunct="1">
              <a:lnSpc>
                <a:spcPct val="130000"/>
              </a:lnSpc>
              <a:spcBef>
                <a:spcPts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可避免无序状态下重复读块的情况，减少数据块的存取次数</a:t>
            </a:r>
            <a:endParaRPr lang="en-US" altLang="zh-CN" sz="2200" dirty="0">
              <a:latin typeface="宋体" panose="02010600030101010101" pitchFamily="2" charset="-122"/>
              <a:ea typeface="宋体" panose="02010600030101010101" pitchFamily="2" charset="-122"/>
            </a:endParaRPr>
          </a:p>
          <a:p>
            <a:pPr eaLnBrk="1" hangingPunct="1">
              <a:lnSpc>
                <a:spcPct val="130000"/>
              </a:lnSpc>
              <a:spcBef>
                <a:spcPts val="0"/>
              </a:spcBef>
            </a:pPr>
            <a:r>
              <a:rPr lang="zh-CN" altLang="zh-CN" dirty="0">
                <a:latin typeface="宋体" panose="02010600030101010101" pitchFamily="2" charset="-122"/>
              </a:rPr>
              <a:t>排序子系统设计十分重要，应采用高效的</a:t>
            </a:r>
            <a:r>
              <a:rPr lang="zh-CN" altLang="zh-CN" dirty="0">
                <a:latin typeface="黑体" panose="02010609060101010101" pitchFamily="49" charset="-122"/>
                <a:ea typeface="黑体" panose="02010609060101010101" pitchFamily="49" charset="-122"/>
              </a:rPr>
              <a:t>外排序算法</a:t>
            </a:r>
            <a:endParaRPr lang="zh-CN" altLang="en-US" dirty="0">
              <a:latin typeface="黑体" panose="02010609060101010101" pitchFamily="49" charset="-122"/>
              <a:ea typeface="黑体" panose="02010609060101010101" pitchFamily="49" charset="-122"/>
            </a:endParaRPr>
          </a:p>
        </p:txBody>
      </p:sp>
      <p:sp>
        <p:nvSpPr>
          <p:cNvPr id="4"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type="body" idx="1"/>
          </p:nvPr>
        </p:nvSpPr>
        <p:spPr>
          <a:xfrm>
            <a:off x="911424" y="1228598"/>
            <a:ext cx="9865096" cy="4288634"/>
          </a:xfrm>
        </p:spPr>
        <p:txBody>
          <a:bodyPr/>
          <a:lstStyle/>
          <a:p>
            <a:pPr eaLnBrk="1" hangingPunct="1"/>
            <a:r>
              <a:rPr lang="en-US" altLang="zh-CN" dirty="0">
                <a:cs typeface="Arial" panose="020B0604020202020204" pitchFamily="34" charset="0"/>
              </a:rPr>
              <a:t>5.</a:t>
            </a:r>
            <a:r>
              <a:rPr lang="zh-CN" altLang="en-US" kern="0" dirty="0">
                <a:solidFill>
                  <a:schemeClr val="tx1"/>
                </a:solidFill>
                <a:latin typeface="宋体" panose="02010600030101010101" pitchFamily="2" charset="-122"/>
              </a:rPr>
              <a:t>存取路径维护子系统</a:t>
            </a:r>
          </a:p>
          <a:p>
            <a:pPr lvl="1" eaLnBrk="1" hangingPunct="1">
              <a:lnSpc>
                <a:spcPct val="150000"/>
              </a:lnSpc>
            </a:pPr>
            <a:r>
              <a:rPr lang="en-US"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对</a:t>
            </a:r>
            <a:r>
              <a:rPr lang="zh-CN" altLang="zh-CN" kern="1050" spc="-20" dirty="0">
                <a:effectLst/>
                <a:latin typeface="宋体" panose="02010600030101010101" pitchFamily="2" charset="-122"/>
                <a:ea typeface="宋体" panose="02010600030101010101" pitchFamily="2" charset="-122"/>
                <a:cs typeface="Times New Roman" panose="02020603050405020304" pitchFamily="18" charset="0"/>
              </a:rPr>
              <a:t>数据执行插入、删除、修改操作时，要对存取路径进行维护</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smtClean="0">
                <a:latin typeface="宋体" panose="02010600030101010101" pitchFamily="2" charset="-122"/>
                <a:ea typeface="宋体" panose="02010600030101010101" pitchFamily="2" charset="-122"/>
              </a:rPr>
              <a:t> 例入</a:t>
            </a:r>
            <a:r>
              <a:rPr lang="en-US" altLang="zh-CN" dirty="0">
                <a:latin typeface="Arial" panose="020B0604020202020204" pitchFamily="34" charset="0"/>
                <a:ea typeface="宋体" panose="02010600030101010101" pitchFamily="2" charset="-122"/>
                <a:cs typeface="Arial" panose="020B0604020202020204" pitchFamily="34" charset="0"/>
              </a:rPr>
              <a:t>B</a:t>
            </a:r>
            <a:r>
              <a:rPr lang="en-US" altLang="zh-CN" baseline="30000"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宋体" panose="02010600030101010101" pitchFamily="2" charset="-122"/>
                <a:ea typeface="宋体" panose="02010600030101010101" pitchFamily="2" charset="-122"/>
              </a:rPr>
              <a:t>树的维护算法 </a:t>
            </a:r>
          </a:p>
          <a:p>
            <a:pPr lvl="2" eaLnBrk="1" hangingPunct="1">
              <a:lnSpc>
                <a:spcPct val="150000"/>
              </a:lnSpc>
              <a:buFont typeface="Wingdings" panose="05000000000000000000" pitchFamily="2" charset="2"/>
              <a:buChar char="l"/>
            </a:pP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对元组进行插入、删除、修改操作时要对该表上已建立的</a:t>
            </a:r>
            <a:r>
              <a:rPr lang="en-US" altLang="zh-CN" sz="2200" kern="1050" spc="-20" dirty="0">
                <a:effectLst/>
                <a:latin typeface="Arial" panose="020B0604020202020204" pitchFamily="34" charset="0"/>
                <a:ea typeface="宋体" panose="02010600030101010101" pitchFamily="2" charset="-122"/>
                <a:cs typeface="Arial" panose="020B0604020202020204" pitchFamily="34" charset="0"/>
              </a:rPr>
              <a:t>B+</a:t>
            </a: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树索引进行动态维护</a:t>
            </a:r>
            <a:endParaRPr lang="en-US" altLang="zh-CN" sz="2200" kern="1050" spc="-2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50000"/>
              </a:lnSpc>
              <a:buFont typeface="Wingdings" panose="05000000000000000000" pitchFamily="2" charset="2"/>
              <a:buChar char="l"/>
            </a:pP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插入、删除相应的索引项</a:t>
            </a:r>
            <a:endParaRPr lang="zh-CN" altLang="en-US" sz="2200"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Tree>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1271464" y="1996801"/>
            <a:ext cx="10585176" cy="2800351"/>
          </a:xfrm>
        </p:spPr>
        <p:txBody>
          <a:bodyPr/>
          <a:lstStyle/>
          <a:p>
            <a:pPr algn="just" eaLnBrk="1" hangingPunct="1">
              <a:buFont typeface="Wingdings" panose="05000000000000000000" pitchFamily="2" charset="2"/>
              <a:buChar char="n"/>
            </a:pPr>
            <a:r>
              <a:rPr lang="zh-CN" altLang="zh-CN" sz="2400" kern="1050" spc="-20" dirty="0">
                <a:effectLst/>
                <a:latin typeface="宋体" panose="02010600030101010101" pitchFamily="2" charset="-122"/>
                <a:cs typeface="Times New Roman" panose="02020603050405020304" pitchFamily="18" charset="0"/>
              </a:rPr>
              <a:t>封锁子系统完成并发控制功能</a:t>
            </a:r>
            <a:endParaRPr lang="en-US" altLang="zh-CN" sz="2400" dirty="0">
              <a:latin typeface="宋体" panose="02010600030101010101" pitchFamily="2" charset="-122"/>
            </a:endParaRPr>
          </a:p>
          <a:p>
            <a:pPr algn="just" eaLnBrk="1" hangingPunct="1">
              <a:buFont typeface="Wingdings" panose="05000000000000000000" pitchFamily="2" charset="2"/>
              <a:buChar char="n"/>
            </a:pPr>
            <a:r>
              <a:rPr lang="zh-CN" altLang="en-US" sz="2400" dirty="0">
                <a:cs typeface="Arial" panose="020B0604020202020204" pitchFamily="34" charset="0"/>
              </a:rPr>
              <a:t>数据库管理系统</a:t>
            </a:r>
            <a:r>
              <a:rPr lang="zh-CN" altLang="en-US" sz="2400" dirty="0">
                <a:latin typeface="宋体" panose="02010600030101010101" pitchFamily="2" charset="-122"/>
              </a:rPr>
              <a:t>封锁技术和操作系统封锁技术相比，技术更加复杂</a:t>
            </a:r>
          </a:p>
          <a:p>
            <a:pPr eaLnBrk="1" hangingPunct="1">
              <a:buFont typeface="Wingdings" panose="05000000000000000000" pitchFamily="2" charset="2"/>
              <a:buChar char="n"/>
            </a:pPr>
            <a:r>
              <a:rPr lang="zh-CN" altLang="en-US" sz="2400" dirty="0">
                <a:latin typeface="宋体" panose="02010600030101010101" pitchFamily="2" charset="-122"/>
              </a:rPr>
              <a:t>实现手段依赖于操作系统提供的环境。例如，封锁表的设计 </a:t>
            </a: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sp>
        <p:nvSpPr>
          <p:cNvPr id="8" name="Rectangle 2"/>
          <p:cNvSpPr txBox="1">
            <a:spLocks noChangeArrowheads="1"/>
          </p:cNvSpPr>
          <p:nvPr/>
        </p:nvSpPr>
        <p:spPr bwMode="auto">
          <a:xfrm>
            <a:off x="575269" y="106434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marL="342900" indent="-342900" algn="l" eaLnBrk="1" hangingPunct="1">
              <a:spcBef>
                <a:spcPts val="1800"/>
              </a:spcBef>
              <a:buSzPct val="100000"/>
              <a:buFont typeface="Wingdings" panose="05000000000000000000" pitchFamily="2" charset="2"/>
              <a:buChar char="v"/>
            </a:pPr>
            <a:r>
              <a:rPr lang="en-US" altLang="zh-CN" sz="2800" dirty="0">
                <a:solidFill>
                  <a:schemeClr val="tx1"/>
                </a:solidFill>
                <a:latin typeface="Arial" panose="020B0604020202020204" pitchFamily="34" charset="0"/>
                <a:ea typeface="宋体" panose="02010600030101010101" pitchFamily="2" charset="-122"/>
                <a:cs typeface="Arial" panose="020B0604020202020204" pitchFamily="34" charset="0"/>
              </a:rPr>
              <a:t>6.</a:t>
            </a:r>
            <a:r>
              <a:rPr lang="zh-CN" altLang="en-US" sz="2800" kern="0" dirty="0">
                <a:solidFill>
                  <a:schemeClr val="tx1"/>
                </a:solidFill>
                <a:latin typeface="宋体" panose="02010600030101010101" pitchFamily="2" charset="-122"/>
                <a:ea typeface="宋体" panose="02010600030101010101" pitchFamily="2" charset="-122"/>
                <a:cs typeface="+mn-cs"/>
              </a:rPr>
              <a:t>封锁子系统</a:t>
            </a:r>
          </a:p>
        </p:txBody>
      </p:sp>
    </p:spTree>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数据存取层的功能子系统（续）</a:t>
            </a:r>
          </a:p>
        </p:txBody>
      </p:sp>
      <p:graphicFrame>
        <p:nvGraphicFramePr>
          <p:cNvPr id="6" name="表格 5"/>
          <p:cNvGraphicFramePr>
            <a:graphicFrameLocks noGrp="1"/>
          </p:cNvGraphicFramePr>
          <p:nvPr>
            <p:extLst>
              <p:ext uri="{D42A27DB-BD31-4B8C-83A1-F6EECF244321}">
                <p14:modId xmlns:p14="http://schemas.microsoft.com/office/powerpoint/2010/main" val="1166477605"/>
              </p:ext>
            </p:extLst>
          </p:nvPr>
        </p:nvGraphicFramePr>
        <p:xfrm>
          <a:off x="1199456" y="1327560"/>
          <a:ext cx="10225136" cy="4333240"/>
        </p:xfrm>
        <a:graphic>
          <a:graphicData uri="http://schemas.openxmlformats.org/drawingml/2006/table">
            <a:tbl>
              <a:tblPr>
                <a:tableStyleId>{5C22544A-7EE6-4342-B048-85BDC9FD1C3A}</a:tableStyleId>
              </a:tblPr>
              <a:tblGrid>
                <a:gridCol w="1246985">
                  <a:extLst>
                    <a:ext uri="{9D8B030D-6E8A-4147-A177-3AD203B41FA5}">
                      <a16:colId xmlns:a16="http://schemas.microsoft.com/office/drawing/2014/main" xmlns="" val="20000"/>
                    </a:ext>
                  </a:extLst>
                </a:gridCol>
                <a:gridCol w="4195473">
                  <a:extLst>
                    <a:ext uri="{9D8B030D-6E8A-4147-A177-3AD203B41FA5}">
                      <a16:colId xmlns:a16="http://schemas.microsoft.com/office/drawing/2014/main" xmlns="" val="20001"/>
                    </a:ext>
                  </a:extLst>
                </a:gridCol>
                <a:gridCol w="4782678">
                  <a:extLst>
                    <a:ext uri="{9D8B030D-6E8A-4147-A177-3AD203B41FA5}">
                      <a16:colId xmlns:a16="http://schemas.microsoft.com/office/drawing/2014/main" xmlns="" val="20002"/>
                    </a:ext>
                  </a:extLst>
                </a:gridCol>
              </a:tblGrid>
              <a:tr h="645160">
                <a:tc>
                  <a:txBody>
                    <a:bodyPr/>
                    <a:lstStyle/>
                    <a:p>
                      <a:pPr algn="just"/>
                      <a:r>
                        <a:rPr lang="en-US" sz="1800" b="1" kern="100" baseline="0" dirty="0">
                          <a:effectLst/>
                          <a:latin typeface="Arial" panose="02080604020202020204" pitchFamily="34" charset="0"/>
                          <a:ea typeface="SimSun" pitchFamily="2" charset="-122"/>
                        </a:rPr>
                        <a:t> </a:t>
                      </a:r>
                      <a:endParaRPr lang="zh-CN" sz="1800" b="1" kern="100" baseline="0" dirty="0">
                        <a:effectLst/>
                        <a:latin typeface="Arial" panose="02080604020202020204" pitchFamily="34" charset="0"/>
                        <a:ea typeface="SimSun" pitchFamily="2" charset="-122"/>
                      </a:endParaRPr>
                    </a:p>
                  </a:txBody>
                  <a:tcPr marL="68580" marR="68580" marT="0" marB="0" anchor="ctr">
                    <a:solidFill>
                      <a:schemeClr val="accent5">
                        <a:lumMod val="20000"/>
                        <a:lumOff val="80000"/>
                      </a:schemeClr>
                    </a:solidFill>
                  </a:tcPr>
                </a:tc>
                <a:tc>
                  <a:txBody>
                    <a:bodyPr/>
                    <a:lstStyle/>
                    <a:p>
                      <a:pPr algn="ctr"/>
                      <a:r>
                        <a:rPr lang="zh-CN" sz="1800" b="1" kern="100" baseline="0" dirty="0">
                          <a:effectLst/>
                          <a:latin typeface="Arial" panose="02080604020202020204" pitchFamily="34" charset="0"/>
                          <a:ea typeface="SimSun" pitchFamily="2" charset="-122"/>
                        </a:rPr>
                        <a:t>操作系统</a:t>
                      </a:r>
                    </a:p>
                  </a:txBody>
                  <a:tcPr marL="68580" marR="68580" marT="0" marB="0" anchor="ctr">
                    <a:solidFill>
                      <a:schemeClr val="accent5">
                        <a:lumMod val="20000"/>
                        <a:lumOff val="80000"/>
                      </a:schemeClr>
                    </a:solidFill>
                  </a:tcPr>
                </a:tc>
                <a:tc>
                  <a:txBody>
                    <a:bodyPr/>
                    <a:lstStyle/>
                    <a:p>
                      <a:pPr algn="ctr"/>
                      <a:r>
                        <a:rPr lang="zh-CN" sz="1800" b="1" kern="100" baseline="0" dirty="0">
                          <a:effectLst/>
                          <a:latin typeface="Arial" panose="02080604020202020204" pitchFamily="34" charset="0"/>
                          <a:ea typeface="SimSun" pitchFamily="2" charset="-122"/>
                        </a:rPr>
                        <a:t>数据库管理系统</a:t>
                      </a:r>
                    </a:p>
                  </a:txBody>
                  <a:tcPr marL="68580" marR="68580" marT="0" marB="0" anchor="ctr">
                    <a:solidFill>
                      <a:schemeClr val="accent5">
                        <a:lumMod val="20000"/>
                        <a:lumOff val="80000"/>
                      </a:schemeClr>
                    </a:solidFill>
                  </a:tcPr>
                </a:tc>
                <a:extLst>
                  <a:ext uri="{0D108BD9-81ED-4DB2-BD59-A6C34878D82A}">
                    <a16:rowId xmlns:a16="http://schemas.microsoft.com/office/drawing/2014/main" xmlns="" val="10000"/>
                  </a:ext>
                </a:extLst>
              </a:tr>
              <a:tr h="819785">
                <a:tc>
                  <a:txBody>
                    <a:bodyPr/>
                    <a:lstStyle/>
                    <a:p>
                      <a:pPr algn="just"/>
                      <a:r>
                        <a:rPr lang="zh-CN" sz="1800" b="1" kern="100" baseline="0" dirty="0">
                          <a:effectLst/>
                          <a:latin typeface="Arial" panose="02080604020202020204" pitchFamily="34" charset="0"/>
                          <a:ea typeface="SimSun" pitchFamily="2" charset="-122"/>
                        </a:rPr>
                        <a:t>封锁对象</a:t>
                      </a:r>
                    </a:p>
                  </a:txBody>
                  <a:tcPr marL="68580" marR="68580" marT="0" marB="0" anchor="ctr"/>
                </a:tc>
                <a:tc>
                  <a:txBody>
                    <a:bodyPr/>
                    <a:lstStyle/>
                    <a:p>
                      <a:pPr algn="just"/>
                      <a:r>
                        <a:rPr lang="zh-CN" sz="1800" b="1" kern="100" baseline="0" dirty="0">
                          <a:effectLst/>
                          <a:latin typeface="Arial" panose="02080604020202020204" pitchFamily="34" charset="0"/>
                          <a:ea typeface="SimSun" pitchFamily="2" charset="-122"/>
                        </a:rPr>
                        <a:t>单一，</a:t>
                      </a:r>
                      <a:endParaRPr lang="en-US" altLang="zh-CN" sz="1800" b="1" kern="100" baseline="0" dirty="0">
                        <a:effectLst/>
                        <a:latin typeface="Arial" panose="02080604020202020204" pitchFamily="34" charset="0"/>
                        <a:ea typeface="SimSun" pitchFamily="2" charset="-122"/>
                      </a:endParaRPr>
                    </a:p>
                    <a:p>
                      <a:pPr algn="just"/>
                      <a:r>
                        <a:rPr lang="zh-CN" sz="1800" b="1" kern="100" baseline="0" dirty="0">
                          <a:effectLst/>
                          <a:latin typeface="Arial" panose="02080604020202020204" pitchFamily="34" charset="0"/>
                          <a:ea typeface="SimSun" pitchFamily="2" charset="-122"/>
                        </a:rPr>
                        <a:t>系统资源（包括</a:t>
                      </a:r>
                      <a:r>
                        <a:rPr lang="en-US" sz="1800" b="1" kern="100" baseline="0" dirty="0">
                          <a:effectLst/>
                          <a:latin typeface="Arial" panose="02080604020202020204" pitchFamily="34" charset="0"/>
                          <a:ea typeface="SimSun" pitchFamily="2" charset="-122"/>
                        </a:rPr>
                        <a:t>CPU</a:t>
                      </a:r>
                      <a:r>
                        <a:rPr lang="zh-CN" sz="1800" b="1" kern="100" baseline="0" dirty="0">
                          <a:effectLst/>
                          <a:latin typeface="Arial" panose="02080604020202020204" pitchFamily="34" charset="0"/>
                          <a:ea typeface="SimSun" pitchFamily="2" charset="-122"/>
                        </a:rPr>
                        <a:t>、设备、表格等）</a:t>
                      </a:r>
                    </a:p>
                  </a:txBody>
                  <a:tcPr marL="68580" marR="68580" marT="0" marB="0" anchor="ctr"/>
                </a:tc>
                <a:tc>
                  <a:txBody>
                    <a:bodyPr/>
                    <a:lstStyle/>
                    <a:p>
                      <a:pPr algn="just"/>
                      <a:r>
                        <a:rPr lang="zh-CN" sz="1800" b="1" kern="100" baseline="0" dirty="0">
                          <a:effectLst/>
                          <a:latin typeface="Arial" panose="02080604020202020204" pitchFamily="34" charset="0"/>
                          <a:ea typeface="SimSun" pitchFamily="2" charset="-122"/>
                        </a:rPr>
                        <a:t>多样，数据库中各种数据对象（包括用户数据、索引（存取路径）、数据字典等）</a:t>
                      </a:r>
                    </a:p>
                  </a:txBody>
                  <a:tcPr marL="68580" marR="68580" marT="0" marB="0" anchor="ctr"/>
                </a:tc>
                <a:extLst>
                  <a:ext uri="{0D108BD9-81ED-4DB2-BD59-A6C34878D82A}">
                    <a16:rowId xmlns:a16="http://schemas.microsoft.com/office/drawing/2014/main" xmlns="" val="10001"/>
                  </a:ext>
                </a:extLst>
              </a:tr>
              <a:tr h="1228725">
                <a:tc>
                  <a:txBody>
                    <a:bodyPr/>
                    <a:lstStyle/>
                    <a:p>
                      <a:pPr algn="just"/>
                      <a:r>
                        <a:rPr lang="zh-CN" sz="1800" b="1" kern="100" baseline="0" dirty="0">
                          <a:effectLst/>
                          <a:latin typeface="Arial" panose="02080604020202020204" pitchFamily="34" charset="0"/>
                          <a:ea typeface="SimSun" pitchFamily="2" charset="-122"/>
                        </a:rPr>
                        <a:t>封锁对象的状态</a:t>
                      </a:r>
                    </a:p>
                  </a:txBody>
                  <a:tcPr marL="68580" marR="68580" marT="0" marB="0" anchor="ctr">
                    <a:solidFill>
                      <a:schemeClr val="accent5">
                        <a:lumMod val="20000"/>
                        <a:lumOff val="80000"/>
                      </a:schemeClr>
                    </a:solidFill>
                  </a:tcPr>
                </a:tc>
                <a:tc>
                  <a:txBody>
                    <a:bodyPr/>
                    <a:lstStyle/>
                    <a:p>
                      <a:pPr algn="just"/>
                      <a:r>
                        <a:rPr lang="zh-CN" sz="1800" b="1" kern="100" baseline="0" dirty="0">
                          <a:effectLst/>
                          <a:latin typeface="Arial" panose="02080604020202020204" pitchFamily="34" charset="0"/>
                          <a:ea typeface="SimSun" pitchFamily="2" charset="-122"/>
                        </a:rPr>
                        <a:t>静态、确定；</a:t>
                      </a:r>
                      <a:endParaRPr lang="en-US" altLang="zh-CN" sz="1800" b="1" kern="100" baseline="0" dirty="0">
                        <a:effectLst/>
                        <a:latin typeface="Arial" panose="02080604020202020204" pitchFamily="34" charset="0"/>
                        <a:ea typeface="SimSun" pitchFamily="2" charset="-122"/>
                      </a:endParaRPr>
                    </a:p>
                    <a:p>
                      <a:pPr algn="just"/>
                      <a:r>
                        <a:rPr lang="zh-CN" sz="1800" b="1" kern="100" baseline="0" dirty="0">
                          <a:effectLst/>
                          <a:latin typeface="Arial" panose="02080604020202020204" pitchFamily="34" charset="0"/>
                          <a:ea typeface="SimSun" pitchFamily="2" charset="-122"/>
                        </a:rPr>
                        <a:t>各种封锁对象在封锁表中占有一项；</a:t>
                      </a:r>
                      <a:endParaRPr lang="en-US" altLang="zh-CN" sz="1800" b="1" kern="100" baseline="0" dirty="0">
                        <a:effectLst/>
                        <a:latin typeface="Arial" panose="02080604020202020204" pitchFamily="34" charset="0"/>
                        <a:ea typeface="SimSun" pitchFamily="2" charset="-122"/>
                      </a:endParaRPr>
                    </a:p>
                    <a:p>
                      <a:pPr algn="just"/>
                      <a:r>
                        <a:rPr lang="zh-CN" sz="1800" b="1" kern="100" baseline="0" dirty="0">
                          <a:effectLst/>
                          <a:latin typeface="Arial" panose="02080604020202020204" pitchFamily="34" charset="0"/>
                          <a:ea typeface="SimSun" pitchFamily="2" charset="-122"/>
                        </a:rPr>
                        <a:t>封锁对象数不变</a:t>
                      </a:r>
                    </a:p>
                  </a:txBody>
                  <a:tcPr marL="68580" marR="68580" marT="0" marB="0" anchor="ctr">
                    <a:solidFill>
                      <a:schemeClr val="accent5">
                        <a:lumMod val="20000"/>
                        <a:lumOff val="80000"/>
                      </a:schemeClr>
                    </a:solidFill>
                  </a:tcPr>
                </a:tc>
                <a:tc>
                  <a:txBody>
                    <a:bodyPr/>
                    <a:lstStyle/>
                    <a:p>
                      <a:pPr algn="just"/>
                      <a:r>
                        <a:rPr lang="zh-CN" sz="1800" b="1" kern="100" baseline="0" dirty="0">
                          <a:effectLst/>
                          <a:latin typeface="Arial" panose="02080604020202020204" pitchFamily="34" charset="0"/>
                          <a:ea typeface="SimSun" pitchFamily="2" charset="-122"/>
                        </a:rPr>
                        <a:t>动态，不确定；</a:t>
                      </a:r>
                      <a:endParaRPr lang="en-US" altLang="zh-CN" sz="1800" b="1" kern="100" baseline="0" dirty="0">
                        <a:effectLst/>
                        <a:latin typeface="Arial" panose="02080604020202020204" pitchFamily="34" charset="0"/>
                        <a:ea typeface="SimSun" pitchFamily="2" charset="-122"/>
                      </a:endParaRPr>
                    </a:p>
                    <a:p>
                      <a:pPr algn="just"/>
                      <a:r>
                        <a:rPr lang="zh-CN" sz="1800" b="1" kern="100" baseline="0" dirty="0">
                          <a:effectLst/>
                          <a:latin typeface="Arial" panose="02080604020202020204" pitchFamily="34" charset="0"/>
                          <a:ea typeface="SimSun" pitchFamily="2" charset="-122"/>
                        </a:rPr>
                        <a:t>封锁对象动态改变，常常在执行前不能确定；</a:t>
                      </a:r>
                      <a:endParaRPr lang="en-US" altLang="zh-CN" sz="1800" b="1" kern="100" baseline="0" dirty="0">
                        <a:effectLst/>
                        <a:latin typeface="Arial" panose="02080604020202020204" pitchFamily="34" charset="0"/>
                        <a:ea typeface="SimSun" pitchFamily="2" charset="-122"/>
                      </a:endParaRPr>
                    </a:p>
                    <a:p>
                      <a:pPr algn="just"/>
                      <a:r>
                        <a:rPr lang="zh-CN" sz="1800" b="1" kern="100" baseline="0" dirty="0">
                          <a:effectLst/>
                          <a:latin typeface="Arial" panose="02080604020202020204" pitchFamily="34" charset="0"/>
                          <a:ea typeface="SimSun" pitchFamily="2" charset="-122"/>
                        </a:rPr>
                        <a:t>一个封锁对象只有当封锁时才在封锁表中占据一项</a:t>
                      </a:r>
                    </a:p>
                  </a:txBody>
                  <a:tcPr marL="68580" marR="68580" marT="0" marB="0" anchor="ctr">
                    <a:solidFill>
                      <a:schemeClr val="accent5">
                        <a:lumMod val="20000"/>
                        <a:lumOff val="80000"/>
                      </a:schemeClr>
                    </a:solidFill>
                  </a:tcPr>
                </a:tc>
                <a:extLst>
                  <a:ext uri="{0D108BD9-81ED-4DB2-BD59-A6C34878D82A}">
                    <a16:rowId xmlns:a16="http://schemas.microsoft.com/office/drawing/2014/main" xmlns="" val="10002"/>
                  </a:ext>
                </a:extLst>
              </a:tr>
              <a:tr h="819785">
                <a:tc>
                  <a:txBody>
                    <a:bodyPr/>
                    <a:lstStyle/>
                    <a:p>
                      <a:pPr algn="just"/>
                      <a:r>
                        <a:rPr lang="zh-CN" sz="1800" b="1" kern="100" baseline="0" dirty="0">
                          <a:effectLst/>
                          <a:latin typeface="Arial" panose="02080604020202020204" pitchFamily="34" charset="0"/>
                          <a:ea typeface="SimSun" pitchFamily="2" charset="-122"/>
                        </a:rPr>
                        <a:t>封锁粒度</a:t>
                      </a:r>
                    </a:p>
                  </a:txBody>
                  <a:tcPr marL="68580" marR="68580" marT="0" marB="0" anchor="ctr"/>
                </a:tc>
                <a:tc>
                  <a:txBody>
                    <a:bodyPr/>
                    <a:lstStyle/>
                    <a:p>
                      <a:pPr algn="just"/>
                      <a:r>
                        <a:rPr lang="zh-CN" sz="1800" b="1" kern="100" baseline="0" dirty="0">
                          <a:effectLst/>
                          <a:latin typeface="Arial" panose="02080604020202020204" pitchFamily="34" charset="0"/>
                          <a:ea typeface="SimSun" pitchFamily="2" charset="-122"/>
                        </a:rPr>
                        <a:t>不变，由于封锁对象单一、固定，封锁粒度不会改变</a:t>
                      </a:r>
                    </a:p>
                  </a:txBody>
                  <a:tcPr marL="68580" marR="68580" marT="0" marB="0" anchor="ctr"/>
                </a:tc>
                <a:tc>
                  <a:txBody>
                    <a:bodyPr/>
                    <a:lstStyle/>
                    <a:p>
                      <a:pPr algn="just"/>
                      <a:r>
                        <a:rPr lang="zh-CN" sz="1800" b="1" kern="100" baseline="0" dirty="0">
                          <a:effectLst/>
                          <a:latin typeface="Arial" panose="02080604020202020204" pitchFamily="34" charset="0"/>
                          <a:ea typeface="SimSun" pitchFamily="2" charset="-122"/>
                        </a:rPr>
                        <a:t>可变，封锁可施加到或大、或小的数据单位上，封锁粒度可以是整个数据库、记录或字段</a:t>
                      </a:r>
                    </a:p>
                  </a:txBody>
                  <a:tcPr marL="68580" marR="68580" marT="0" marB="0" anchor="ctr"/>
                </a:tc>
                <a:extLst>
                  <a:ext uri="{0D108BD9-81ED-4DB2-BD59-A6C34878D82A}">
                    <a16:rowId xmlns:a16="http://schemas.microsoft.com/office/drawing/2014/main" xmlns="" val="10003"/>
                  </a:ext>
                </a:extLst>
              </a:tr>
              <a:tr h="819785">
                <a:tc>
                  <a:txBody>
                    <a:bodyPr/>
                    <a:lstStyle/>
                    <a:p>
                      <a:pPr algn="just"/>
                      <a:r>
                        <a:rPr lang="zh-CN" sz="1800" b="1" kern="100" baseline="0" dirty="0">
                          <a:effectLst/>
                          <a:latin typeface="Arial" panose="02080604020202020204" pitchFamily="34" charset="0"/>
                          <a:ea typeface="SimSun" pitchFamily="2" charset="-122"/>
                        </a:rPr>
                        <a:t>封锁类型</a:t>
                      </a:r>
                    </a:p>
                  </a:txBody>
                  <a:tcPr marL="68580" marR="68580" marT="0" marB="0" anchor="ctr">
                    <a:solidFill>
                      <a:schemeClr val="accent5">
                        <a:lumMod val="20000"/>
                        <a:lumOff val="80000"/>
                      </a:schemeClr>
                    </a:solidFill>
                  </a:tcPr>
                </a:tc>
                <a:tc>
                  <a:txBody>
                    <a:bodyPr/>
                    <a:lstStyle/>
                    <a:p>
                      <a:pPr algn="just"/>
                      <a:r>
                        <a:rPr lang="zh-CN" sz="1800" b="1" kern="100" baseline="0" dirty="0">
                          <a:effectLst/>
                          <a:latin typeface="Arial" panose="02080604020202020204" pitchFamily="34" charset="0"/>
                          <a:ea typeface="SimSun" pitchFamily="2" charset="-122"/>
                        </a:rPr>
                        <a:t>单一，排他锁</a:t>
                      </a:r>
                    </a:p>
                  </a:txBody>
                  <a:tcPr marL="68580" marR="68580" marT="0" marB="0" anchor="ctr">
                    <a:solidFill>
                      <a:schemeClr val="accent5">
                        <a:lumMod val="20000"/>
                        <a:lumOff val="80000"/>
                      </a:schemeClr>
                    </a:solidFill>
                  </a:tcPr>
                </a:tc>
                <a:tc>
                  <a:txBody>
                    <a:bodyPr/>
                    <a:lstStyle/>
                    <a:p>
                      <a:pPr algn="just"/>
                      <a:r>
                        <a:rPr lang="zh-CN" sz="1800" b="1" kern="100" baseline="0" dirty="0">
                          <a:effectLst/>
                          <a:latin typeface="Arial" panose="02080604020202020204" pitchFamily="34" charset="0"/>
                          <a:ea typeface="SimSun" pitchFamily="2" charset="-122"/>
                        </a:rPr>
                        <a:t>多样，一般有共享锁（</a:t>
                      </a:r>
                      <a:r>
                        <a:rPr lang="en-US" sz="1800" b="1" kern="100" baseline="0" dirty="0" err="1">
                          <a:effectLst/>
                          <a:latin typeface="Arial" panose="02080604020202020204" pitchFamily="34" charset="0"/>
                          <a:ea typeface="SimSun" pitchFamily="2" charset="-122"/>
                        </a:rPr>
                        <a:t>SLock</a:t>
                      </a:r>
                      <a:r>
                        <a:rPr lang="zh-CN" sz="1800" b="1" kern="100" baseline="0" dirty="0">
                          <a:effectLst/>
                          <a:latin typeface="Arial" panose="02080604020202020204" pitchFamily="34" charset="0"/>
                          <a:ea typeface="SimSun" pitchFamily="2" charset="-122"/>
                        </a:rPr>
                        <a:t>）、排他锁（</a:t>
                      </a:r>
                      <a:r>
                        <a:rPr lang="en-US" sz="1800" b="1" kern="100" baseline="0" dirty="0" err="1">
                          <a:effectLst/>
                          <a:latin typeface="Arial" panose="02080604020202020204" pitchFamily="34" charset="0"/>
                          <a:ea typeface="SimSun" pitchFamily="2" charset="-122"/>
                        </a:rPr>
                        <a:t>XLock</a:t>
                      </a:r>
                      <a:r>
                        <a:rPr lang="zh-CN" sz="1800" b="1" kern="100" baseline="0" dirty="0">
                          <a:effectLst/>
                          <a:latin typeface="Arial" panose="02080604020202020204" pitchFamily="34" charset="0"/>
                          <a:ea typeface="SimSun" pitchFamily="2" charset="-122"/>
                        </a:rPr>
                        <a:t>）或其他类型的封锁，随系统而异</a:t>
                      </a:r>
                    </a:p>
                  </a:txBody>
                  <a:tcPr marL="68580" marR="68580" marT="0" marB="0" anchor="ctr">
                    <a:solidFill>
                      <a:schemeClr val="accent5">
                        <a:lumMod val="20000"/>
                        <a:lumOff val="80000"/>
                      </a:schemeClr>
                    </a:solidFill>
                  </a:tcPr>
                </a:tc>
                <a:extLst>
                  <a:ext uri="{0D108BD9-81ED-4DB2-BD59-A6C34878D82A}">
                    <a16:rowId xmlns:a16="http://schemas.microsoft.com/office/drawing/2014/main" xmlns="" val="10004"/>
                  </a:ext>
                </a:extLst>
              </a:tr>
            </a:tbl>
          </a:graphicData>
        </a:graphic>
      </p:graphicFrame>
      <p:sp>
        <p:nvSpPr>
          <p:cNvPr id="7" name="Rectangle 2"/>
          <p:cNvSpPr>
            <a:spLocks noChangeArrowheads="1"/>
          </p:cNvSpPr>
          <p:nvPr/>
        </p:nvSpPr>
        <p:spPr bwMode="auto">
          <a:xfrm>
            <a:off x="3876164" y="5790956"/>
            <a:ext cx="41136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操作系统和数据库管理系统封锁技术的比较</a:t>
            </a:r>
            <a:endParaRPr kumimoji="0" lang="zh-CN" altLang="en-US" sz="4000" b="1" i="0" u="none" strike="noStrike" cap="none" normalizeH="0" baseline="0" dirty="0">
              <a:ln>
                <a:noFill/>
              </a:ln>
              <a:effectLst/>
              <a:latin typeface="宋体" panose="02010600030101010101" pitchFamily="2" charset="-122"/>
              <a:ea typeface="宋体" panose="02010600030101010101" pitchFamily="2" charset="-122"/>
            </a:endParaRPr>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3432" y="1208360"/>
            <a:ext cx="8401051" cy="852488"/>
          </a:xfrm>
        </p:spPr>
        <p:txBody>
          <a:bodyPr/>
          <a:lstStyle/>
          <a:p>
            <a:pPr algn="l" eaLnBrk="1" hangingPunct="1"/>
            <a:r>
              <a:rPr lang="zh-CN" altLang="en-US" sz="2800" dirty="0">
                <a:solidFill>
                  <a:schemeClr val="tx1"/>
                </a:solidFill>
              </a:rPr>
              <a:t>1.</a:t>
            </a:r>
            <a:r>
              <a:rPr lang="zh-CN" altLang="en-US"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数据库定义和创建</a:t>
            </a:r>
            <a:endParaRPr lang="zh-CN" altLang="en-US" sz="2800" dirty="0">
              <a:solidFill>
                <a:schemeClr val="tx1"/>
              </a:solidFill>
            </a:endParaRPr>
          </a:p>
        </p:txBody>
      </p:sp>
      <p:sp>
        <p:nvSpPr>
          <p:cNvPr id="37891" name="Rectangle 3"/>
          <p:cNvSpPr>
            <a:spLocks noGrp="1" noChangeArrowheads="1"/>
          </p:cNvSpPr>
          <p:nvPr>
            <p:ph type="body" idx="1"/>
          </p:nvPr>
        </p:nvSpPr>
        <p:spPr>
          <a:xfrm>
            <a:off x="1199456" y="2091531"/>
            <a:ext cx="10585176" cy="3641725"/>
          </a:xfrm>
        </p:spPr>
        <p:txBody>
          <a:bodyPr/>
          <a:lstStyle/>
          <a:p>
            <a:pPr marL="400050" lvl="1" indent="-400050" algn="just" eaLnBrk="1" hangingPunct="1">
              <a:lnSpc>
                <a:spcPct val="120000"/>
              </a:lnSpc>
              <a:spcBef>
                <a:spcPts val="0"/>
              </a:spcBef>
            </a:pP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用数据定义语言定义和创建数据库模式、外模式、内模式等数据库对象。</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marL="1200150" lvl="3" indent="-342900" algn="just" eaLnBrk="1" hangingPunct="1">
              <a:lnSpc>
                <a:spcPct val="120000"/>
              </a:lnSpc>
              <a:spcBef>
                <a:spcPts val="0"/>
              </a:spcBef>
              <a:buFont typeface="Wingdings" panose="05000000000000000000" pitchFamily="2" charset="2"/>
              <a:buChar char="l"/>
            </a:pPr>
            <a:r>
              <a:rPr lang="zh-CN" altLang="zh-CN" sz="2400" kern="1050" dirty="0">
                <a:effectLst/>
                <a:latin typeface="宋体" panose="02010600030101010101" pitchFamily="2" charset="-122"/>
                <a:ea typeface="宋体" panose="02010600030101010101" pitchFamily="2" charset="-122"/>
                <a:cs typeface="Times New Roman" panose="02020603050405020304" pitchFamily="18" charset="0"/>
              </a:rPr>
              <a:t>关系数据库中就是建立数据库（或模式）、表、视图、索引等</a:t>
            </a:r>
            <a:endParaRPr lang="en-US" altLang="zh-CN" sz="2400" kern="1050" dirty="0">
              <a:effectLst/>
              <a:latin typeface="宋体" panose="02010600030101010101" pitchFamily="2" charset="-122"/>
              <a:ea typeface="宋体" panose="02010600030101010101" pitchFamily="2" charset="-122"/>
              <a:cs typeface="Times New Roman" panose="02020603050405020304" pitchFamily="18" charset="0"/>
            </a:endParaRPr>
          </a:p>
          <a:p>
            <a:pPr marL="1200150" lvl="3" indent="-342900" algn="just" eaLnBrk="1" hangingPunct="1">
              <a:lnSpc>
                <a:spcPct val="120000"/>
              </a:lnSpc>
              <a:spcBef>
                <a:spcPts val="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创建用户</a:t>
            </a:r>
            <a:endParaRPr lang="en-US" altLang="zh-CN" sz="2400" dirty="0">
              <a:latin typeface="宋体" panose="02010600030101010101" pitchFamily="2" charset="-122"/>
              <a:ea typeface="宋体" panose="02010600030101010101" pitchFamily="2" charset="-122"/>
            </a:endParaRPr>
          </a:p>
          <a:p>
            <a:pPr marL="1200150" lvl="3" indent="-342900" algn="just" eaLnBrk="1" hangingPunct="1">
              <a:lnSpc>
                <a:spcPct val="120000"/>
              </a:lnSpc>
              <a:spcBef>
                <a:spcPts val="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安全保密定义（如用户口令、级别、角色、存取权限）</a:t>
            </a:r>
          </a:p>
          <a:p>
            <a:pPr marL="1200150" lvl="3" indent="-342900" eaLnBrk="1" hangingPunct="1">
              <a:lnSpc>
                <a:spcPct val="120000"/>
              </a:lnSpc>
              <a:spcBef>
                <a:spcPts val="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数据库完整性的定义</a:t>
            </a:r>
            <a:endParaRPr lang="en-US" altLang="zh-CN" sz="2400" dirty="0">
              <a:latin typeface="宋体" panose="02010600030101010101" pitchFamily="2" charset="-122"/>
              <a:ea typeface="宋体" panose="02010600030101010101" pitchFamily="2" charset="-122"/>
            </a:endParaRPr>
          </a:p>
          <a:p>
            <a:pPr lvl="1" eaLnBrk="1" hangingPunct="1">
              <a:lnSpc>
                <a:spcPct val="90000"/>
              </a:lnSpc>
            </a:pPr>
            <a:r>
              <a:rPr lang="zh-CN" altLang="en-US" dirty="0">
                <a:latin typeface="宋体" panose="02010600030101010101" pitchFamily="2" charset="-122"/>
                <a:ea typeface="宋体" panose="02010600030101010101" pitchFamily="2" charset="-122"/>
              </a:rPr>
              <a:t>定义存储在数据字典（亦称为系统目录）</a:t>
            </a:r>
          </a:p>
        </p:txBody>
      </p:sp>
      <p:sp>
        <p:nvSpPr>
          <p:cNvPr id="6" name="文本框 5"/>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latin typeface="Arial" panose="020B0604020202020204" pitchFamily="34" charset="0"/>
                <a:ea typeface="宋体" panose="02010600030101010101" pitchFamily="2" charset="-122"/>
              </a:rPr>
              <a:t>13.1</a:t>
            </a:r>
            <a:r>
              <a:rPr lang="zh-CN" altLang="en-US" sz="2800" dirty="0">
                <a:latin typeface="Arial" panose="020B0604020202020204" pitchFamily="34" charset="0"/>
                <a:ea typeface="宋体" panose="02010600030101010101" pitchFamily="2" charset="-122"/>
              </a:rPr>
              <a:t> 数据库管理系统的基本功能</a:t>
            </a:r>
          </a:p>
          <a:p>
            <a:pPr marL="342900" lvl="1" indent="-342900" algn="just" eaLnBrk="1" hangingPunct="1">
              <a:lnSpc>
                <a:spcPct val="130000"/>
              </a:lnSpc>
              <a:spcBef>
                <a:spcPct val="20000"/>
              </a:spcBef>
              <a:buNone/>
              <a:defRPr/>
            </a:pPr>
            <a:r>
              <a:rPr lang="en-US" altLang="zh-CN" sz="2800" dirty="0">
                <a:latin typeface="Arial" panose="020B0604020202020204" pitchFamily="34" charset="0"/>
                <a:ea typeface="宋体" panose="02010600030101010101" pitchFamily="2" charset="-122"/>
              </a:rPr>
              <a:t>13.2</a:t>
            </a:r>
            <a:r>
              <a:rPr lang="zh-CN" altLang="en-US" sz="2800" dirty="0">
                <a:latin typeface="Arial" panose="020B0604020202020204" pitchFamily="34" charset="0"/>
                <a:ea typeface="宋体" panose="02010600030101010101" pitchFamily="2" charset="-122"/>
              </a:rPr>
              <a:t> 数据库管理系统的系统结构</a:t>
            </a:r>
          </a:p>
          <a:p>
            <a:pPr marL="342900" lvl="1" indent="-342900" algn="just" eaLnBrk="1" hangingPunct="1">
              <a:lnSpc>
                <a:spcPct val="130000"/>
              </a:lnSpc>
              <a:spcBef>
                <a:spcPct val="20000"/>
              </a:spcBef>
              <a:buNone/>
              <a:defRPr/>
            </a:pPr>
            <a:r>
              <a:rPr lang="en-US" altLang="zh-CN" sz="2800" dirty="0">
                <a:latin typeface="Arial" panose="020B0604020202020204" pitchFamily="34" charset="0"/>
                <a:ea typeface="宋体" panose="02010600030101010101" pitchFamily="2" charset="-122"/>
              </a:rPr>
              <a:t>13.3</a:t>
            </a:r>
            <a:r>
              <a:rPr lang="zh-CN" altLang="en-US" sz="2800" dirty="0">
                <a:latin typeface="Arial" panose="020B0604020202020204" pitchFamily="34" charset="0"/>
                <a:ea typeface="宋体" panose="02010600030101010101" pitchFamily="2" charset="-122"/>
              </a:rPr>
              <a:t> 语言处理层</a:t>
            </a:r>
            <a:endParaRPr lang="en-US" altLang="zh-CN" sz="2800" dirty="0">
              <a:latin typeface="Arial" panose="020B0604020202020204" pitchFamily="34" charset="0"/>
              <a:ea typeface="宋体" panose="02010600030101010101" pitchFamily="2" charset="-122"/>
            </a:endParaRPr>
          </a:p>
          <a:p>
            <a:pPr marL="342900" lvl="1" indent="-342900" algn="just" eaLnBrk="1" hangingPunct="1">
              <a:lnSpc>
                <a:spcPct val="130000"/>
              </a:lnSpc>
              <a:spcBef>
                <a:spcPct val="20000"/>
              </a:spcBef>
              <a:buNone/>
              <a:defRPr/>
            </a:pPr>
            <a:r>
              <a:rPr lang="en-US" altLang="zh-CN" sz="2800" dirty="0">
                <a:latin typeface="Arial" panose="020B0604020202020204" pitchFamily="34" charset="0"/>
                <a:ea typeface="宋体" panose="02010600030101010101" pitchFamily="2" charset="-122"/>
              </a:rPr>
              <a:t>13.4</a:t>
            </a:r>
            <a:r>
              <a:rPr lang="zh-CN" altLang="en-US" sz="2800" dirty="0">
                <a:latin typeface="Arial" panose="020B0604020202020204" pitchFamily="34" charset="0"/>
                <a:ea typeface="宋体" panose="02010600030101010101" pitchFamily="2" charset="-122"/>
              </a:rPr>
              <a:t> 数据存取层</a:t>
            </a:r>
            <a:endParaRPr lang="en-US" altLang="zh-CN" sz="2800" dirty="0">
              <a:latin typeface="Arial" panose="020B0604020202020204" pitchFamily="34" charset="0"/>
              <a:ea typeface="宋体" panose="02010600030101010101" pitchFamily="2" charset="-122"/>
            </a:endParaRPr>
          </a:p>
          <a:p>
            <a:pPr marL="342900" lvl="1" indent="-342900" algn="just" eaLnBrk="1" hangingPunct="1">
              <a:lnSpc>
                <a:spcPct val="130000"/>
              </a:lnSpc>
              <a:spcBef>
                <a:spcPct val="20000"/>
              </a:spcBef>
              <a:buNone/>
              <a:defRPr/>
            </a:pPr>
            <a:r>
              <a:rPr lang="en-US" altLang="zh-CN" sz="2800" dirty="0">
                <a:solidFill>
                  <a:srgbClr val="0066FF"/>
                </a:solidFill>
                <a:latin typeface="Arial" panose="020B0604020202020204" pitchFamily="34" charset="0"/>
                <a:ea typeface="宋体" panose="02010600030101010101" pitchFamily="2" charset="-122"/>
              </a:rPr>
              <a:t>13.5</a:t>
            </a:r>
            <a:r>
              <a:rPr lang="zh-CN" altLang="en-US" sz="2800" dirty="0">
                <a:solidFill>
                  <a:srgbClr val="0066FF"/>
                </a:solidFill>
                <a:latin typeface="Arial" panose="020B0604020202020204" pitchFamily="34" charset="0"/>
                <a:ea typeface="宋体" panose="02010600030101010101" pitchFamily="2" charset="-122"/>
              </a:rPr>
              <a:t> 缓冲区管理</a:t>
            </a:r>
            <a:endParaRPr lang="en-US" altLang="zh-CN" sz="2800" dirty="0">
              <a:solidFill>
                <a:srgbClr val="0066FF"/>
              </a:solidFill>
              <a:latin typeface="Arial" panose="020B0604020202020204" pitchFamily="34" charset="0"/>
              <a:ea typeface="宋体" panose="02010600030101010101" pitchFamily="2" charset="-122"/>
            </a:endParaRPr>
          </a:p>
          <a:p>
            <a:pPr marL="0" indent="0" algn="just" eaLnBrk="1" hangingPunct="1">
              <a:buNone/>
            </a:pPr>
            <a:r>
              <a:rPr lang="en-US" altLang="zh-CN" dirty="0"/>
              <a:t>13.6</a:t>
            </a:r>
            <a:r>
              <a:rPr lang="zh-CN" altLang="en-US" dirty="0"/>
              <a:t> 数据库的物理组织</a:t>
            </a:r>
            <a:endParaRPr lang="en-US" altLang="zh-CN" dirty="0"/>
          </a:p>
          <a:p>
            <a:pPr marL="0" indent="0" algn="just" eaLnBrk="1" hangingPunct="1">
              <a:buNone/>
            </a:pPr>
            <a:r>
              <a:rPr lang="zh-CN" altLang="en-US" dirty="0"/>
              <a:t>本章小结</a:t>
            </a:r>
            <a:endParaRPr lang="en-US" altLang="zh-CN" dirty="0"/>
          </a:p>
          <a:p>
            <a:pPr marL="0" indent="0" algn="just" eaLnBrk="1" hangingPunct="1">
              <a:buNone/>
            </a:pPr>
            <a:endParaRPr lang="en-US" altLang="zh-CN" dirty="0">
              <a:latin typeface="宋体" panose="02010600030101010101" pitchFamily="2" charset="-122"/>
            </a:endParaRPr>
          </a:p>
          <a:p>
            <a:pPr marL="0" indent="0" algn="just" eaLnBrk="1" hangingPunct="1">
              <a:buNone/>
            </a:pPr>
            <a:endParaRPr lang="zh-CN" altLang="en-US" dirty="0">
              <a:latin typeface="宋体" panose="02010600030101010101" pitchFamily="2" charset="-122"/>
            </a:endParaRPr>
          </a:p>
          <a:p>
            <a:pPr marL="0" indent="0" algn="just" eaLnBrk="1" hangingPunct="1">
              <a:buNone/>
            </a:pPr>
            <a:endParaRPr lang="zh-CN" altLang="en-US" dirty="0">
              <a:latin typeface="宋体" panose="02010600030101010101" pitchFamily="2" charset="-122"/>
            </a:endParaRPr>
          </a:p>
        </p:txBody>
      </p:sp>
    </p:spTree>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2063552" y="1773241"/>
            <a:ext cx="8280599" cy="3640137"/>
          </a:xfrm>
        </p:spPr>
        <p:txBody>
          <a:bodyPr/>
          <a:lstStyle/>
          <a:p>
            <a:pPr eaLnBrk="1" hangingPunct="1"/>
            <a:r>
              <a:rPr lang="zh-CN" altLang="en-US" dirty="0">
                <a:solidFill>
                  <a:srgbClr val="00B050"/>
                </a:solidFill>
                <a:latin typeface="Times New Roman" panose="02020603050405020304" pitchFamily="18" charset="0"/>
              </a:rPr>
              <a:t>数据存储层概述</a:t>
            </a:r>
          </a:p>
          <a:p>
            <a:pPr eaLnBrk="1" hangingPunct="1"/>
            <a:r>
              <a:rPr lang="zh-CN" altLang="en-US" dirty="0">
                <a:latin typeface="Times New Roman" panose="02020603050405020304" pitchFamily="18" charset="0"/>
              </a:rPr>
              <a:t>缓冲区</a:t>
            </a:r>
          </a:p>
          <a:p>
            <a:pPr eaLnBrk="1" hangingPunct="1"/>
            <a:r>
              <a:rPr lang="zh-CN" altLang="en-US" dirty="0">
                <a:latin typeface="Times New Roman" panose="02020603050405020304" pitchFamily="18" charset="0"/>
              </a:rPr>
              <a:t>外存管理 </a:t>
            </a:r>
          </a:p>
        </p:txBody>
      </p:sp>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en-US" altLang="zh-CN" sz="3600" dirty="0">
                <a:latin typeface="Arial" panose="020B0604020202020204" pitchFamily="34" charset="0"/>
                <a:ea typeface="宋体" panose="02010600030101010101" pitchFamily="2" charset="-122"/>
                <a:cs typeface="Arial" panose="020B0604020202020204" pitchFamily="34" charset="0"/>
              </a:rPr>
              <a:t>13.5</a:t>
            </a:r>
            <a:r>
              <a:rPr lang="zh-CN" altLang="en-US" sz="360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a:t>
            </a:r>
          </a:p>
        </p:txBody>
      </p:sp>
    </p:spTree>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1127448" y="1772222"/>
            <a:ext cx="10657680" cy="4105050"/>
          </a:xfrm>
        </p:spPr>
        <p:txBody>
          <a:bodyPr/>
          <a:lstStyle/>
          <a:p>
            <a:pPr eaLnBrk="1" hangingPunct="1">
              <a:lnSpc>
                <a:spcPct val="120000"/>
              </a:lnSpc>
              <a:buFont typeface="Wingdings" panose="05000000000000000000" pitchFamily="2" charset="2"/>
              <a:buChar char="n"/>
            </a:pPr>
            <a:r>
              <a:rPr lang="zh-CN" altLang="en-US" sz="2400" dirty="0">
                <a:latin typeface="宋体" panose="02010600030101010101" pitchFamily="2" charset="-122"/>
              </a:rPr>
              <a:t>功能 </a:t>
            </a:r>
          </a:p>
          <a:p>
            <a:pPr lvl="1" algn="just" eaLnBrk="1" hangingPunct="1">
              <a:lnSpc>
                <a:spcPct val="120000"/>
              </a:lnSpc>
              <a:spcBef>
                <a:spcPts val="60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缓冲区管理</a:t>
            </a:r>
          </a:p>
          <a:p>
            <a:pPr lvl="1" algn="just" eaLnBrk="1" hangingPunct="1">
              <a:lnSpc>
                <a:spcPct val="120000"/>
              </a:lnSpc>
              <a:spcBef>
                <a:spcPts val="60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内外存交换</a:t>
            </a:r>
          </a:p>
          <a:p>
            <a:pPr lvl="1" algn="just" eaLnBrk="1" hangingPunct="1">
              <a:lnSpc>
                <a:spcPct val="120000"/>
              </a:lnSpc>
              <a:spcBef>
                <a:spcPts val="60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外存管理</a:t>
            </a:r>
          </a:p>
          <a:p>
            <a:pPr eaLnBrk="1" hangingPunct="1">
              <a:lnSpc>
                <a:spcPct val="120000"/>
              </a:lnSpc>
              <a:buFont typeface="Wingdings" panose="05000000000000000000" pitchFamily="2" charset="2"/>
              <a:buChar char="n"/>
            </a:pPr>
            <a:r>
              <a:rPr lang="zh-CN" altLang="en-US" sz="2400" dirty="0">
                <a:latin typeface="宋体" panose="02010600030101010101" pitchFamily="2" charset="-122"/>
              </a:rPr>
              <a:t>接口</a:t>
            </a:r>
          </a:p>
          <a:p>
            <a:pPr lvl="1" algn="just" eaLnBrk="1" hangingPunct="1">
              <a:lnSpc>
                <a:spcPct val="120000"/>
              </a:lnSpc>
              <a:spcBef>
                <a:spcPts val="60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向上：提供存储器接口，即系统缓冲区（由定长页面组成的逻辑线性地址空间）</a:t>
            </a:r>
          </a:p>
          <a:p>
            <a:pPr lvl="1" algn="just" eaLnBrk="1" hangingPunct="1">
              <a:lnSpc>
                <a:spcPct val="120000"/>
              </a:lnSpc>
              <a:spcBef>
                <a:spcPts val="60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向下：以操作系统的存取原语为基础 </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缓冲区管理（续）</a:t>
            </a:r>
          </a:p>
        </p:txBody>
      </p:sp>
      <p:sp>
        <p:nvSpPr>
          <p:cNvPr id="8" name="矩形 7"/>
          <p:cNvSpPr/>
          <p:nvPr/>
        </p:nvSpPr>
        <p:spPr>
          <a:xfrm>
            <a:off x="839416" y="979812"/>
            <a:ext cx="4572000" cy="521970"/>
          </a:xfrm>
          <a:prstGeom prst="rect">
            <a:avLst/>
          </a:prstGeom>
        </p:spPr>
        <p:txBody>
          <a:bodyPr>
            <a:spAutoFit/>
          </a:bodyPr>
          <a:lstStyle/>
          <a:p>
            <a:pPr>
              <a:buSzPts val="2800"/>
              <a:buFont typeface="Wingdings" panose="05000000000000000000" pitchFamily="2" charset="2"/>
              <a:buChar char="v"/>
            </a:pPr>
            <a:r>
              <a:rPr lang="zh-CN" altLang="en-US" sz="2800" b="1" dirty="0">
                <a:solidFill>
                  <a:srgbClr val="000000"/>
                </a:solidFill>
                <a:latin typeface="宋体" panose="02010600030101010101" pitchFamily="2" charset="-122"/>
                <a:ea typeface="宋体" panose="02010600030101010101" pitchFamily="2" charset="-122"/>
              </a:rPr>
              <a:t>数据存储层概述</a:t>
            </a:r>
          </a:p>
        </p:txBody>
      </p:sp>
    </p:spTree>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2294548" y="1608931"/>
            <a:ext cx="7810016" cy="3640137"/>
          </a:xfrm>
        </p:spPr>
        <p:txBody>
          <a:bodyPr/>
          <a:lstStyle/>
          <a:p>
            <a:pPr eaLnBrk="1" hangingPunct="1"/>
            <a:r>
              <a:rPr lang="zh-CN" altLang="en-US" dirty="0">
                <a:latin typeface="Times New Roman" panose="02020603050405020304" pitchFamily="18" charset="0"/>
              </a:rPr>
              <a:t>数据存储层概述</a:t>
            </a:r>
          </a:p>
          <a:p>
            <a:pPr eaLnBrk="1" hangingPunct="1"/>
            <a:r>
              <a:rPr lang="zh-CN" altLang="en-US" dirty="0">
                <a:solidFill>
                  <a:srgbClr val="00B050"/>
                </a:solidFill>
                <a:latin typeface="Times New Roman" panose="02020603050405020304" pitchFamily="18" charset="0"/>
              </a:rPr>
              <a:t>缓冲区</a:t>
            </a:r>
          </a:p>
          <a:p>
            <a:pPr eaLnBrk="1" hangingPunct="1"/>
            <a:r>
              <a:rPr lang="zh-CN" altLang="en-US" dirty="0">
                <a:latin typeface="Times New Roman" panose="02020603050405020304" pitchFamily="18" charset="0"/>
              </a:rPr>
              <a:t>外存管理 </a:t>
            </a: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1847528" y="1340769"/>
            <a:ext cx="8496623" cy="3532858"/>
          </a:xfrm>
        </p:spPr>
        <p:txBody>
          <a:bodyPr/>
          <a:lstStyle/>
          <a:p>
            <a:pPr eaLnBrk="1" hangingPunct="1"/>
            <a:r>
              <a:rPr lang="zh-CN" altLang="en-US" dirty="0">
                <a:latin typeface="宋体" panose="02010600030101010101" pitchFamily="2" charset="-122"/>
              </a:rPr>
              <a:t>系统缓冲区设立的原因 </a:t>
            </a:r>
          </a:p>
          <a:p>
            <a:pPr lvl="1" eaLnBrk="1" hangingPunct="1">
              <a:lnSpc>
                <a:spcPct val="150000"/>
              </a:lnSpc>
            </a:pPr>
            <a:r>
              <a:rPr lang="zh-CN" altLang="en-US" dirty="0" smtClean="0">
                <a:latin typeface="宋体" panose="02010600030101010101" pitchFamily="2" charset="-122"/>
                <a:ea typeface="宋体" panose="02010600030101010101" pitchFamily="2" charset="-122"/>
              </a:rPr>
              <a:t> 使得</a:t>
            </a:r>
            <a:r>
              <a:rPr lang="zh-CN" altLang="en-US" dirty="0">
                <a:latin typeface="宋体" panose="02010600030101010101" pitchFamily="2" charset="-122"/>
                <a:ea typeface="宋体" panose="02010600030101010101" pitchFamily="2" charset="-122"/>
              </a:rPr>
              <a:t>关系数据库管理系统具有设备独立性 </a:t>
            </a:r>
          </a:p>
          <a:p>
            <a:pPr lvl="2" algn="just" eaLnBrk="1" hangingPunct="1">
              <a:lnSpc>
                <a:spcPct val="150000"/>
              </a:lnSpc>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上层操作基于系统缓冲区</a:t>
            </a:r>
          </a:p>
          <a:p>
            <a:pPr lvl="2" eaLnBrk="1" hangingPunct="1">
              <a:lnSpc>
                <a:spcPct val="150000"/>
              </a:lnSpc>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外存设备的变更不影响</a:t>
            </a:r>
            <a:r>
              <a:rPr lang="zh-CN" altLang="zh-CN" sz="2200" dirty="0">
                <a:latin typeface="宋体" panose="02010600030101010101" pitchFamily="2" charset="-122"/>
                <a:ea typeface="宋体" panose="02010600030101010101" pitchFamily="2" charset="-122"/>
              </a:rPr>
              <a:t>其他系统成分</a:t>
            </a:r>
            <a:endParaRPr lang="zh-CN" altLang="en-US" sz="2200" dirty="0">
              <a:latin typeface="宋体" panose="02010600030101010101" pitchFamily="2" charset="-122"/>
              <a:ea typeface="宋体" panose="02010600030101010101" pitchFamily="2" charset="-122"/>
            </a:endParaRPr>
          </a:p>
          <a:p>
            <a:pPr lvl="1" algn="just" eaLnBrk="1" hangingPunct="1">
              <a:lnSpc>
                <a:spcPct val="150000"/>
              </a:lnSpc>
            </a:pPr>
            <a:r>
              <a:rPr lang="en-US" altLang="zh-CN" kern="105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dirty="0" smtClean="0">
                <a:effectLst/>
                <a:latin typeface="宋体" panose="02010600030101010101" pitchFamily="2" charset="-122"/>
                <a:ea typeface="宋体" panose="02010600030101010101" pitchFamily="2" charset="-122"/>
                <a:cs typeface="Times New Roman" panose="02020603050405020304" pitchFamily="18" charset="0"/>
              </a:rPr>
              <a:t>系统</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缓冲区设置在内存或虚存，可以提高存取效率</a:t>
            </a:r>
            <a:endParaRPr lang="zh-CN" altLang="en-US" dirty="0">
              <a:latin typeface="宋体" panose="02010600030101010101" pitchFamily="2" charset="-122"/>
              <a:ea typeface="宋体" panose="02010600030101010101" pitchFamily="2" charset="-122"/>
            </a:endParaRP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1559496" y="1124744"/>
            <a:ext cx="9577064" cy="5328592"/>
          </a:xfrm>
        </p:spPr>
        <p:txBody>
          <a:bodyPr/>
          <a:lstStyle/>
          <a:p>
            <a:pPr eaLnBrk="1" hangingPunct="1">
              <a:lnSpc>
                <a:spcPct val="130000"/>
              </a:lnSpc>
              <a:spcBef>
                <a:spcPts val="0"/>
              </a:spcBef>
            </a:pPr>
            <a:r>
              <a:rPr lang="zh-CN" altLang="zh-CN" kern="1050" dirty="0">
                <a:effectLst/>
                <a:latin typeface="宋体" panose="02010600030101010101" pitchFamily="2" charset="-122"/>
                <a:cs typeface="Times New Roman" panose="02020603050405020304" pitchFamily="18" charset="0"/>
              </a:rPr>
              <a:t>关系数据库管理系统利用系统缓冲区缓存数据</a:t>
            </a:r>
            <a:endParaRPr lang="en-US" altLang="zh-CN" kern="1050" dirty="0">
              <a:effectLst/>
              <a:latin typeface="宋体" panose="02010600030101010101" pitchFamily="2" charset="-122"/>
              <a:cs typeface="Times New Roman" panose="02020603050405020304" pitchFamily="18" charset="0"/>
            </a:endParaRPr>
          </a:p>
          <a:p>
            <a:pPr lvl="1" eaLnBrk="1" hangingPunct="1">
              <a:lnSpc>
                <a:spcPct val="130000"/>
              </a:lnSpc>
              <a:spcBef>
                <a:spcPts val="0"/>
              </a:spcBef>
            </a:pPr>
            <a:r>
              <a:rPr lang="zh-CN" altLang="en-US" kern="1050" dirty="0" smtClean="0">
                <a:effectLst/>
                <a:latin typeface="宋体" panose="02010600030101010101" pitchFamily="2" charset="-122"/>
                <a:ea typeface="宋体" panose="02010600030101010101" pitchFamily="2" charset="-122"/>
                <a:cs typeface="Times New Roman" panose="02020603050405020304" pitchFamily="18" charset="0"/>
              </a:rPr>
              <a:t> 读取</a:t>
            </a:r>
            <a:r>
              <a:rPr lang="zh-CN" altLang="en-US" kern="1050" dirty="0">
                <a:effectLst/>
                <a:latin typeface="宋体" panose="02010600030101010101" pitchFamily="2" charset="-122"/>
                <a:ea typeface="宋体" panose="02010600030101010101" pitchFamily="2" charset="-122"/>
                <a:cs typeface="Times New Roman" panose="02020603050405020304" pitchFamily="18" charset="0"/>
              </a:rPr>
              <a:t>时：</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30000"/>
              </a:lnSpc>
              <a:spcBef>
                <a:spcPts val="0"/>
              </a:spcBef>
              <a:buFont typeface="Wingdings" panose="05000000000000000000" pitchFamily="2" charset="2"/>
              <a:buChar char="l"/>
            </a:pP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数据存储子系统首先到系统缓冲区中查找</a:t>
            </a:r>
            <a:endParaRPr lang="en-US" altLang="zh-CN" sz="2200" kern="105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30000"/>
              </a:lnSpc>
              <a:spcBef>
                <a:spcPts val="0"/>
              </a:spcBef>
              <a:buFont typeface="Wingdings" panose="05000000000000000000" pitchFamily="2" charset="2"/>
              <a:buChar char="l"/>
            </a:pP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当缓冲区中不存在该数据时才真正从外存读入该数据所在页面</a:t>
            </a:r>
            <a:endParaRPr lang="en-US" altLang="zh-CN" sz="2200" kern="1050" dirty="0">
              <a:effectLst/>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130000"/>
              </a:lnSpc>
              <a:spcBef>
                <a:spcPts val="0"/>
              </a:spcBef>
            </a:pPr>
            <a:r>
              <a:rPr lang="zh-CN" altLang="en-US" kern="1050" dirty="0" smtClean="0">
                <a:effectLst/>
                <a:latin typeface="宋体" panose="02010600030101010101" pitchFamily="2" charset="-122"/>
                <a:ea typeface="宋体" panose="02010600030101010101" pitchFamily="2" charset="-122"/>
                <a:cs typeface="Times New Roman" panose="02020603050405020304" pitchFamily="18" charset="0"/>
              </a:rPr>
              <a:t> 写入</a:t>
            </a:r>
            <a:r>
              <a:rPr lang="zh-CN" altLang="en-US" kern="1050" dirty="0">
                <a:effectLst/>
                <a:latin typeface="宋体" panose="02010600030101010101" pitchFamily="2" charset="-122"/>
                <a:ea typeface="宋体" panose="02010600030101010101" pitchFamily="2" charset="-122"/>
                <a:cs typeface="Times New Roman" panose="02020603050405020304" pitchFamily="18" charset="0"/>
              </a:rPr>
              <a:t>时：</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30000"/>
              </a:lnSpc>
              <a:spcBef>
                <a:spcPts val="0"/>
              </a:spcBef>
              <a:buFont typeface="Wingdings" panose="05000000000000000000" pitchFamily="2" charset="2"/>
              <a:buChar char="l"/>
            </a:pPr>
            <a:r>
              <a:rPr lang="zh-CN" altLang="zh-CN" sz="2200" kern="1050" dirty="0">
                <a:latin typeface="宋体" panose="02010600030101010101" pitchFamily="2" charset="-122"/>
                <a:ea typeface="宋体" panose="02010600030101010101" pitchFamily="2" charset="-122"/>
                <a:cs typeface="Times New Roman" panose="02020603050405020304" pitchFamily="18" charset="0"/>
              </a:rPr>
              <a:t>存储子系统仅把该元组所在的缓冲区页面作一标志，表示可以释放。</a:t>
            </a:r>
            <a:endParaRPr lang="en-US" altLang="zh-CN" sz="2200" kern="1050" dirty="0">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30000"/>
              </a:lnSpc>
              <a:spcBef>
                <a:spcPts val="0"/>
              </a:spcBef>
              <a:buFont typeface="Wingdings" panose="05000000000000000000" pitchFamily="2" charset="2"/>
              <a:buChar char="l"/>
            </a:pPr>
            <a:r>
              <a:rPr lang="zh-CN" altLang="zh-CN" sz="2200" kern="1050" dirty="0">
                <a:latin typeface="宋体" panose="02010600030101010101" pitchFamily="2" charset="-122"/>
                <a:ea typeface="宋体" panose="02010600030101010101" pitchFamily="2" charset="-122"/>
                <a:cs typeface="Times New Roman" panose="02020603050405020304" pitchFamily="18" charset="0"/>
              </a:rPr>
              <a:t>只有当该用户事务结束或缓冲区已满，按淘汰策略把缓冲区中已有释放标志的页面写回外存</a:t>
            </a:r>
          </a:p>
          <a:p>
            <a:pPr eaLnBrk="1" hangingPunct="1">
              <a:lnSpc>
                <a:spcPct val="130000"/>
              </a:lnSpc>
              <a:spcBef>
                <a:spcPts val="0"/>
              </a:spcBef>
            </a:pPr>
            <a:r>
              <a:rPr lang="zh-CN" altLang="zh-CN" kern="1050" dirty="0">
                <a:effectLst/>
                <a:latin typeface="宋体" panose="02010600030101010101" pitchFamily="2" charset="-122"/>
                <a:cs typeface="Times New Roman" panose="02020603050405020304" pitchFamily="18" charset="0"/>
              </a:rPr>
              <a:t>减少内外存交换的次数，提高存取效率</a:t>
            </a:r>
            <a:endParaRPr lang="zh-CN" altLang="en-US" dirty="0">
              <a:latin typeface="宋体" panose="02010600030101010101" pitchFamily="2" charset="-122"/>
            </a:endParaRP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1559496" y="1268761"/>
            <a:ext cx="10344571" cy="4144618"/>
          </a:xfrm>
        </p:spPr>
        <p:txBody>
          <a:bodyPr/>
          <a:lstStyle/>
          <a:p>
            <a:pPr eaLnBrk="1" hangingPunct="1">
              <a:lnSpc>
                <a:spcPct val="120000"/>
              </a:lnSpc>
            </a:pPr>
            <a:r>
              <a:rPr lang="zh-CN" altLang="en-US" dirty="0">
                <a:latin typeface="宋体" panose="02010600030101010101" pitchFamily="2" charset="-122"/>
              </a:rPr>
              <a:t>缓冲区大小设计</a:t>
            </a:r>
          </a:p>
          <a:p>
            <a:pPr lvl="1" algn="just" eaLnBrk="1" hangingPunct="1">
              <a:lnSpc>
                <a:spcPct val="120000"/>
              </a:lnSpc>
            </a:pPr>
            <a:r>
              <a:rPr lang="zh-CN" altLang="en-US" dirty="0" smtClean="0">
                <a:latin typeface="宋体" panose="02010600030101010101" pitchFamily="2" charset="-122"/>
                <a:ea typeface="宋体" panose="02010600030101010101" pitchFamily="2" charset="-122"/>
              </a:rPr>
              <a:t> 太</a:t>
            </a:r>
            <a:r>
              <a:rPr lang="zh-CN" altLang="en-US" dirty="0">
                <a:latin typeface="宋体" panose="02010600030101010101" pitchFamily="2" charset="-122"/>
                <a:ea typeface="宋体" panose="02010600030101010101" pitchFamily="2" charset="-122"/>
              </a:rPr>
              <a:t>大： 占据内存空间</a:t>
            </a:r>
          </a:p>
          <a:p>
            <a:pPr lvl="1" eaLnBrk="1" hangingPunct="1">
              <a:lnSpc>
                <a:spcPct val="120000"/>
              </a:lnSpc>
            </a:pPr>
            <a:r>
              <a:rPr lang="zh-CN" altLang="en-US" dirty="0" smtClean="0">
                <a:latin typeface="宋体" panose="02010600030101010101" pitchFamily="2" charset="-122"/>
                <a:ea typeface="宋体" panose="02010600030101010101" pitchFamily="2" charset="-122"/>
              </a:rPr>
              <a:t> 太</a:t>
            </a:r>
            <a:r>
              <a:rPr lang="zh-CN" altLang="en-US" dirty="0">
                <a:latin typeface="宋体" panose="02010600030101010101" pitchFamily="2" charset="-122"/>
                <a:ea typeface="宋体" panose="02010600030101010101" pitchFamily="2" charset="-122"/>
              </a:rPr>
              <a:t>小： 频频缺页调页，造成“抖动”，影响效率 </a:t>
            </a:r>
          </a:p>
          <a:p>
            <a:pPr eaLnBrk="1" hangingPunct="1">
              <a:lnSpc>
                <a:spcPct val="120000"/>
              </a:lnSpc>
            </a:pPr>
            <a:r>
              <a:rPr lang="zh-CN" altLang="en-US" dirty="0">
                <a:latin typeface="宋体" panose="02010600030101010101" pitchFamily="2" charset="-122"/>
              </a:rPr>
              <a:t>缓冲区管理模块功能</a:t>
            </a:r>
            <a:endParaRPr lang="en-US" altLang="zh-CN" dirty="0">
              <a:latin typeface="宋体" panose="02010600030101010101" pitchFamily="2" charset="-122"/>
            </a:endParaRPr>
          </a:p>
          <a:p>
            <a:pPr lvl="1" eaLnBrk="1" hangingPunct="1">
              <a:lnSpc>
                <a:spcPct val="120000"/>
              </a:lnSpc>
            </a:pPr>
            <a:r>
              <a:rPr lang="en-US" altLang="zh-CN" kern="105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dirty="0" smtClean="0">
                <a:effectLst/>
                <a:latin typeface="宋体" panose="02010600030101010101" pitchFamily="2" charset="-122"/>
                <a:ea typeface="宋体" panose="02010600030101010101" pitchFamily="2" charset="-122"/>
                <a:cs typeface="Times New Roman" panose="02020603050405020304" pitchFamily="18" charset="0"/>
              </a:rPr>
              <a:t>向</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上层提供的操作是缓冲区的读（</a:t>
            </a:r>
            <a:r>
              <a:rPr lang="en-US" altLang="zh-CN" kern="1050" dirty="0">
                <a:effectLst/>
                <a:latin typeface="Arial" panose="020B0604020202020204" pitchFamily="34" charset="0"/>
                <a:ea typeface="宋体" panose="02010600030101010101" pitchFamily="2" charset="-122"/>
                <a:cs typeface="Arial" panose="020B0604020202020204" pitchFamily="34" charset="0"/>
              </a:rPr>
              <a:t>READBUF</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）、写（</a:t>
            </a:r>
            <a:r>
              <a:rPr lang="en-US" altLang="zh-CN" kern="1050" dirty="0">
                <a:effectLst/>
                <a:latin typeface="Arial" panose="020B0604020202020204" pitchFamily="34" charset="0"/>
                <a:ea typeface="宋体" panose="02010600030101010101" pitchFamily="2" charset="-122"/>
                <a:cs typeface="Arial" panose="020B0604020202020204" pitchFamily="34" charset="0"/>
              </a:rPr>
              <a:t>WRITEBUF</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120000"/>
              </a:lnSpc>
            </a:pPr>
            <a:r>
              <a:rPr lang="en-US" altLang="zh-CN" kern="105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dirty="0" smtClean="0">
                <a:effectLst/>
                <a:latin typeface="宋体" panose="02010600030101010101" pitchFamily="2" charset="-122"/>
                <a:ea typeface="宋体" panose="02010600030101010101" pitchFamily="2" charset="-122"/>
                <a:cs typeface="Times New Roman" panose="02020603050405020304" pitchFamily="18" charset="0"/>
              </a:rPr>
              <a:t>内部</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的管理操作有查找页、申请页、淘汰页。</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120000"/>
              </a:lnSpc>
            </a:pPr>
            <a:r>
              <a:rPr lang="en-US" altLang="zh-CN" kern="105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dirty="0" smtClean="0">
                <a:effectLst/>
                <a:latin typeface="宋体" panose="02010600030101010101" pitchFamily="2" charset="-122"/>
                <a:ea typeface="宋体" panose="02010600030101010101" pitchFamily="2" charset="-122"/>
                <a:cs typeface="Times New Roman" panose="02020603050405020304" pitchFamily="18" charset="0"/>
              </a:rPr>
              <a:t>调用</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操作系统的操作有读（</a:t>
            </a:r>
            <a:r>
              <a:rPr lang="en-US" altLang="zh-CN" kern="1050" dirty="0">
                <a:effectLst/>
                <a:latin typeface="Arial" panose="020B0604020202020204" pitchFamily="34" charset="0"/>
                <a:ea typeface="宋体" panose="02010600030101010101" pitchFamily="2" charset="-122"/>
                <a:cs typeface="Arial" panose="020B0604020202020204" pitchFamily="34" charset="0"/>
              </a:rPr>
              <a:t>READ</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）、写（</a:t>
            </a:r>
            <a:r>
              <a:rPr lang="en-US" altLang="zh-CN" kern="1050" dirty="0">
                <a:effectLst/>
                <a:latin typeface="Arial" panose="020B0604020202020204" pitchFamily="34" charset="0"/>
                <a:ea typeface="宋体" panose="02010600030101010101" pitchFamily="2" charset="-122"/>
                <a:cs typeface="Arial" panose="020B0604020202020204" pitchFamily="34" charset="0"/>
              </a:rPr>
              <a:t>WRITE</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endParaRP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pic>
        <p:nvPicPr>
          <p:cNvPr id="2050"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2965" y="1181515"/>
            <a:ext cx="6326069"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563777" y="5484899"/>
            <a:ext cx="4680520" cy="369332"/>
          </a:xfrm>
          <a:prstGeom prst="rect">
            <a:avLst/>
          </a:prstGeom>
          <a:noFill/>
        </p:spPr>
        <p:txBody>
          <a:bodyPr wrap="square">
            <a:spAutoFit/>
          </a:bodyPr>
          <a:lstStyle/>
          <a:p>
            <a:r>
              <a:rPr lang="zh-CN" altLang="zh-CN" b="1" kern="1050" dirty="0">
                <a:effectLst/>
                <a:latin typeface="Times New Roman" panose="02020603050405020304" pitchFamily="18" charset="0"/>
                <a:ea typeface="SimSun" pitchFamily="2" charset="-122"/>
                <a:cs typeface="Times New Roman" panose="02020603050405020304" pitchFamily="18" charset="0"/>
              </a:rPr>
              <a:t>数据库缓冲区及</a:t>
            </a:r>
            <a:r>
              <a:rPr lang="zh-CN" altLang="en-US" b="1" kern="1050" dirty="0">
                <a:latin typeface="Times New Roman" panose="02020603050405020304" pitchFamily="18" charset="0"/>
                <a:cs typeface="Times New Roman" panose="02020603050405020304" pitchFamily="18" charset="0"/>
              </a:rPr>
              <a:t>向</a:t>
            </a:r>
            <a:r>
              <a:rPr lang="zh-CN" altLang="zh-CN" b="1" kern="1050" dirty="0">
                <a:effectLst/>
                <a:latin typeface="Times New Roman" panose="02020603050405020304" pitchFamily="18" charset="0"/>
                <a:ea typeface="SimSun" pitchFamily="2" charset="-122"/>
                <a:cs typeface="Times New Roman" panose="02020603050405020304" pitchFamily="18" charset="0"/>
              </a:rPr>
              <a:t>上下</a:t>
            </a:r>
            <a:r>
              <a:rPr lang="zh-CN" altLang="en-US" b="1" kern="1050" dirty="0">
                <a:effectLst/>
                <a:latin typeface="Times New Roman" panose="02020603050405020304" pitchFamily="18" charset="0"/>
                <a:ea typeface="SimSun" pitchFamily="2" charset="-122"/>
                <a:cs typeface="Times New Roman" panose="02020603050405020304" pitchFamily="18" charset="0"/>
              </a:rPr>
              <a:t>层提供的操作示意图</a:t>
            </a:r>
            <a:endParaRPr lang="zh-CN" altLang="en-US" b="1" dirty="0"/>
          </a:p>
        </p:txBody>
      </p:sp>
    </p:spTree>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pic>
        <p:nvPicPr>
          <p:cNvPr id="3074"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152" y="1086234"/>
            <a:ext cx="2408585" cy="438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7156276" y="5661248"/>
            <a:ext cx="3024336" cy="338554"/>
          </a:xfrm>
          <a:prstGeom prst="rect">
            <a:avLst/>
          </a:prstGeom>
          <a:noFill/>
        </p:spPr>
        <p:txBody>
          <a:bodyPr wrap="square">
            <a:spAutoFit/>
          </a:bodyPr>
          <a:lstStyle/>
          <a:p>
            <a:r>
              <a:rPr lang="zh-CN" altLang="zh-CN" sz="1600" b="1" kern="1050" dirty="0">
                <a:effectLst/>
                <a:latin typeface="Times New Roman" panose="02020603050405020304" pitchFamily="18" charset="0"/>
                <a:ea typeface="SimSun" pitchFamily="2" charset="-122"/>
                <a:cs typeface="Times New Roman" panose="02020603050405020304" pitchFamily="18" charset="0"/>
              </a:rPr>
              <a:t>缓冲区管理</a:t>
            </a:r>
            <a:r>
              <a:rPr lang="zh-CN" altLang="en-US" sz="1600" b="1" kern="1050" dirty="0">
                <a:effectLst/>
                <a:latin typeface="Times New Roman" panose="02020603050405020304" pitchFamily="18" charset="0"/>
                <a:ea typeface="SimSun" pitchFamily="2" charset="-122"/>
                <a:cs typeface="Times New Roman" panose="02020603050405020304" pitchFamily="18" charset="0"/>
              </a:rPr>
              <a:t>（读操作）</a:t>
            </a:r>
            <a:r>
              <a:rPr lang="zh-CN" altLang="zh-CN" sz="1600" b="1" kern="1050" dirty="0">
                <a:effectLst/>
                <a:latin typeface="Times New Roman" panose="02020603050405020304" pitchFamily="18" charset="0"/>
                <a:ea typeface="SimSun" pitchFamily="2" charset="-122"/>
                <a:cs typeface="Times New Roman" panose="02020603050405020304" pitchFamily="18" charset="0"/>
              </a:rPr>
              <a:t>示意图</a:t>
            </a:r>
            <a:endParaRPr lang="zh-CN" altLang="en-US" sz="1600" b="1" dirty="0"/>
          </a:p>
        </p:txBody>
      </p:sp>
      <p:sp>
        <p:nvSpPr>
          <p:cNvPr id="11" name="Rectangle 3"/>
          <p:cNvSpPr txBox="1">
            <a:spLocks noChangeArrowheads="1"/>
          </p:cNvSpPr>
          <p:nvPr/>
        </p:nvSpPr>
        <p:spPr>
          <a:xfrm>
            <a:off x="1979737" y="1086234"/>
            <a:ext cx="7848600" cy="4256087"/>
          </a:xfrm>
          <a:prstGeom prst="rect">
            <a:avLst/>
          </a:prstGeom>
        </p:spPr>
        <p:txBody>
          <a:bodyPr/>
          <a:lstStyle>
            <a:lvl1pPr marL="342900" indent="-342900" algn="l" rtl="0" eaLnBrk="0" fontAlgn="base" hangingPunct="0">
              <a:spcBef>
                <a:spcPts val="18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ts val="18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ts val="1800"/>
              </a:spcBef>
              <a:spcAft>
                <a:spcPct val="0"/>
              </a:spcAft>
              <a:buFont typeface="Arial" panose="02080604020202020204" pitchFamily="34" charset="0"/>
              <a:buChar char="•"/>
              <a:defRPr sz="2000" b="1">
                <a:solidFill>
                  <a:schemeClr val="tx1"/>
                </a:solidFill>
                <a:latin typeface="+mn-lt"/>
                <a:ea typeface="+mn-ea"/>
              </a:defRPr>
            </a:lvl3pPr>
            <a:lvl4pPr marL="1600200" indent="-228600" algn="l" rtl="0" eaLnBrk="0" fontAlgn="base" hangingPunct="0">
              <a:spcBef>
                <a:spcPts val="1800"/>
              </a:spcBef>
              <a:spcAft>
                <a:spcPct val="0"/>
              </a:spcAft>
              <a:buFont typeface="Arial" panose="02080604020202020204" pitchFamily="34" charset="0"/>
              <a:buChar char="–"/>
              <a:defRPr sz="2000" b="1">
                <a:solidFill>
                  <a:schemeClr val="tx1"/>
                </a:solidFill>
                <a:latin typeface="+mn-lt"/>
                <a:ea typeface="+mn-ea"/>
              </a:defRPr>
            </a:lvl4pPr>
            <a:lvl5pPr marL="2057400" indent="-228600" algn="l" rtl="0" eaLnBrk="0" fontAlgn="base" hangingPunct="0">
              <a:spcBef>
                <a:spcPts val="1800"/>
              </a:spcBef>
              <a:spcAft>
                <a:spcPct val="0"/>
              </a:spcAft>
              <a:buFont typeface="Arial" panose="0208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8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8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8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80604020202020204" pitchFamily="34" charset="0"/>
              <a:buChar char="»"/>
              <a:defRPr b="1">
                <a:solidFill>
                  <a:schemeClr val="tx1"/>
                </a:solidFill>
                <a:latin typeface="+mn-lt"/>
                <a:ea typeface="+mn-ea"/>
              </a:defRPr>
            </a:lvl9pPr>
          </a:lstStyle>
          <a:p>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缓冲区管理</a:t>
            </a:r>
            <a:r>
              <a:rPr lang="zh-CN" altLang="en-US" kern="1050" dirty="0">
                <a:effectLst/>
                <a:latin typeface="宋体" panose="02010600030101010101" pitchFamily="2" charset="-122"/>
                <a:ea typeface="宋体" panose="02010600030101010101" pitchFamily="2" charset="-122"/>
                <a:cs typeface="Times New Roman" panose="02020603050405020304" pitchFamily="18" charset="0"/>
              </a:rPr>
              <a:t>（读操作）如右图</a:t>
            </a:r>
            <a:endParaRPr lang="en-US" altLang="zh-CN" kern="1050" dirty="0">
              <a:effectLst/>
              <a:latin typeface="宋体" panose="02010600030101010101" pitchFamily="2" charset="-122"/>
              <a:ea typeface="宋体" panose="02010600030101010101" pitchFamily="2" charset="-122"/>
              <a:cs typeface="Times New Roman" panose="02020603050405020304" pitchFamily="18" charset="0"/>
            </a:endParaRPr>
          </a:p>
          <a:p>
            <a:pPr eaLnBrk="1" hangingPunct="1">
              <a:spcBef>
                <a:spcPct val="80000"/>
              </a:spcBef>
            </a:pPr>
            <a:r>
              <a:rPr lang="zh-CN" altLang="en-US" kern="0" dirty="0">
                <a:latin typeface="宋体" panose="02010600030101010101" pitchFamily="2" charset="-122"/>
                <a:ea typeface="宋体" panose="02010600030101010101" pitchFamily="2" charset="-122"/>
              </a:rPr>
              <a:t>淘汰算法 </a:t>
            </a:r>
          </a:p>
          <a:p>
            <a:pPr lvl="1" algn="just" eaLnBrk="1" hangingPunct="1">
              <a:spcBef>
                <a:spcPts val="600"/>
              </a:spcBef>
            </a:pPr>
            <a:r>
              <a:rPr lang="en-US" altLang="zh-CN" kern="0" dirty="0" smtClean="0">
                <a:latin typeface="Arial" panose="020B0604020202020204" pitchFamily="34" charset="0"/>
                <a:ea typeface="宋体" panose="02010600030101010101" pitchFamily="2" charset="-122"/>
                <a:cs typeface="Arial" panose="020B0604020202020204" pitchFamily="34" charset="0"/>
              </a:rPr>
              <a:t> FIFO</a:t>
            </a:r>
            <a:r>
              <a:rPr lang="zh-CN" altLang="en-US" kern="0" dirty="0">
                <a:latin typeface="宋体" panose="02010600030101010101" pitchFamily="2" charset="-122"/>
                <a:ea typeface="宋体" panose="02010600030101010101" pitchFamily="2" charset="-122"/>
              </a:rPr>
              <a:t>法</a:t>
            </a:r>
          </a:p>
          <a:p>
            <a:pPr lvl="1" algn="just" eaLnBrk="1" hangingPunct="1">
              <a:spcBef>
                <a:spcPts val="600"/>
              </a:spcBef>
            </a:pPr>
            <a:r>
              <a:rPr lang="en-US" altLang="zh-CN" kern="0" dirty="0" smtClean="0">
                <a:latin typeface="Arial" panose="020B0604020202020204" pitchFamily="34" charset="0"/>
                <a:ea typeface="宋体" panose="02010600030101010101" pitchFamily="2" charset="-122"/>
                <a:cs typeface="Arial" panose="020B0604020202020204" pitchFamily="34" charset="0"/>
              </a:rPr>
              <a:t> LRU</a:t>
            </a:r>
            <a:r>
              <a:rPr lang="zh-CN" altLang="en-US" kern="0" dirty="0">
                <a:latin typeface="宋体" panose="02010600030101010101" pitchFamily="2" charset="-122"/>
                <a:ea typeface="宋体" panose="02010600030101010101" pitchFamily="2" charset="-122"/>
              </a:rPr>
              <a:t>法</a:t>
            </a:r>
            <a:endParaRPr lang="en-US" altLang="zh-CN" sz="2400" kern="0" dirty="0">
              <a:latin typeface="宋体" panose="02010600030101010101" pitchFamily="2" charset="-122"/>
              <a:ea typeface="宋体" panose="02010600030101010101" pitchFamily="2" charset="-122"/>
            </a:endParaRPr>
          </a:p>
          <a:p>
            <a:pPr eaLnBrk="1" hangingPunct="1"/>
            <a:r>
              <a:rPr lang="zh-CN" altLang="en-US" kern="0" dirty="0">
                <a:latin typeface="宋体" panose="02010600030101010101" pitchFamily="2" charset="-122"/>
                <a:ea typeface="宋体" panose="02010600030101010101" pitchFamily="2" charset="-122"/>
              </a:rPr>
              <a:t>缓冲区查找算法 </a:t>
            </a:r>
          </a:p>
          <a:p>
            <a:pPr lvl="1" algn="just" eaLnBrk="1" hangingPunct="1">
              <a:spcBef>
                <a:spcPts val="600"/>
              </a:spcBef>
            </a:pPr>
            <a:r>
              <a:rPr lang="zh-CN" altLang="en-US" kern="0" dirty="0" smtClean="0">
                <a:latin typeface="宋体" panose="02010600030101010101" pitchFamily="2" charset="-122"/>
                <a:ea typeface="宋体" panose="02010600030101010101" pitchFamily="2" charset="-122"/>
              </a:rPr>
              <a:t> 顺序</a:t>
            </a:r>
            <a:r>
              <a:rPr lang="zh-CN" altLang="en-US" kern="0" dirty="0">
                <a:latin typeface="宋体" panose="02010600030101010101" pitchFamily="2" charset="-122"/>
                <a:ea typeface="宋体" panose="02010600030101010101" pitchFamily="2" charset="-122"/>
              </a:rPr>
              <a:t>扫描算法</a:t>
            </a:r>
          </a:p>
          <a:p>
            <a:pPr lvl="1" eaLnBrk="1" hangingPunct="1">
              <a:spcBef>
                <a:spcPts val="600"/>
              </a:spcBef>
            </a:pPr>
            <a:r>
              <a:rPr lang="zh-CN" altLang="en-US" kern="0" dirty="0" smtClean="0">
                <a:latin typeface="宋体" panose="02010600030101010101" pitchFamily="2" charset="-122"/>
                <a:ea typeface="宋体" panose="02010600030101010101" pitchFamily="2" charset="-122"/>
              </a:rPr>
              <a:t> 折半</a:t>
            </a:r>
            <a:r>
              <a:rPr lang="zh-CN" altLang="en-US" kern="0" dirty="0">
                <a:latin typeface="宋体" panose="02010600030101010101" pitchFamily="2" charset="-122"/>
                <a:ea typeface="宋体" panose="02010600030101010101" pitchFamily="2" charset="-122"/>
              </a:rPr>
              <a:t>查找算法 </a:t>
            </a:r>
          </a:p>
          <a:p>
            <a:pPr lvl="1" eaLnBrk="1" hangingPunct="1">
              <a:spcBef>
                <a:spcPts val="600"/>
              </a:spcBef>
            </a:pPr>
            <a:r>
              <a:rPr lang="zh-CN" altLang="en-US" kern="0" dirty="0" smtClean="0">
                <a:latin typeface="Arial" panose="020B0604020202020204" pitchFamily="34" charset="0"/>
                <a:ea typeface="宋体" panose="02010600030101010101" pitchFamily="2" charset="-122"/>
                <a:cs typeface="Arial" panose="020B0604020202020204" pitchFamily="34" charset="0"/>
              </a:rPr>
              <a:t> 哈</a:t>
            </a:r>
            <a:r>
              <a:rPr lang="zh-CN" altLang="en-US" kern="0" dirty="0">
                <a:latin typeface="Arial" panose="020B0604020202020204" pitchFamily="34" charset="0"/>
                <a:ea typeface="宋体" panose="02010600030101010101" pitchFamily="2" charset="-122"/>
                <a:cs typeface="Arial" panose="020B0604020202020204" pitchFamily="34" charset="0"/>
              </a:rPr>
              <a:t>希</a:t>
            </a:r>
            <a:r>
              <a:rPr lang="zh-CN" altLang="en-US" kern="0" dirty="0">
                <a:latin typeface="宋体" panose="02010600030101010101" pitchFamily="2" charset="-122"/>
                <a:ea typeface="宋体" panose="02010600030101010101" pitchFamily="2" charset="-122"/>
              </a:rPr>
              <a:t>查找算法 </a:t>
            </a:r>
          </a:p>
          <a:p>
            <a:pPr eaLnBrk="1" hangingPunct="1">
              <a:spcBef>
                <a:spcPct val="80000"/>
              </a:spcBef>
            </a:pPr>
            <a:endParaRPr lang="zh-CN" altLang="en-US" sz="2000" kern="0" dirty="0">
              <a:latin typeface="宋体" panose="02010600030101010101" pitchFamily="2" charset="-122"/>
              <a:ea typeface="宋体" panose="02010600030101010101" pitchFamily="2" charset="-122"/>
            </a:endParaRPr>
          </a:p>
        </p:txBody>
      </p:sp>
    </p:spTree>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2135560" y="1805090"/>
            <a:ext cx="8208591" cy="3640137"/>
          </a:xfrm>
        </p:spPr>
        <p:txBody>
          <a:bodyPr/>
          <a:lstStyle/>
          <a:p>
            <a:pPr eaLnBrk="1" hangingPunct="1"/>
            <a:r>
              <a:rPr lang="zh-CN" altLang="en-US" dirty="0">
                <a:latin typeface="Times New Roman" panose="02020603050405020304" pitchFamily="18" charset="0"/>
              </a:rPr>
              <a:t>数据存储层概述</a:t>
            </a:r>
          </a:p>
          <a:p>
            <a:pPr eaLnBrk="1" hangingPunct="1"/>
            <a:r>
              <a:rPr lang="zh-CN" altLang="en-US" dirty="0">
                <a:latin typeface="Times New Roman" panose="02020603050405020304" pitchFamily="18" charset="0"/>
              </a:rPr>
              <a:t>缓冲区</a:t>
            </a:r>
          </a:p>
          <a:p>
            <a:pPr eaLnBrk="1" hangingPunct="1"/>
            <a:r>
              <a:rPr lang="zh-CN" altLang="en-US" dirty="0">
                <a:solidFill>
                  <a:srgbClr val="00B050"/>
                </a:solidFill>
                <a:latin typeface="Times New Roman" panose="02020603050405020304" pitchFamily="18" charset="0"/>
              </a:rPr>
              <a:t>外存管理 </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43472" y="1196752"/>
            <a:ext cx="8401051" cy="852488"/>
          </a:xfrm>
        </p:spPr>
        <p:txBody>
          <a:bodyPr/>
          <a:lstStyle/>
          <a:p>
            <a:pPr algn="l" eaLnBrk="1" hangingPunct="1"/>
            <a:r>
              <a:rPr lang="zh-CN" altLang="en-US" sz="2800" dirty="0">
                <a:solidFill>
                  <a:schemeClr val="tx1"/>
                </a:solidFill>
              </a:rPr>
              <a:t>2.</a:t>
            </a:r>
            <a:r>
              <a:rPr lang="zh-CN" altLang="en-US" sz="2800" dirty="0">
                <a:solidFill>
                  <a:schemeClr val="tx1"/>
                </a:solidFill>
                <a:latin typeface="Times New Roman" panose="02020603050405020304" pitchFamily="18" charset="0"/>
                <a:cs typeface="Times New Roman" panose="02020603050405020304" pitchFamily="18" charset="0"/>
              </a:rPr>
              <a:t> 数据组织、管理和存储</a:t>
            </a:r>
            <a:endParaRPr lang="zh-CN" altLang="en-US" sz="2800" dirty="0">
              <a:solidFill>
                <a:schemeClr val="tx1"/>
              </a:solidFill>
            </a:endParaRPr>
          </a:p>
        </p:txBody>
      </p:sp>
      <p:sp>
        <p:nvSpPr>
          <p:cNvPr id="39939" name="Rectangle 3"/>
          <p:cNvSpPr>
            <a:spLocks noGrp="1" noChangeArrowheads="1"/>
          </p:cNvSpPr>
          <p:nvPr>
            <p:ph type="body" idx="1"/>
          </p:nvPr>
        </p:nvSpPr>
        <p:spPr>
          <a:xfrm>
            <a:off x="983432" y="2019523"/>
            <a:ext cx="10489283" cy="3641725"/>
          </a:xfrm>
        </p:spPr>
        <p:txBody>
          <a:bodyPr>
            <a:normAutofit/>
          </a:bodyPr>
          <a:lstStyle/>
          <a:p>
            <a:pPr lvl="1" algn="just" eaLnBrk="1" hangingPunct="1">
              <a:lnSpc>
                <a:spcPct val="110000"/>
              </a:lnSpc>
            </a:pPr>
            <a:r>
              <a:rPr lang="zh-CN" altLang="en-US" dirty="0">
                <a:latin typeface="宋体" panose="02010600030101010101" pitchFamily="2" charset="-122"/>
                <a:ea typeface="宋体" panose="02010600030101010101" pitchFamily="2" charset="-122"/>
              </a:rPr>
              <a:t>对象：数据字典、用户数据、存取路径</a:t>
            </a:r>
            <a:endParaRPr lang="en-US" altLang="zh-CN" dirty="0">
              <a:latin typeface="宋体" panose="02010600030101010101" pitchFamily="2" charset="-122"/>
              <a:ea typeface="宋体" panose="02010600030101010101" pitchFamily="2" charset="-122"/>
            </a:endParaRPr>
          </a:p>
          <a:p>
            <a:pPr lvl="1" algn="just" eaLnBrk="1" hangingPunct="1">
              <a:lnSpc>
                <a:spcPct val="110000"/>
              </a:lnSpc>
            </a:pPr>
            <a:r>
              <a:rPr lang="zh-CN" altLang="en-US" dirty="0">
                <a:latin typeface="宋体" panose="02010600030101010101" pitchFamily="2" charset="-122"/>
                <a:ea typeface="宋体" panose="02010600030101010101" pitchFamily="2" charset="-122"/>
              </a:rPr>
              <a:t>确定数据在存储器上的文件结构和存取方式以及实现数据间的联系</a:t>
            </a:r>
            <a:endParaRPr lang="en-US" altLang="zh-CN" dirty="0">
              <a:latin typeface="宋体" panose="02010600030101010101" pitchFamily="2" charset="-122"/>
              <a:ea typeface="宋体" panose="02010600030101010101" pitchFamily="2" charset="-122"/>
            </a:endParaRPr>
          </a:p>
          <a:p>
            <a:pPr lvl="1" algn="just" eaLnBrk="1" hangingPunct="1">
              <a:lnSpc>
                <a:spcPct val="110000"/>
              </a:lnSpc>
            </a:pPr>
            <a:r>
              <a:rPr lang="zh-CN" altLang="en-US" dirty="0">
                <a:latin typeface="宋体" panose="02010600030101010101" pitchFamily="2" charset="-122"/>
                <a:ea typeface="宋体" panose="02010600030101010101" pitchFamily="2" charset="-122"/>
              </a:rPr>
              <a:t>基本目标</a:t>
            </a:r>
            <a:endParaRPr lang="en-US" altLang="zh-CN" dirty="0">
              <a:latin typeface="宋体" panose="02010600030101010101" pitchFamily="2" charset="-122"/>
              <a:ea typeface="宋体" panose="02010600030101010101" pitchFamily="2" charset="-122"/>
            </a:endParaRPr>
          </a:p>
          <a:p>
            <a:pPr lvl="2" algn="just" eaLnBrk="1" hangingPunct="1">
              <a:lnSpc>
                <a:spcPct val="11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提高存取空间利用率和方便存取</a:t>
            </a:r>
            <a:endParaRPr lang="en-US" altLang="zh-CN" dirty="0">
              <a:latin typeface="宋体" panose="02010600030101010101" pitchFamily="2" charset="-122"/>
              <a:ea typeface="宋体" panose="02010600030101010101" pitchFamily="2" charset="-122"/>
            </a:endParaRPr>
          </a:p>
          <a:p>
            <a:pPr lvl="2" algn="just" eaLnBrk="1" hangingPunct="1">
              <a:lnSpc>
                <a:spcPct val="11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提供多种存取方法（如索引查找、</a:t>
            </a:r>
            <a:r>
              <a:rPr lang="zh-CN" altLang="en-US" dirty="0">
                <a:latin typeface="Arial" panose="020B0604020202020204" pitchFamily="34" charset="0"/>
                <a:ea typeface="宋体" panose="02010600030101010101" pitchFamily="2" charset="-122"/>
                <a:cs typeface="Arial" panose="020B0604020202020204" pitchFamily="34" charset="0"/>
              </a:rPr>
              <a:t>哈希</a:t>
            </a:r>
            <a:r>
              <a:rPr lang="zh-CN" altLang="en-US" dirty="0">
                <a:latin typeface="宋体" panose="02010600030101010101" pitchFamily="2" charset="-122"/>
                <a:ea typeface="宋体" panose="02010600030101010101" pitchFamily="2" charset="-122"/>
              </a:rPr>
              <a:t>查找、顺序查找等）提高存取效率</a:t>
            </a:r>
            <a:endParaRPr lang="en-US" altLang="zh-CN" dirty="0">
              <a:latin typeface="宋体" panose="02010600030101010101" pitchFamily="2" charset="-122"/>
              <a:ea typeface="宋体" panose="02010600030101010101" pitchFamily="2" charset="-122"/>
            </a:endParaRPr>
          </a:p>
        </p:txBody>
      </p:sp>
      <p:sp>
        <p:nvSpPr>
          <p:cNvPr id="5" name="文本框 4"/>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1"/>
          </p:nvPr>
        </p:nvSpPr>
        <p:spPr>
          <a:xfrm>
            <a:off x="2171700" y="1503032"/>
            <a:ext cx="7848600" cy="3143251"/>
          </a:xfrm>
        </p:spPr>
        <p:txBody>
          <a:bodyPr/>
          <a:lstStyle/>
          <a:p>
            <a:pPr lvl="1" eaLnBrk="1" hangingPunct="1">
              <a:lnSpc>
                <a:spcPct val="200000"/>
              </a:lnSpc>
            </a:pPr>
            <a:r>
              <a:rPr lang="zh-CN" altLang="en-US" dirty="0" smtClean="0">
                <a:latin typeface="SimSun" pitchFamily="2" charset="-122"/>
              </a:rPr>
              <a:t> 两</a:t>
            </a:r>
            <a:r>
              <a:rPr lang="zh-CN" altLang="en-US" dirty="0">
                <a:latin typeface="SimSun" pitchFamily="2" charset="-122"/>
              </a:rPr>
              <a:t>类实现方法</a:t>
            </a:r>
            <a:endParaRPr lang="zh-CN" altLang="en-US" dirty="0"/>
          </a:p>
          <a:p>
            <a:pPr lvl="2" algn="just" eaLnBrk="1" hangingPunct="1">
              <a:lnSpc>
                <a:spcPct val="200000"/>
              </a:lnSpc>
              <a:spcBef>
                <a:spcPts val="600"/>
              </a:spcBef>
              <a:buFont typeface="Wingdings" panose="05000000000000000000" pitchFamily="2" charset="2"/>
              <a:buChar char="l"/>
            </a:pPr>
            <a:r>
              <a:rPr lang="zh-CN" altLang="en-US" sz="2200" dirty="0">
                <a:latin typeface="Times New Roman" panose="02020603050405020304" pitchFamily="18" charset="0"/>
              </a:rPr>
              <a:t>交操作系统管理</a:t>
            </a:r>
            <a:endParaRPr lang="zh-CN" altLang="en-US" sz="2200" dirty="0"/>
          </a:p>
          <a:p>
            <a:pPr lvl="2" algn="just" eaLnBrk="1" hangingPunct="1">
              <a:lnSpc>
                <a:spcPct val="200000"/>
              </a:lnSpc>
              <a:spcBef>
                <a:spcPts val="600"/>
              </a:spcBef>
              <a:buFont typeface="Wingdings" panose="05000000000000000000" pitchFamily="2" charset="2"/>
              <a:buChar char="l"/>
            </a:pPr>
            <a:r>
              <a:rPr lang="zh-CN" altLang="en-US" sz="2200" dirty="0">
                <a:latin typeface="SimSun" pitchFamily="2" charset="-122"/>
              </a:rPr>
              <a:t>数据库管理系统自行管理</a:t>
            </a:r>
            <a:r>
              <a:rPr lang="zh-CN" altLang="en-US" sz="2200" dirty="0"/>
              <a:t> </a:t>
            </a:r>
          </a:p>
        </p:txBody>
      </p:sp>
      <p:sp>
        <p:nvSpPr>
          <p:cNvPr id="6" name="矩形 5"/>
          <p:cNvSpPr/>
          <p:nvPr/>
        </p:nvSpPr>
        <p:spPr>
          <a:xfrm>
            <a:off x="1873852" y="979812"/>
            <a:ext cx="4572000" cy="521970"/>
          </a:xfrm>
          <a:prstGeom prst="rect">
            <a:avLst/>
          </a:prstGeom>
        </p:spPr>
        <p:txBody>
          <a:bodyPr>
            <a:spAutoFit/>
          </a:bodyPr>
          <a:lstStyle/>
          <a:p>
            <a:pPr>
              <a:buSzPts val="2800"/>
              <a:buFont typeface="Wingdings" panose="05000000000000000000" pitchFamily="2" charset="2"/>
              <a:buChar char="v"/>
            </a:pPr>
            <a:r>
              <a:rPr lang="zh-CN" altLang="en-US" sz="2800" b="1" dirty="0">
                <a:solidFill>
                  <a:srgbClr val="000000"/>
                </a:solidFill>
                <a:latin typeface="宋体" panose="02010600030101010101" pitchFamily="2" charset="-122"/>
                <a:ea typeface="宋体" panose="02010600030101010101" pitchFamily="2" charset="-122"/>
              </a:rPr>
              <a:t>外存管理</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en-US" altLang="zh-CN" sz="3600" kern="0" dirty="0">
                <a:latin typeface="宋体" panose="02010600030101010101" pitchFamily="2" charset="-122"/>
                <a:ea typeface="宋体" panose="02010600030101010101" pitchFamily="2" charset="-122"/>
              </a:rPr>
              <a:t> </a:t>
            </a:r>
            <a:r>
              <a:rPr lang="zh-CN" altLang="en-US" sz="3600" kern="0" dirty="0">
                <a:latin typeface="宋体" panose="02010600030101010101" pitchFamily="2" charset="-122"/>
                <a:ea typeface="宋体" panose="02010600030101010101" pitchFamily="2" charset="-122"/>
              </a:rPr>
              <a:t>缓冲区管理（续）</a:t>
            </a:r>
          </a:p>
        </p:txBody>
      </p:sp>
    </p:spTree>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cs typeface="+mn-cs"/>
              </a:rPr>
              <a:t>13.1</a:t>
            </a:r>
            <a:r>
              <a:rPr lang="zh-CN" altLang="en-US" sz="2800" dirty="0">
                <a:cs typeface="+mn-cs"/>
              </a:rPr>
              <a:t> 数据库管理系统的基本功能</a:t>
            </a:r>
          </a:p>
          <a:p>
            <a:pPr marL="342900" lvl="1" indent="-342900" algn="just" eaLnBrk="1" hangingPunct="1">
              <a:lnSpc>
                <a:spcPct val="130000"/>
              </a:lnSpc>
              <a:spcBef>
                <a:spcPct val="20000"/>
              </a:spcBef>
              <a:buNone/>
              <a:defRPr/>
            </a:pPr>
            <a:r>
              <a:rPr lang="en-US" altLang="zh-CN" sz="2800" dirty="0">
                <a:cs typeface="+mn-cs"/>
              </a:rPr>
              <a:t>13.2</a:t>
            </a:r>
            <a:r>
              <a:rPr lang="zh-CN" altLang="en-US" sz="2800" dirty="0">
                <a:cs typeface="+mn-cs"/>
              </a:rPr>
              <a:t> 数据库管理系统的系统结构</a:t>
            </a:r>
          </a:p>
          <a:p>
            <a:pPr marL="342900" lvl="1" indent="-342900" algn="just" eaLnBrk="1" hangingPunct="1">
              <a:lnSpc>
                <a:spcPct val="130000"/>
              </a:lnSpc>
              <a:spcBef>
                <a:spcPct val="20000"/>
              </a:spcBef>
              <a:buNone/>
              <a:defRPr/>
            </a:pPr>
            <a:r>
              <a:rPr lang="en-US" altLang="zh-CN" sz="2800" dirty="0">
                <a:cs typeface="+mn-cs"/>
              </a:rPr>
              <a:t>13.3</a:t>
            </a:r>
            <a:r>
              <a:rPr lang="zh-CN" altLang="en-US" sz="2800" dirty="0">
                <a:cs typeface="+mn-cs"/>
              </a:rPr>
              <a:t> 语言处理层</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cs typeface="+mn-cs"/>
              </a:rPr>
              <a:t>13.4</a:t>
            </a:r>
            <a:r>
              <a:rPr lang="zh-CN" altLang="en-US" sz="2800" dirty="0">
                <a:cs typeface="+mn-cs"/>
              </a:rPr>
              <a:t> 数据存取层</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latin typeface="Arial" panose="02080604020202020204" pitchFamily="34" charset="0"/>
                <a:ea typeface="SimSun" pitchFamily="2" charset="-122"/>
              </a:rPr>
              <a:t>13.5</a:t>
            </a:r>
            <a:r>
              <a:rPr lang="zh-CN" altLang="en-US" sz="2800" dirty="0">
                <a:cs typeface="+mn-cs"/>
              </a:rPr>
              <a:t> 缓冲区管理</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solidFill>
                  <a:srgbClr val="0066FF"/>
                </a:solidFill>
                <a:cs typeface="+mn-cs"/>
              </a:rPr>
              <a:t>13.6</a:t>
            </a:r>
            <a:r>
              <a:rPr lang="zh-CN" altLang="en-US" sz="2800" dirty="0">
                <a:solidFill>
                  <a:srgbClr val="0066FF"/>
                </a:solidFill>
                <a:cs typeface="+mn-cs"/>
              </a:rPr>
              <a:t> 数据库的物理组织</a:t>
            </a:r>
            <a:endParaRPr lang="en-US" altLang="zh-CN" sz="2800" dirty="0">
              <a:solidFill>
                <a:srgbClr val="0066FF"/>
              </a:solidFill>
              <a:cs typeface="+mn-cs"/>
            </a:endParaRPr>
          </a:p>
          <a:p>
            <a:pPr marL="342900" lvl="1" indent="-342900" algn="just" eaLnBrk="1" hangingPunct="1">
              <a:lnSpc>
                <a:spcPct val="130000"/>
              </a:lnSpc>
              <a:spcBef>
                <a:spcPct val="20000"/>
              </a:spcBef>
              <a:buNone/>
              <a:defRPr/>
            </a:pPr>
            <a:r>
              <a:rPr lang="zh-CN" altLang="en-US" sz="2800" dirty="0">
                <a:latin typeface="Arial" panose="02080604020202020204" pitchFamily="34" charset="0"/>
                <a:ea typeface="SimSun" pitchFamily="2" charset="-122"/>
              </a:rPr>
              <a:t>本章小结</a:t>
            </a:r>
            <a:endParaRPr lang="en-US" altLang="zh-CN" sz="2800" dirty="0">
              <a:latin typeface="Arial" panose="02080604020202020204" pitchFamily="34" charset="0"/>
              <a:ea typeface="SimSun" pitchFamily="2" charset="-122"/>
            </a:endParaRPr>
          </a:p>
          <a:p>
            <a:pPr marL="342900" lvl="1" indent="-342900" algn="just" eaLnBrk="1" hangingPunct="1">
              <a:lnSpc>
                <a:spcPct val="130000"/>
              </a:lnSpc>
              <a:spcBef>
                <a:spcPct val="20000"/>
              </a:spcBef>
              <a:buNone/>
              <a:defRPr/>
            </a:pPr>
            <a:endParaRPr lang="en-US" altLang="zh-CN" sz="2800" dirty="0">
              <a:solidFill>
                <a:srgbClr val="0066FF"/>
              </a:solidFill>
              <a:cs typeface="+mn-cs"/>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1901826" y="1268760"/>
            <a:ext cx="8229600" cy="5040560"/>
          </a:xfrm>
        </p:spPr>
        <p:txBody>
          <a:bodyPr/>
          <a:lstStyle/>
          <a:p>
            <a:pPr eaLnBrk="1" hangingPunct="1"/>
            <a:r>
              <a:rPr lang="zh-CN" altLang="en-US" dirty="0">
                <a:latin typeface="宋体" panose="02010600030101010101" pitchFamily="2" charset="-122"/>
              </a:rPr>
              <a:t>数据库中存储的数据</a:t>
            </a:r>
          </a:p>
          <a:p>
            <a:pPr lvl="1" algn="just" eaLnBrk="1" hangingPunct="1">
              <a:spcBef>
                <a:spcPts val="600"/>
              </a:spcBef>
            </a:pPr>
            <a:r>
              <a:rPr lang="zh-CN" altLang="en-US" dirty="0" smtClean="0">
                <a:latin typeface="宋体" panose="02010600030101010101" pitchFamily="2" charset="-122"/>
                <a:ea typeface="宋体" panose="02010600030101010101" pitchFamily="2" charset="-122"/>
              </a:rPr>
              <a:t> 数据描述</a:t>
            </a:r>
            <a:r>
              <a:rPr lang="zh-CN" altLang="en-US" dirty="0">
                <a:latin typeface="宋体" panose="02010600030101010101" pitchFamily="2" charset="-122"/>
                <a:ea typeface="宋体" panose="02010600030101010101" pitchFamily="2" charset="-122"/>
              </a:rPr>
              <a:t>，即数据外模式、模式、内模式。</a:t>
            </a:r>
          </a:p>
          <a:p>
            <a:pPr lvl="1" algn="just" eaLnBrk="1" hangingPunct="1">
              <a:spcBef>
                <a:spcPts val="600"/>
              </a:spcBef>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本身</a:t>
            </a:r>
          </a:p>
          <a:p>
            <a:pPr lvl="1" algn="just" eaLnBrk="1" hangingPunct="1">
              <a:spcBef>
                <a:spcPts val="600"/>
              </a:spcBef>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之间的联系</a:t>
            </a:r>
          </a:p>
          <a:p>
            <a:pPr lvl="1" eaLnBrk="1" hangingPunct="1">
              <a:spcBef>
                <a:spcPts val="600"/>
              </a:spcBef>
            </a:pPr>
            <a:r>
              <a:rPr lang="zh-CN" altLang="en-US" dirty="0" smtClean="0">
                <a:latin typeface="宋体" panose="02010600030101010101" pitchFamily="2" charset="-122"/>
                <a:ea typeface="宋体" panose="02010600030101010101" pitchFamily="2" charset="-122"/>
              </a:rPr>
              <a:t> 存取</a:t>
            </a:r>
            <a:r>
              <a:rPr lang="zh-CN" altLang="en-US" dirty="0">
                <a:latin typeface="宋体" panose="02010600030101010101" pitchFamily="2" charset="-122"/>
                <a:ea typeface="宋体" panose="02010600030101010101" pitchFamily="2" charset="-122"/>
              </a:rPr>
              <a:t>路径  </a:t>
            </a:r>
            <a:endParaRPr lang="en-US" altLang="zh-CN" dirty="0">
              <a:latin typeface="宋体" panose="02010600030101010101" pitchFamily="2" charset="-122"/>
              <a:ea typeface="宋体" panose="02010600030101010101" pitchFamily="2" charset="-122"/>
            </a:endParaRPr>
          </a:p>
          <a:p>
            <a:pPr marL="457200" lvl="1" indent="0" eaLnBrk="1" hangingPunct="1">
              <a:spcBef>
                <a:spcPts val="600"/>
              </a:spcBef>
              <a:buNone/>
            </a:pPr>
            <a:endParaRPr lang="en-US" altLang="zh-CN" dirty="0">
              <a:latin typeface="宋体" panose="02010600030101010101" pitchFamily="2" charset="-122"/>
              <a:ea typeface="宋体" panose="02010600030101010101" pitchFamily="2" charset="-122"/>
            </a:endParaRPr>
          </a:p>
          <a:p>
            <a:pPr eaLnBrk="1" hangingPunct="1">
              <a:spcBef>
                <a:spcPts val="600"/>
              </a:spcBef>
            </a:pPr>
            <a:r>
              <a:rPr lang="zh-CN" altLang="en-US" dirty="0">
                <a:latin typeface="宋体" panose="02010600030101010101" pitchFamily="2" charset="-122"/>
              </a:rPr>
              <a:t>组织数据内容</a:t>
            </a:r>
            <a:endParaRPr lang="en-US" altLang="zh-CN" dirty="0">
              <a:latin typeface="宋体" panose="02010600030101010101" pitchFamily="2" charset="-122"/>
            </a:endParaRPr>
          </a:p>
          <a:p>
            <a:pPr lvl="1" eaLnBrk="1" hangingPunct="1">
              <a:spcBef>
                <a:spcPts val="600"/>
              </a:spcBef>
            </a:pPr>
            <a:r>
              <a:rPr lang="en-US" altLang="zh-CN" dirty="0" smtClean="0">
                <a:latin typeface="Arial" panose="020B0604020202020204" pitchFamily="34" charset="0"/>
                <a:ea typeface="宋体" panose="02010600030101010101" pitchFamily="2" charset="-122"/>
              </a:rPr>
              <a:t> 1</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数据字典的组织</a:t>
            </a:r>
            <a:endParaRPr lang="en-US" altLang="zh-CN" dirty="0">
              <a:latin typeface="Arial" panose="020B0604020202020204" pitchFamily="34" charset="0"/>
              <a:ea typeface="宋体" panose="02010600030101010101" pitchFamily="2" charset="-122"/>
            </a:endParaRPr>
          </a:p>
          <a:p>
            <a:pPr lvl="1" eaLnBrk="1" hangingPunct="1">
              <a:spcBef>
                <a:spcPts val="600"/>
              </a:spcBef>
            </a:pPr>
            <a:r>
              <a:rPr lang="en-US" altLang="zh-CN" dirty="0" smtClean="0">
                <a:latin typeface="Arial" panose="020B0604020202020204" pitchFamily="34" charset="0"/>
                <a:ea typeface="宋体" panose="02010600030101010101" pitchFamily="2" charset="-122"/>
              </a:rPr>
              <a:t> 2</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数据及数据联系的组织</a:t>
            </a:r>
            <a:endParaRPr lang="en-US" altLang="zh-CN" dirty="0">
              <a:latin typeface="Arial" panose="020B0604020202020204" pitchFamily="34" charset="0"/>
              <a:ea typeface="宋体" panose="02010600030101010101" pitchFamily="2" charset="-122"/>
            </a:endParaRPr>
          </a:p>
          <a:p>
            <a:pPr lvl="1" eaLnBrk="1" hangingPunct="1">
              <a:spcBef>
                <a:spcPts val="600"/>
              </a:spcBef>
            </a:pPr>
            <a:r>
              <a:rPr lang="en-US" altLang="zh-CN" dirty="0" smtClean="0">
                <a:latin typeface="Arial" panose="020B0604020202020204" pitchFamily="34" charset="0"/>
                <a:ea typeface="宋体" panose="02010600030101010101" pitchFamily="2" charset="-122"/>
              </a:rPr>
              <a:t> 3</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存取路径的组织</a:t>
            </a:r>
            <a:endParaRPr lang="en-US" altLang="zh-CN" dirty="0">
              <a:latin typeface="Arial" panose="020B0604020202020204" pitchFamily="34" charset="0"/>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数据库的物理组织（续）</a:t>
            </a:r>
          </a:p>
        </p:txBody>
      </p:sp>
    </p:spTree>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1901826" y="1124744"/>
            <a:ext cx="9378750" cy="5256584"/>
          </a:xfrm>
        </p:spPr>
        <p:txBody>
          <a:bodyPr/>
          <a:lstStyle/>
          <a:p>
            <a:pPr eaLnBrk="1" hangingPunct="1"/>
            <a:r>
              <a:rPr lang="en-US" altLang="zh-CN" dirty="0"/>
              <a:t>1.</a:t>
            </a:r>
            <a:r>
              <a:rPr lang="zh-CN" altLang="en-US" dirty="0">
                <a:latin typeface="宋体" panose="02010600030101010101" pitchFamily="2" charset="-122"/>
              </a:rPr>
              <a:t>数据字典的组织</a:t>
            </a:r>
            <a:endParaRPr lang="en-US" altLang="zh-CN" dirty="0">
              <a:latin typeface="宋体" panose="02010600030101010101" pitchFamily="2" charset="-122"/>
            </a:endParaRPr>
          </a:p>
          <a:p>
            <a:pPr lvl="1" eaLnBrk="1" hangingPunct="1">
              <a:lnSpc>
                <a:spcPct val="150000"/>
              </a:lnSpc>
            </a:pPr>
            <a:r>
              <a:rPr lang="zh-CN" altLang="en-US" dirty="0" smtClean="0">
                <a:latin typeface="宋体" panose="02010600030101010101" pitchFamily="2" charset="-122"/>
                <a:ea typeface="宋体" panose="02010600030101010101" pitchFamily="2" charset="-122"/>
              </a:rPr>
              <a:t> 有关</a:t>
            </a:r>
            <a:r>
              <a:rPr lang="zh-CN" altLang="en-US" dirty="0">
                <a:latin typeface="宋体" panose="02010600030101010101" pitchFamily="2" charset="-122"/>
                <a:ea typeface="宋体" panose="02010600030101010101" pitchFamily="2" charset="-122"/>
              </a:rPr>
              <a:t>数据的描述存储在数据库的数据字典中</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smtClean="0">
                <a:latin typeface="宋体" panose="02010600030101010101" pitchFamily="2" charset="-122"/>
                <a:ea typeface="宋体" panose="02010600030101010101" pitchFamily="2" charset="-122"/>
              </a:rPr>
              <a:t> 特点</a:t>
            </a:r>
            <a:r>
              <a:rPr lang="zh-CN" altLang="en-US" dirty="0">
                <a:latin typeface="宋体" panose="02010600030101010101" pitchFamily="2" charset="-122"/>
                <a:ea typeface="宋体" panose="02010600030101010101" pitchFamily="2" charset="-122"/>
              </a:rPr>
              <a:t>：数据量比较小（与数据本身比）且使用频繁</a:t>
            </a:r>
            <a:endParaRPr lang="en-US" altLang="zh-CN" dirty="0">
              <a:latin typeface="宋体" panose="02010600030101010101" pitchFamily="2" charset="-122"/>
              <a:ea typeface="宋体" panose="02010600030101010101" pitchFamily="2" charset="-122"/>
            </a:endParaRPr>
          </a:p>
          <a:p>
            <a:pPr lvl="1">
              <a:lnSpc>
                <a:spcPct val="15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逻辑</a:t>
            </a:r>
            <a:r>
              <a:rPr lang="zh-CN" altLang="zh-CN" dirty="0">
                <a:latin typeface="宋体" panose="02010600030101010101" pitchFamily="2" charset="-122"/>
                <a:ea typeface="宋体" panose="02010600030101010101" pitchFamily="2" charset="-122"/>
              </a:rPr>
              <a:t>上组织为若干</a:t>
            </a:r>
            <a:r>
              <a:rPr lang="zh-CN" altLang="en-US" dirty="0">
                <a:latin typeface="宋体" panose="02010600030101010101" pitchFamily="2" charset="-122"/>
                <a:ea typeface="宋体" panose="02010600030101010101" pitchFamily="2" charset="-122"/>
              </a:rPr>
              <a:t>张表，一个字典表可以</a:t>
            </a:r>
            <a:r>
              <a:rPr lang="zh-CN" altLang="zh-CN" dirty="0">
                <a:latin typeface="宋体" panose="02010600030101010101" pitchFamily="2" charset="-122"/>
                <a:ea typeface="宋体" panose="02010600030101010101" pitchFamily="2" charset="-122"/>
              </a:rPr>
              <a:t>对应一个物理文件</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457200" lvl="1" indent="0">
              <a:lnSpc>
                <a:spcPct val="150000"/>
              </a:lnSpc>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也</a:t>
            </a:r>
            <a:r>
              <a:rPr lang="zh-CN" altLang="zh-CN" dirty="0">
                <a:latin typeface="宋体" panose="02010600030101010101" pitchFamily="2" charset="-122"/>
                <a:ea typeface="宋体" panose="02010600030101010101" pitchFamily="2" charset="-122"/>
              </a:rPr>
              <a:t>可以若干字典表对应一个物理文件</a:t>
            </a:r>
            <a:endParaRPr lang="en-US" altLang="zh-CN"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数据库的物理组织（续）</a:t>
            </a:r>
          </a:p>
        </p:txBody>
      </p:sp>
    </p:spTree>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1631504" y="1124744"/>
            <a:ext cx="9505056" cy="5256584"/>
          </a:xfrm>
        </p:spPr>
        <p:txBody>
          <a:bodyPr/>
          <a:lstStyle/>
          <a:p>
            <a:pPr eaLnBrk="1" hangingPunct="1">
              <a:lnSpc>
                <a:spcPct val="150000"/>
              </a:lnSpc>
            </a:pPr>
            <a:r>
              <a:rPr lang="en-US" altLang="zh-CN" dirty="0"/>
              <a:t>2.</a:t>
            </a:r>
            <a:r>
              <a:rPr lang="zh-CN" altLang="en-US" dirty="0">
                <a:latin typeface="宋体" panose="02010600030101010101" pitchFamily="2" charset="-122"/>
              </a:rPr>
              <a:t>数据及数据联系的组织</a:t>
            </a:r>
            <a:endParaRPr lang="en-US" altLang="zh-CN" dirty="0">
              <a:latin typeface="宋体" panose="02010600030101010101" pitchFamily="2" charset="-122"/>
            </a:endParaRPr>
          </a:p>
          <a:p>
            <a:pPr lvl="1" eaLnBrk="1" hangingPunct="1">
              <a:lnSpc>
                <a:spcPct val="150000"/>
              </a:lnSpc>
            </a:pPr>
            <a:r>
              <a:rPr lang="zh-CN" altLang="en-US" dirty="0" smtClean="0">
                <a:latin typeface="宋体" panose="02010600030101010101" pitchFamily="2" charset="-122"/>
                <a:ea typeface="宋体" panose="02010600030101010101" pitchFamily="2" charset="-122"/>
              </a:rPr>
              <a:t> 数据库管理系统</a:t>
            </a:r>
            <a:r>
              <a:rPr lang="zh-CN" altLang="en-US" dirty="0">
                <a:latin typeface="宋体" panose="02010600030101010101" pitchFamily="2" charset="-122"/>
                <a:ea typeface="宋体" panose="02010600030101010101" pitchFamily="2" charset="-122"/>
              </a:rPr>
              <a:t>自行设计的文件结构或使用操作系统提供的</a:t>
            </a:r>
            <a:r>
              <a:rPr lang="zh-CN" altLang="en-US" dirty="0" smtClean="0">
                <a:latin typeface="宋体" panose="02010600030101010101" pitchFamily="2" charset="-122"/>
                <a:ea typeface="宋体" panose="02010600030101010101" pitchFamily="2" charset="-122"/>
              </a:rPr>
              <a:t>文</a:t>
            </a:r>
            <a:endParaRPr lang="en-US" altLang="zh-CN" dirty="0" smtClean="0">
              <a:latin typeface="宋体" panose="02010600030101010101" pitchFamily="2" charset="-122"/>
              <a:ea typeface="宋体" panose="02010600030101010101" pitchFamily="2" charset="-122"/>
            </a:endParaRPr>
          </a:p>
          <a:p>
            <a:pPr marL="457200" lvl="1" indent="0" eaLnBrk="1" hangingPunct="1">
              <a:lnSpc>
                <a:spcPct val="150000"/>
              </a:lnSpc>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件</a:t>
            </a:r>
            <a:r>
              <a:rPr lang="zh-CN" altLang="en-US" dirty="0">
                <a:latin typeface="宋体" panose="02010600030101010101" pitchFamily="2" charset="-122"/>
                <a:ea typeface="宋体" panose="02010600030101010101" pitchFamily="2" charset="-122"/>
              </a:rPr>
              <a:t>结构中选择合适的加以实现</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的组织和存储中必须直接或间接、显式或隐含地体现</a:t>
            </a:r>
            <a:r>
              <a:rPr lang="zh-CN" altLang="en-US" dirty="0" smtClean="0">
                <a:solidFill>
                  <a:schemeClr val="tx1">
                    <a:lumMod val="95000"/>
                    <a:lumOff val="5000"/>
                  </a:schemeClr>
                </a:solidFill>
                <a:latin typeface="黑体" panose="02010609060101010101" pitchFamily="49" charset="-122"/>
                <a:ea typeface="黑体" panose="02010609060101010101" pitchFamily="49" charset="-122"/>
              </a:rPr>
              <a:t>数据</a:t>
            </a:r>
            <a:endParaRPr lang="en-US" altLang="zh-CN" dirty="0" smtClean="0">
              <a:solidFill>
                <a:schemeClr val="tx1">
                  <a:lumMod val="95000"/>
                  <a:lumOff val="5000"/>
                </a:schemeClr>
              </a:solidFill>
              <a:latin typeface="黑体" panose="02010609060101010101" pitchFamily="49" charset="-122"/>
              <a:ea typeface="黑体" panose="02010609060101010101" pitchFamily="49" charset="-122"/>
            </a:endParaRPr>
          </a:p>
          <a:p>
            <a:pPr marL="457200" lvl="1" indent="0" eaLnBrk="1" hangingPunct="1">
              <a:lnSpc>
                <a:spcPct val="150000"/>
              </a:lnSpc>
              <a:buNone/>
            </a:pPr>
            <a:r>
              <a:rPr lang="en-US" altLang="zh-CN" dirty="0">
                <a:solidFill>
                  <a:schemeClr val="tx1">
                    <a:lumMod val="95000"/>
                    <a:lumOff val="5000"/>
                  </a:schemeClr>
                </a:solidFill>
                <a:latin typeface="黑体" panose="02010609060101010101" pitchFamily="49" charset="-122"/>
                <a:ea typeface="黑体" panose="02010609060101010101" pitchFamily="49" charset="-122"/>
              </a:rPr>
              <a:t> </a:t>
            </a:r>
            <a:r>
              <a:rPr lang="en-US" altLang="zh-CN" dirty="0" smtClean="0">
                <a:solidFill>
                  <a:schemeClr val="tx1">
                    <a:lumMod val="95000"/>
                    <a:lumOff val="5000"/>
                  </a:schemeClr>
                </a:solidFill>
                <a:latin typeface="黑体" panose="02010609060101010101" pitchFamily="49" charset="-122"/>
                <a:ea typeface="黑体" panose="02010609060101010101" pitchFamily="49" charset="-122"/>
              </a:rPr>
              <a:t> </a:t>
            </a:r>
            <a:r>
              <a:rPr lang="zh-CN" altLang="en-US" dirty="0" smtClean="0">
                <a:solidFill>
                  <a:schemeClr val="tx1">
                    <a:lumMod val="95000"/>
                    <a:lumOff val="5000"/>
                  </a:schemeClr>
                </a:solidFill>
                <a:latin typeface="黑体" panose="02010609060101010101" pitchFamily="49" charset="-122"/>
                <a:ea typeface="黑体" panose="02010609060101010101" pitchFamily="49" charset="-122"/>
              </a:rPr>
              <a:t>之间</a:t>
            </a:r>
            <a:r>
              <a:rPr lang="zh-CN" altLang="en-US" dirty="0">
                <a:solidFill>
                  <a:schemeClr val="tx1">
                    <a:lumMod val="95000"/>
                    <a:lumOff val="5000"/>
                  </a:schemeClr>
                </a:solidFill>
                <a:latin typeface="黑体" panose="02010609060101010101" pitchFamily="49" charset="-122"/>
                <a:ea typeface="黑体" panose="02010609060101010101" pitchFamily="49" charset="-122"/>
              </a:rPr>
              <a:t>的联系</a:t>
            </a:r>
            <a:r>
              <a:rPr lang="zh-CN" altLang="en-US" dirty="0">
                <a:latin typeface="宋体" panose="02010600030101010101" pitchFamily="2" charset="-122"/>
                <a:ea typeface="宋体" panose="02010600030101010101" pitchFamily="2" charset="-122"/>
              </a:rPr>
              <a:t>，这是数据库物理组织主要考虑和设计的内容</a:t>
            </a:r>
            <a:endParaRPr lang="en-US" altLang="zh-CN" dirty="0">
              <a:latin typeface="宋体" panose="02010600030101010101" pitchFamily="2" charset="-122"/>
              <a:ea typeface="宋体" panose="02010600030101010101" pitchFamily="2" charset="-122"/>
            </a:endParaRPr>
          </a:p>
          <a:p>
            <a:pPr lvl="1" eaLnBrk="1" hangingPunct="1"/>
            <a:endParaRPr lang="en-US" altLang="zh-CN"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数据库的物理组织（续）</a:t>
            </a:r>
          </a:p>
        </p:txBody>
      </p:sp>
    </p:spTree>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1730375" y="1124744"/>
            <a:ext cx="9478193" cy="5256584"/>
          </a:xfrm>
        </p:spPr>
        <p:txBody>
          <a:bodyPr/>
          <a:lstStyle/>
          <a:p>
            <a:pPr eaLnBrk="1" hangingPunct="1">
              <a:lnSpc>
                <a:spcPct val="120000"/>
              </a:lnSpc>
            </a:pPr>
            <a:r>
              <a:rPr lang="en-US" altLang="zh-CN" dirty="0"/>
              <a:t>2.</a:t>
            </a:r>
            <a:r>
              <a:rPr lang="zh-CN" altLang="en-US" dirty="0">
                <a:latin typeface="宋体" panose="02010600030101010101" pitchFamily="2" charset="-122"/>
              </a:rPr>
              <a:t>数据及数据联系的组织</a:t>
            </a:r>
            <a:endParaRPr lang="en-US" altLang="zh-CN" dirty="0">
              <a:latin typeface="宋体" panose="02010600030101010101" pitchFamily="2" charset="-122"/>
            </a:endParaRPr>
          </a:p>
          <a:p>
            <a:pPr lvl="1" eaLnBrk="1" hangingPunct="1">
              <a:lnSpc>
                <a:spcPct val="120000"/>
              </a:lnSpc>
            </a:pPr>
            <a:r>
              <a:rPr lang="en-US"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spc="-20" dirty="0" smtClean="0">
                <a:effectLst/>
                <a:latin typeface="宋体" panose="02010600030101010101" pitchFamily="2" charset="-122"/>
                <a:ea typeface="宋体" panose="02010600030101010101" pitchFamily="2" charset="-122"/>
                <a:cs typeface="Times New Roman" panose="02020603050405020304" pitchFamily="18" charset="0"/>
              </a:rPr>
              <a:t>网状</a:t>
            </a:r>
            <a:r>
              <a:rPr lang="zh-CN" altLang="zh-CN" kern="1050" spc="-20" dirty="0">
                <a:effectLst/>
                <a:latin typeface="宋体" panose="02010600030101010101" pitchFamily="2" charset="-122"/>
                <a:ea typeface="宋体" panose="02010600030101010101" pitchFamily="2" charset="-122"/>
                <a:cs typeface="Times New Roman" panose="02020603050405020304" pitchFamily="18" charset="0"/>
              </a:rPr>
              <a:t>和层次数据库</a:t>
            </a:r>
            <a:endParaRPr lang="en-US" altLang="zh-CN" kern="1050" spc="-2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20000"/>
              </a:lnSpc>
              <a:buFont typeface="Wingdings" panose="05000000000000000000" pitchFamily="2" charset="2"/>
              <a:buChar char="l"/>
            </a:pPr>
            <a:r>
              <a:rPr lang="zh-CN" altLang="en-US" sz="2200" kern="1050" spc="-20" dirty="0">
                <a:effectLst/>
                <a:latin typeface="宋体" panose="02010600030101010101" pitchFamily="2" charset="-122"/>
                <a:ea typeface="宋体" panose="02010600030101010101" pitchFamily="2" charset="-122"/>
                <a:cs typeface="Times New Roman" panose="02020603050405020304" pitchFamily="18" charset="0"/>
              </a:rPr>
              <a:t>常用</a:t>
            </a:r>
            <a:r>
              <a:rPr lang="zh-CN" altLang="zh-CN" sz="2200" kern="1050" spc="-20" dirty="0">
                <a:solidFill>
                  <a:schemeClr val="tx1">
                    <a:lumMod val="95000"/>
                    <a:lumOff val="5000"/>
                  </a:schemeClr>
                </a:solidFill>
                <a:effectLst/>
                <a:latin typeface="黑体" panose="02010609060101010101" pitchFamily="49" charset="-122"/>
                <a:ea typeface="黑体" panose="02010609060101010101" pitchFamily="49" charset="-122"/>
                <a:cs typeface="Times New Roman" panose="02020603050405020304" pitchFamily="18" charset="0"/>
              </a:rPr>
              <a:t>邻接法</a:t>
            </a: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和</a:t>
            </a:r>
            <a:r>
              <a:rPr lang="zh-CN" altLang="zh-CN" sz="2200" kern="1050" spc="-20" dirty="0">
                <a:solidFill>
                  <a:schemeClr val="tx1">
                    <a:lumMod val="95000"/>
                    <a:lumOff val="5000"/>
                  </a:schemeClr>
                </a:solidFill>
                <a:effectLst/>
                <a:latin typeface="黑体" panose="02010609060101010101" pitchFamily="49" charset="-122"/>
                <a:ea typeface="黑体" panose="02010609060101010101" pitchFamily="49" charset="-122"/>
                <a:cs typeface="Times New Roman" panose="02020603050405020304" pitchFamily="18" charset="0"/>
              </a:rPr>
              <a:t>链接法</a:t>
            </a: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实现数据之间联系</a:t>
            </a:r>
            <a:endParaRPr lang="en-US" altLang="zh-CN" sz="2200" kern="1050" spc="-2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20000"/>
              </a:lnSpc>
              <a:buFont typeface="Wingdings" panose="05000000000000000000" pitchFamily="2" charset="2"/>
              <a:buChar char="l"/>
            </a:pPr>
            <a:r>
              <a:rPr lang="zh-CN" altLang="zh-CN" sz="2200" kern="1050" spc="-20" dirty="0">
                <a:effectLst/>
                <a:latin typeface="宋体" panose="02010600030101010101" pitchFamily="2" charset="-122"/>
                <a:ea typeface="宋体" panose="02010600030101010101" pitchFamily="2" charset="-122"/>
                <a:cs typeface="Times New Roman" panose="02020603050405020304" pitchFamily="18" charset="0"/>
              </a:rPr>
              <a:t>在操作系统已有文件结构上实现数据库的存储组织和存取方法</a:t>
            </a:r>
            <a:endParaRPr lang="en-US" altLang="zh-CN" sz="2200" kern="1050" spc="-20"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20000"/>
              </a:lnSpc>
              <a:buFont typeface="Wingdings" panose="05000000000000000000" pitchFamily="2" charset="2"/>
              <a:buChar char="l"/>
            </a:pP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网状数据库各记录型分别用某种文件结构组织，记录型之间的联系</a:t>
            </a:r>
            <a:r>
              <a:rPr lang="en-US" altLang="zh-CN" sz="2200" kern="105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200" kern="1050" dirty="0">
                <a:effectLst/>
                <a:latin typeface="Arial" panose="020B0604020202020204" pitchFamily="34" charset="0"/>
                <a:ea typeface="宋体" panose="02010600030101010101" pitchFamily="2" charset="-122"/>
                <a:cs typeface="Arial" panose="020B0604020202020204" pitchFamily="34" charset="0"/>
              </a:rPr>
              <a:t>SET</a:t>
            </a: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用</a:t>
            </a:r>
            <a:r>
              <a:rPr lang="zh-CN" altLang="en-US" sz="2200" kern="1050" dirty="0">
                <a:solidFill>
                  <a:schemeClr val="tx1">
                    <a:lumMod val="95000"/>
                    <a:lumOff val="5000"/>
                  </a:schemeClr>
                </a:solidFill>
                <a:effectLst/>
                <a:latin typeface="黑体" panose="02010609060101010101" pitchFamily="49" charset="-122"/>
                <a:ea typeface="黑体" panose="02010609060101010101" pitchFamily="49" charset="-122"/>
                <a:cs typeface="Times New Roman" panose="02020603050405020304" pitchFamily="18" charset="0"/>
              </a:rPr>
              <a:t>指针</a:t>
            </a: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方式实现</a:t>
            </a:r>
            <a:endParaRPr lang="en-US" altLang="zh-CN" sz="2200" kern="1050" spc="-20" dirty="0">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120000"/>
              </a:lnSpc>
            </a:pPr>
            <a:r>
              <a:rPr lang="en-US" altLang="zh-CN" kern="1050" spc="45"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50" spc="45" dirty="0" smtClean="0">
                <a:effectLst/>
                <a:latin typeface="宋体" panose="02010600030101010101" pitchFamily="2" charset="-122"/>
                <a:ea typeface="宋体" panose="02010600030101010101" pitchFamily="2" charset="-122"/>
                <a:cs typeface="Times New Roman" panose="02020603050405020304" pitchFamily="18" charset="0"/>
              </a:rPr>
              <a:t>关系数据库</a:t>
            </a:r>
            <a:endParaRPr lang="en-US" altLang="zh-CN" kern="1050" spc="45" dirty="0">
              <a:effectLst/>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20000"/>
              </a:lnSpc>
              <a:buFont typeface="Wingdings" panose="05000000000000000000" pitchFamily="2" charset="2"/>
              <a:buChar char="l"/>
            </a:pPr>
            <a:r>
              <a:rPr lang="zh-CN" altLang="zh-CN" sz="2200" kern="1050" spc="45" dirty="0">
                <a:latin typeface="宋体" panose="02010600030101010101" pitchFamily="2" charset="-122"/>
                <a:ea typeface="宋体" panose="02010600030101010101" pitchFamily="2" charset="-122"/>
                <a:cs typeface="Times New Roman" panose="02020603050405020304" pitchFamily="18" charset="0"/>
              </a:rPr>
              <a:t>实现数据表示的单一性</a:t>
            </a:r>
            <a:endParaRPr lang="en-US" altLang="zh-CN" sz="2200" kern="1050" spc="45" dirty="0">
              <a:latin typeface="宋体" panose="02010600030101010101" pitchFamily="2" charset="-122"/>
              <a:ea typeface="宋体" panose="02010600030101010101" pitchFamily="2" charset="-122"/>
              <a:cs typeface="Times New Roman" panose="02020603050405020304" pitchFamily="18" charset="0"/>
            </a:endParaRPr>
          </a:p>
          <a:p>
            <a:pPr lvl="2" eaLnBrk="1" hangingPunct="1">
              <a:lnSpc>
                <a:spcPct val="120000"/>
              </a:lnSpc>
              <a:buFont typeface="Wingdings" panose="05000000000000000000" pitchFamily="2" charset="2"/>
              <a:buChar char="l"/>
            </a:pPr>
            <a:r>
              <a:rPr lang="zh-CN" altLang="zh-CN" sz="2200" kern="1050" spc="45" dirty="0">
                <a:effectLst/>
                <a:latin typeface="宋体" panose="02010600030101010101" pitchFamily="2" charset="-122"/>
                <a:ea typeface="宋体" panose="02010600030101010101" pitchFamily="2" charset="-122"/>
                <a:cs typeface="Times New Roman" panose="02020603050405020304" pitchFamily="18" charset="0"/>
              </a:rPr>
              <a:t>实体及实体之间的联系都用一种数据结构</a:t>
            </a: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200" kern="1050" dirty="0">
                <a:solidFill>
                  <a:schemeClr val="tx1">
                    <a:lumMod val="95000"/>
                    <a:lumOff val="5000"/>
                  </a:schemeClr>
                </a:solidFill>
                <a:effectLst/>
                <a:latin typeface="黑体" panose="02010609060101010101" pitchFamily="49" charset="-122"/>
                <a:ea typeface="黑体" panose="02010609060101010101" pitchFamily="49" charset="-122"/>
                <a:cs typeface="Times New Roman" panose="02020603050405020304" pitchFamily="18" charset="0"/>
              </a:rPr>
              <a:t>表</a:t>
            </a:r>
            <a:r>
              <a:rPr lang="zh-CN" altLang="zh-CN" sz="2200" kern="1050" dirty="0">
                <a:effectLst/>
                <a:latin typeface="宋体" panose="02010600030101010101" pitchFamily="2" charset="-122"/>
                <a:ea typeface="宋体" panose="02010600030101010101" pitchFamily="2" charset="-122"/>
                <a:cs typeface="Times New Roman" panose="02020603050405020304" pitchFamily="18" charset="0"/>
              </a:rPr>
              <a:t>”来表</a:t>
            </a:r>
            <a:r>
              <a:rPr lang="zh-CN" altLang="zh-CN" kern="1050" dirty="0">
                <a:effectLst/>
                <a:latin typeface="宋体" panose="02010600030101010101" pitchFamily="2" charset="-122"/>
                <a:ea typeface="宋体" panose="02010600030101010101" pitchFamily="2" charset="-122"/>
                <a:cs typeface="Times New Roman" panose="02020603050405020304" pitchFamily="18" charset="0"/>
              </a:rPr>
              <a:t>示</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lvl="1" eaLnBrk="1" hangingPunct="1"/>
            <a:endParaRPr lang="en-US" altLang="zh-CN"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数据库的物理组织（续）</a:t>
            </a:r>
          </a:p>
        </p:txBody>
      </p:sp>
    </p:spTree>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1901826" y="1268760"/>
            <a:ext cx="8874694" cy="5112568"/>
          </a:xfrm>
        </p:spPr>
        <p:txBody>
          <a:bodyPr/>
          <a:lstStyle/>
          <a:p>
            <a:pPr eaLnBrk="1" hangingPunct="1">
              <a:lnSpc>
                <a:spcPct val="150000"/>
              </a:lnSpc>
            </a:pPr>
            <a:r>
              <a:rPr lang="en-US" altLang="zh-CN" dirty="0"/>
              <a:t>3.</a:t>
            </a:r>
            <a:r>
              <a:rPr lang="zh-CN" altLang="en-US" dirty="0">
                <a:latin typeface="宋体" panose="02010600030101010101" pitchFamily="2" charset="-122"/>
              </a:rPr>
              <a:t>存取路径的组织</a:t>
            </a:r>
            <a:endParaRPr lang="en-US" altLang="zh-CN" dirty="0">
              <a:latin typeface="宋体" panose="02010600030101010101" pitchFamily="2" charset="-122"/>
            </a:endParaRPr>
          </a:p>
          <a:p>
            <a:pPr lvl="1" eaLnBrk="1" hangingPunct="1">
              <a:lnSpc>
                <a:spcPct val="15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网状</a:t>
            </a:r>
            <a:r>
              <a:rPr lang="zh-CN" altLang="zh-CN" dirty="0">
                <a:latin typeface="宋体" panose="02010600030101010101" pitchFamily="2" charset="-122"/>
                <a:ea typeface="宋体" panose="02010600030101010101" pitchFamily="2" charset="-122"/>
              </a:rPr>
              <a:t>和层次数据库中，存取路径用数据之间的联系表示</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457200" lvl="1" indent="0" eaLnBrk="1" hangingPunct="1">
              <a:lnSpc>
                <a:spcPct val="150000"/>
              </a:lnSpc>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已</a:t>
            </a:r>
            <a:r>
              <a:rPr lang="zh-CN" altLang="zh-CN" dirty="0">
                <a:latin typeface="宋体" panose="02010600030101010101" pitchFamily="2" charset="-122"/>
                <a:ea typeface="宋体" panose="02010600030101010101" pitchFamily="2" charset="-122"/>
              </a:rPr>
              <a:t>与数据结合并固定</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关系数据库</a:t>
            </a:r>
            <a:r>
              <a:rPr lang="zh-CN" altLang="zh-CN" dirty="0">
                <a:latin typeface="宋体" panose="02010600030101010101" pitchFamily="2" charset="-122"/>
                <a:ea typeface="宋体" panose="02010600030101010101" pitchFamily="2" charset="-122"/>
              </a:rPr>
              <a:t>中存取路径和数据是分离的，对用户隐蔽</a:t>
            </a:r>
            <a:endParaRPr lang="en-US" altLang="zh-CN" dirty="0">
              <a:latin typeface="宋体" panose="02010600030101010101" pitchFamily="2" charset="-122"/>
              <a:ea typeface="宋体" panose="02010600030101010101" pitchFamily="2" charset="-122"/>
            </a:endParaRPr>
          </a:p>
          <a:p>
            <a:pPr lvl="2" eaLnBrk="1" hangingPunct="1">
              <a:lnSpc>
                <a:spcPct val="150000"/>
              </a:lnSpc>
              <a:buFont typeface="Wingdings" panose="05000000000000000000" pitchFamily="2" charset="2"/>
              <a:buChar char="l"/>
            </a:pPr>
            <a:r>
              <a:rPr lang="zh-CN" altLang="zh-CN" sz="2200" dirty="0">
                <a:latin typeface="宋体" panose="02010600030101010101" pitchFamily="2" charset="-122"/>
                <a:ea typeface="宋体" panose="02010600030101010101" pitchFamily="2" charset="-122"/>
              </a:rPr>
              <a:t>存取路径可以动态建立与删除</a:t>
            </a:r>
            <a:endParaRPr lang="en-US" altLang="zh-CN" sz="2200" dirty="0">
              <a:latin typeface="宋体" panose="02010600030101010101" pitchFamily="2" charset="-122"/>
              <a:ea typeface="宋体" panose="02010600030101010101" pitchFamily="2" charset="-122"/>
            </a:endParaRPr>
          </a:p>
          <a:p>
            <a:pPr lvl="2" eaLnBrk="1" hangingPunct="1">
              <a:lnSpc>
                <a:spcPct val="150000"/>
              </a:lnSpc>
              <a:buFont typeface="Wingdings" panose="05000000000000000000" pitchFamily="2" charset="2"/>
              <a:buChar char="l"/>
            </a:pPr>
            <a:r>
              <a:rPr lang="zh-CN" altLang="zh-CN" sz="2200" dirty="0">
                <a:latin typeface="宋体" panose="02010600030101010101" pitchFamily="2" charset="-122"/>
                <a:ea typeface="宋体" panose="02010600030101010101" pitchFamily="2" charset="-122"/>
              </a:rPr>
              <a:t>存取路径的物理组织通常采用索引形式</a:t>
            </a:r>
            <a:endParaRPr lang="en-US" altLang="zh-CN" sz="2200" dirty="0">
              <a:latin typeface="宋体" panose="02010600030101010101" pitchFamily="2" charset="-122"/>
              <a:ea typeface="宋体" panose="02010600030101010101" pitchFamily="2" charset="-122"/>
            </a:endParaRPr>
          </a:p>
          <a:p>
            <a:pPr lvl="1" eaLnBrk="1" hangingPunct="1"/>
            <a:endParaRPr lang="en-US" altLang="zh-CN"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数据库的物理组织（续）</a:t>
            </a:r>
          </a:p>
        </p:txBody>
      </p:sp>
    </p:spTree>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5520" y="23811"/>
            <a:ext cx="8401051" cy="852488"/>
          </a:xfrm>
        </p:spPr>
        <p:txBody>
          <a:bodyPr/>
          <a:lstStyle/>
          <a:p>
            <a:pPr eaLnBrk="1" hangingPunct="1"/>
            <a:r>
              <a:rPr lang="zh-CN" altLang="zh-CN" sz="3600" dirty="0"/>
              <a:t>第</a:t>
            </a:r>
            <a:r>
              <a:rPr lang="en-US" altLang="zh-CN" sz="3600" dirty="0"/>
              <a:t>13</a:t>
            </a:r>
            <a:r>
              <a:rPr lang="zh-CN" altLang="zh-CN" sz="3600" dirty="0"/>
              <a:t>章  </a:t>
            </a:r>
            <a:r>
              <a:rPr lang="zh-CN" altLang="en-US" sz="3600" dirty="0"/>
              <a:t>数据库管理系统概述</a:t>
            </a:r>
          </a:p>
        </p:txBody>
      </p:sp>
      <p:sp>
        <p:nvSpPr>
          <p:cNvPr id="9219" name="Rectangle 3"/>
          <p:cNvSpPr>
            <a:spLocks noGrp="1" noChangeArrowheads="1"/>
          </p:cNvSpPr>
          <p:nvPr>
            <p:ph type="body" idx="1"/>
          </p:nvPr>
        </p:nvSpPr>
        <p:spPr>
          <a:xfrm>
            <a:off x="2195513" y="1316766"/>
            <a:ext cx="7056139" cy="4225124"/>
          </a:xfrm>
        </p:spPr>
        <p:txBody>
          <a:bodyPr>
            <a:normAutofit lnSpcReduction="10000"/>
          </a:bodyPr>
          <a:lstStyle/>
          <a:p>
            <a:pPr marL="342900" lvl="1" indent="-342900" algn="just" eaLnBrk="1" hangingPunct="1">
              <a:lnSpc>
                <a:spcPct val="130000"/>
              </a:lnSpc>
              <a:spcBef>
                <a:spcPct val="20000"/>
              </a:spcBef>
              <a:buNone/>
              <a:defRPr/>
            </a:pPr>
            <a:r>
              <a:rPr lang="en-US" altLang="zh-CN" sz="2800" dirty="0">
                <a:cs typeface="+mn-cs"/>
              </a:rPr>
              <a:t>13.1</a:t>
            </a:r>
            <a:r>
              <a:rPr lang="zh-CN" altLang="en-US" sz="2800" dirty="0">
                <a:cs typeface="+mn-cs"/>
              </a:rPr>
              <a:t> 数据库管理系统的基本功能</a:t>
            </a:r>
          </a:p>
          <a:p>
            <a:pPr marL="342900" lvl="1" indent="-342900" algn="just" eaLnBrk="1" hangingPunct="1">
              <a:lnSpc>
                <a:spcPct val="130000"/>
              </a:lnSpc>
              <a:spcBef>
                <a:spcPct val="20000"/>
              </a:spcBef>
              <a:buNone/>
              <a:defRPr/>
            </a:pPr>
            <a:r>
              <a:rPr lang="en-US" altLang="zh-CN" sz="2800" dirty="0">
                <a:cs typeface="+mn-cs"/>
              </a:rPr>
              <a:t>13.2</a:t>
            </a:r>
            <a:r>
              <a:rPr lang="zh-CN" altLang="en-US" sz="2800" dirty="0">
                <a:cs typeface="+mn-cs"/>
              </a:rPr>
              <a:t> 数据库管理系统的系统结构</a:t>
            </a:r>
          </a:p>
          <a:p>
            <a:pPr marL="342900" lvl="1" indent="-342900" algn="just" eaLnBrk="1" hangingPunct="1">
              <a:lnSpc>
                <a:spcPct val="130000"/>
              </a:lnSpc>
              <a:spcBef>
                <a:spcPct val="20000"/>
              </a:spcBef>
              <a:buNone/>
              <a:defRPr/>
            </a:pPr>
            <a:r>
              <a:rPr lang="en-US" altLang="zh-CN" sz="2800" dirty="0">
                <a:cs typeface="+mn-cs"/>
              </a:rPr>
              <a:t>13.3</a:t>
            </a:r>
            <a:r>
              <a:rPr lang="zh-CN" altLang="en-US" sz="2800" dirty="0">
                <a:cs typeface="+mn-cs"/>
              </a:rPr>
              <a:t> 语言处理层</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cs typeface="+mn-cs"/>
              </a:rPr>
              <a:t>13.4</a:t>
            </a:r>
            <a:r>
              <a:rPr lang="zh-CN" altLang="en-US" sz="2800" dirty="0">
                <a:cs typeface="+mn-cs"/>
              </a:rPr>
              <a:t> 数据存取层</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cs typeface="+mn-cs"/>
              </a:rPr>
              <a:t>13.5 </a:t>
            </a:r>
            <a:r>
              <a:rPr lang="zh-CN" altLang="en-US" sz="2800" dirty="0">
                <a:cs typeface="+mn-cs"/>
              </a:rPr>
              <a:t>缓冲区管理</a:t>
            </a:r>
            <a:endParaRPr lang="en-US" altLang="zh-CN" sz="2800" dirty="0">
              <a:cs typeface="+mn-cs"/>
            </a:endParaRPr>
          </a:p>
          <a:p>
            <a:pPr marL="342900" lvl="1" indent="-342900" algn="just" eaLnBrk="1" hangingPunct="1">
              <a:lnSpc>
                <a:spcPct val="130000"/>
              </a:lnSpc>
              <a:spcBef>
                <a:spcPct val="20000"/>
              </a:spcBef>
              <a:buNone/>
              <a:defRPr/>
            </a:pPr>
            <a:r>
              <a:rPr lang="en-US" altLang="zh-CN" sz="2800" dirty="0">
                <a:cs typeface="+mn-cs"/>
              </a:rPr>
              <a:t>13.6</a:t>
            </a:r>
            <a:r>
              <a:rPr lang="zh-CN" altLang="en-US" sz="2800" dirty="0">
                <a:cs typeface="+mn-cs"/>
              </a:rPr>
              <a:t> 数据库的物理组织</a:t>
            </a:r>
            <a:endParaRPr lang="en-US" altLang="zh-CN" sz="2800" dirty="0">
              <a:cs typeface="+mn-cs"/>
            </a:endParaRPr>
          </a:p>
          <a:p>
            <a:pPr marL="342900" lvl="1" indent="-342900" algn="just" eaLnBrk="1" hangingPunct="1">
              <a:lnSpc>
                <a:spcPct val="130000"/>
              </a:lnSpc>
              <a:spcBef>
                <a:spcPct val="20000"/>
              </a:spcBef>
              <a:buNone/>
              <a:defRPr/>
            </a:pPr>
            <a:r>
              <a:rPr lang="zh-CN" altLang="en-US" sz="2800" dirty="0">
                <a:solidFill>
                  <a:srgbClr val="0066FF"/>
                </a:solidFill>
                <a:cs typeface="+mn-cs"/>
              </a:rPr>
              <a:t>本章小结</a:t>
            </a:r>
            <a:endParaRPr lang="en-US" altLang="zh-CN" sz="2800" dirty="0">
              <a:solidFill>
                <a:srgbClr val="0066FF"/>
              </a:solidFill>
              <a:cs typeface="+mn-cs"/>
            </a:endParaRPr>
          </a:p>
          <a:p>
            <a:pPr marL="342900" lvl="1" indent="-342900" algn="just" eaLnBrk="1" hangingPunct="1">
              <a:lnSpc>
                <a:spcPct val="130000"/>
              </a:lnSpc>
              <a:spcBef>
                <a:spcPct val="20000"/>
              </a:spcBef>
              <a:buNone/>
              <a:defRPr/>
            </a:pPr>
            <a:endParaRPr lang="en-US" altLang="zh-CN" sz="2800" dirty="0">
              <a:solidFill>
                <a:srgbClr val="0066FF"/>
              </a:solidFill>
              <a:cs typeface="+mn-cs"/>
            </a:endParaRPr>
          </a:p>
          <a:p>
            <a:pPr marL="0" indent="0" algn="just" eaLnBrk="1" hangingPunct="1">
              <a:buNone/>
            </a:pPr>
            <a:endParaRPr lang="zh-CN" altLang="en-US" dirty="0">
              <a:latin typeface="+mn-ea"/>
            </a:endParaRPr>
          </a:p>
          <a:p>
            <a:pPr marL="0" indent="0" algn="just" eaLnBrk="1" hangingPunct="1">
              <a:buNone/>
            </a:pPr>
            <a:endParaRPr lang="zh-CN" altLang="en-US" dirty="0">
              <a:latin typeface="+mn-ea"/>
            </a:endParaRPr>
          </a:p>
        </p:txBody>
      </p:sp>
    </p:spTree>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2063551" y="1268760"/>
            <a:ext cx="7525401" cy="3143251"/>
          </a:xfrm>
        </p:spPr>
        <p:txBody>
          <a:bodyPr/>
          <a:lstStyle/>
          <a:p>
            <a:pPr algn="just" eaLnBrk="1" hangingPunct="1">
              <a:lnSpc>
                <a:spcPct val="70000"/>
              </a:lnSpc>
            </a:pPr>
            <a:endParaRPr lang="en-US" altLang="zh-CN" dirty="0">
              <a:latin typeface="宋体" panose="02010600030101010101" pitchFamily="2" charset="-122"/>
            </a:endParaRPr>
          </a:p>
          <a:p>
            <a:pPr algn="just" eaLnBrk="1" hangingPunct="1">
              <a:lnSpc>
                <a:spcPct val="150000"/>
              </a:lnSpc>
            </a:pPr>
            <a:r>
              <a:rPr lang="zh-CN" altLang="en-US" dirty="0">
                <a:latin typeface="宋体" panose="02010600030101010101" pitchFamily="2" charset="-122"/>
              </a:rPr>
              <a:t>数据库管理系统的基本功能</a:t>
            </a:r>
          </a:p>
          <a:p>
            <a:pPr algn="just" eaLnBrk="1" hangingPunct="1">
              <a:lnSpc>
                <a:spcPct val="150000"/>
              </a:lnSpc>
            </a:pPr>
            <a:r>
              <a:rPr lang="zh-CN" altLang="en-US" dirty="0">
                <a:latin typeface="宋体" panose="02010600030101010101" pitchFamily="2" charset="-122"/>
              </a:rPr>
              <a:t>数据库管理系统的系统结构</a:t>
            </a:r>
          </a:p>
          <a:p>
            <a:pPr eaLnBrk="1" hangingPunct="1">
              <a:lnSpc>
                <a:spcPct val="150000"/>
              </a:lnSpc>
            </a:pPr>
            <a:r>
              <a:rPr lang="zh-CN" altLang="en-US" dirty="0">
                <a:latin typeface="宋体" panose="02010600030101010101" pitchFamily="2" charset="-122"/>
              </a:rPr>
              <a:t>数据库管理系统的主要实现技术 </a:t>
            </a:r>
          </a:p>
        </p:txBody>
      </p:sp>
      <p:sp>
        <p:nvSpPr>
          <p:cNvPr id="6"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本章小结</a:t>
            </a:r>
          </a:p>
        </p:txBody>
      </p:sp>
    </p:spTree>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1901826" y="1124744"/>
            <a:ext cx="7696200" cy="5472608"/>
          </a:xfrm>
        </p:spPr>
        <p:txBody>
          <a:bodyPr/>
          <a:lstStyle/>
          <a:p>
            <a:pPr algn="just" eaLnBrk="1" hangingPunct="1">
              <a:lnSpc>
                <a:spcPct val="130000"/>
              </a:lnSpc>
              <a:spcBef>
                <a:spcPct val="30000"/>
              </a:spcBef>
            </a:pPr>
            <a:r>
              <a:rPr lang="zh-CN" altLang="en-US" dirty="0">
                <a:latin typeface="宋体" panose="02010600030101010101" pitchFamily="2" charset="-122"/>
              </a:rPr>
              <a:t>数据库管理系统的基本功能</a:t>
            </a:r>
          </a:p>
          <a:p>
            <a:pPr lvl="1" algn="just" eaLnBrk="1" hangingPunct="1">
              <a:lnSpc>
                <a:spcPct val="130000"/>
              </a:lnSpc>
              <a:spcBef>
                <a:spcPts val="1200"/>
              </a:spcBef>
            </a:pPr>
            <a:r>
              <a:rPr lang="zh-CN" altLang="en-US" dirty="0" smtClean="0">
                <a:latin typeface="宋体" panose="02010600030101010101" pitchFamily="2" charset="-122"/>
                <a:ea typeface="宋体" panose="02010600030101010101" pitchFamily="2" charset="-122"/>
              </a:rPr>
              <a:t> 数据库</a:t>
            </a:r>
            <a:r>
              <a:rPr lang="zh-CN" altLang="en-US" dirty="0">
                <a:latin typeface="宋体" panose="02010600030101010101" pitchFamily="2" charset="-122"/>
                <a:ea typeface="宋体" panose="02010600030101010101" pitchFamily="2" charset="-122"/>
              </a:rPr>
              <a:t>定义和创建</a:t>
            </a:r>
          </a:p>
          <a:p>
            <a:pPr lvl="1" algn="just">
              <a:lnSpc>
                <a:spcPct val="130000"/>
              </a:lnSpc>
              <a:spcBef>
                <a:spcPts val="1200"/>
              </a:spcBef>
            </a:pPr>
            <a:r>
              <a:rPr lang="zh-CN" altLang="en-US" dirty="0" smtClean="0">
                <a:latin typeface="宋体" panose="02010600030101010101" pitchFamily="2" charset="-122"/>
                <a:ea typeface="宋体" panose="02010600030101010101" pitchFamily="2" charset="-122"/>
              </a:rPr>
              <a:t> 数据组织</a:t>
            </a:r>
            <a:r>
              <a:rPr lang="zh-CN" altLang="en-US" dirty="0">
                <a:latin typeface="宋体" panose="02010600030101010101" pitchFamily="2" charset="-122"/>
                <a:ea typeface="宋体" panose="02010600030101010101" pitchFamily="2" charset="-122"/>
              </a:rPr>
              <a:t>、存储和管理</a:t>
            </a:r>
          </a:p>
          <a:p>
            <a:pPr lvl="1" algn="just" eaLnBrk="1" hangingPunct="1">
              <a:lnSpc>
                <a:spcPct val="130000"/>
              </a:lnSpc>
              <a:spcBef>
                <a:spcPts val="1200"/>
              </a:spcBef>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存取</a:t>
            </a:r>
          </a:p>
          <a:p>
            <a:pPr lvl="1" algn="just" eaLnBrk="1" hangingPunct="1">
              <a:lnSpc>
                <a:spcPct val="130000"/>
              </a:lnSpc>
              <a:spcBef>
                <a:spcPts val="1200"/>
              </a:spcBef>
            </a:pPr>
            <a:r>
              <a:rPr lang="zh-CN" altLang="en-US" dirty="0" smtClean="0">
                <a:latin typeface="宋体" panose="02010600030101010101" pitchFamily="2" charset="-122"/>
                <a:ea typeface="宋体" panose="02010600030101010101" pitchFamily="2" charset="-122"/>
              </a:rPr>
              <a:t> 数据库</a:t>
            </a:r>
            <a:r>
              <a:rPr lang="zh-CN" altLang="en-US" dirty="0">
                <a:latin typeface="宋体" panose="02010600030101010101" pitchFamily="2" charset="-122"/>
                <a:ea typeface="宋体" panose="02010600030101010101" pitchFamily="2" charset="-122"/>
              </a:rPr>
              <a:t>事务管理和运行管理</a:t>
            </a:r>
          </a:p>
          <a:p>
            <a:pPr lvl="1" algn="just" eaLnBrk="1" hangingPunct="1">
              <a:lnSpc>
                <a:spcPct val="130000"/>
              </a:lnSpc>
              <a:spcBef>
                <a:spcPts val="1200"/>
              </a:spcBef>
            </a:pPr>
            <a:r>
              <a:rPr lang="zh-CN" altLang="en-US" dirty="0" smtClean="0">
                <a:latin typeface="宋体" panose="02010600030101010101" pitchFamily="2" charset="-122"/>
                <a:ea typeface="宋体" panose="02010600030101010101" pitchFamily="2" charset="-122"/>
              </a:rPr>
              <a:t> 数据库</a:t>
            </a:r>
            <a:r>
              <a:rPr lang="zh-CN" altLang="en-US" dirty="0">
                <a:latin typeface="宋体" panose="02010600030101010101" pitchFamily="2" charset="-122"/>
                <a:ea typeface="宋体" panose="02010600030101010101" pitchFamily="2" charset="-122"/>
              </a:rPr>
              <a:t>的建立和维护</a:t>
            </a:r>
          </a:p>
          <a:p>
            <a:pPr lvl="1" algn="just" eaLnBrk="1" hangingPunct="1">
              <a:lnSpc>
                <a:spcPct val="130000"/>
              </a:lnSpc>
              <a:spcBef>
                <a:spcPts val="1200"/>
              </a:spcBef>
            </a:pPr>
            <a:r>
              <a:rPr lang="zh-CN" altLang="en-US" dirty="0" smtClean="0">
                <a:latin typeface="宋体" panose="02010600030101010101" pitchFamily="2" charset="-122"/>
                <a:ea typeface="宋体" panose="02010600030101010101" pitchFamily="2" charset="-122"/>
              </a:rPr>
              <a:t> 其他</a:t>
            </a:r>
            <a:r>
              <a:rPr lang="zh-CN" altLang="en-US" dirty="0">
                <a:latin typeface="宋体" panose="02010600030101010101" pitchFamily="2" charset="-122"/>
                <a:ea typeface="宋体" panose="02010600030101010101" pitchFamily="2" charset="-122"/>
              </a:rPr>
              <a:t>功能</a:t>
            </a:r>
          </a:p>
        </p:txBody>
      </p:sp>
      <p:sp>
        <p:nvSpPr>
          <p:cNvPr id="7" name="Rectangle 2"/>
          <p:cNvSpPr txBox="1">
            <a:spLocks noChangeArrowheads="1"/>
          </p:cNvSpPr>
          <p:nvPr/>
        </p:nvSpPr>
        <p:spPr bwMode="auto">
          <a:xfrm>
            <a:off x="1703512" y="44624"/>
            <a:ext cx="8401051"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dirty="0">
                <a:latin typeface="宋体" panose="02010600030101010101" pitchFamily="2" charset="-122"/>
                <a:ea typeface="宋体" panose="02010600030101010101" pitchFamily="2" charset="-122"/>
              </a:rPr>
              <a:t>本章小结（续）</a:t>
            </a: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43472" y="1124744"/>
            <a:ext cx="8401051" cy="852488"/>
          </a:xfrm>
        </p:spPr>
        <p:txBody>
          <a:bodyPr/>
          <a:lstStyle/>
          <a:p>
            <a:pPr algn="l" eaLnBrk="1" hangingPunct="1"/>
            <a:r>
              <a:rPr lang="en-US" altLang="zh-CN" sz="2800" dirty="0">
                <a:solidFill>
                  <a:schemeClr val="tx1"/>
                </a:solidFill>
              </a:rPr>
              <a:t>3</a:t>
            </a:r>
            <a:r>
              <a:rPr lang="zh-CN" altLang="en-US" sz="2800" dirty="0">
                <a:solidFill>
                  <a:schemeClr val="tx1"/>
                </a:solidFill>
              </a:rPr>
              <a:t>.</a:t>
            </a:r>
            <a:r>
              <a:rPr lang="zh-CN" altLang="en-US"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数据存取</a:t>
            </a:r>
            <a:endParaRPr lang="zh-CN" altLang="en-US" sz="2800" dirty="0">
              <a:solidFill>
                <a:schemeClr val="tx1"/>
              </a:solidFill>
            </a:endParaRPr>
          </a:p>
        </p:txBody>
      </p:sp>
      <p:sp>
        <p:nvSpPr>
          <p:cNvPr id="39939" name="Rectangle 3"/>
          <p:cNvSpPr>
            <a:spLocks noGrp="1" noChangeArrowheads="1"/>
          </p:cNvSpPr>
          <p:nvPr>
            <p:ph type="body" idx="1"/>
          </p:nvPr>
        </p:nvSpPr>
        <p:spPr>
          <a:xfrm>
            <a:off x="1295349" y="1916832"/>
            <a:ext cx="8401051" cy="4300066"/>
          </a:xfrm>
        </p:spPr>
        <p:txBody>
          <a:bodyPr/>
          <a:lstStyle/>
          <a:p>
            <a:pPr lvl="1" algn="just" eaLnBrk="1" hangingPunct="1">
              <a:lnSpc>
                <a:spcPct val="110000"/>
              </a:lnSpc>
            </a:pPr>
            <a:r>
              <a:rPr lang="zh-CN" altLang="en-US" dirty="0">
                <a:latin typeface="宋体" panose="02010600030101010101" pitchFamily="2" charset="-122"/>
                <a:ea typeface="宋体" panose="02010600030101010101" pitchFamily="2" charset="-122"/>
              </a:rPr>
              <a:t>数据操纵语言（</a:t>
            </a:r>
            <a:r>
              <a:rPr lang="en-US" altLang="zh-CN" dirty="0">
                <a:latin typeface="Arial" panose="020B0604020202020204" pitchFamily="34" charset="0"/>
                <a:ea typeface="宋体" panose="02010600030101010101" pitchFamily="2" charset="-122"/>
                <a:cs typeface="Arial" panose="020B0604020202020204" pitchFamily="34" charset="0"/>
              </a:rPr>
              <a:t>DML</a:t>
            </a:r>
            <a:r>
              <a:rPr lang="en-US" altLang="zh-CN" dirty="0">
                <a:latin typeface="宋体" panose="02010600030101010101" pitchFamily="2" charset="-122"/>
                <a:ea typeface="宋体" panose="02010600030101010101" pitchFamily="2" charset="-122"/>
              </a:rPr>
              <a:t>）</a:t>
            </a:r>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检索</a:t>
            </a:r>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插入</a:t>
            </a:r>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修改</a:t>
            </a:r>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删除</a:t>
            </a:r>
          </a:p>
          <a:p>
            <a:pPr lvl="1" algn="just" eaLnBrk="1" hangingPunct="1">
              <a:lnSpc>
                <a:spcPct val="110000"/>
              </a:lnSpc>
            </a:pPr>
            <a:r>
              <a:rPr lang="zh-CN" altLang="en-US" dirty="0">
                <a:latin typeface="宋体" panose="02010600030101010101" pitchFamily="2" charset="-122"/>
                <a:ea typeface="宋体" panose="02010600030101010101" pitchFamily="2" charset="-122"/>
              </a:rPr>
              <a:t>两类</a:t>
            </a:r>
            <a:r>
              <a:rPr lang="en-US" altLang="zh-CN" dirty="0">
                <a:latin typeface="Arial" panose="020B0604020202020204" pitchFamily="34" charset="0"/>
                <a:ea typeface="宋体" panose="02010600030101010101" pitchFamily="2" charset="-122"/>
                <a:cs typeface="Arial" panose="020B0604020202020204" pitchFamily="34" charset="0"/>
              </a:rPr>
              <a:t>DML</a:t>
            </a:r>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宿主型语言</a:t>
            </a:r>
            <a:endParaRPr lang="zh-CN" altLang="en-US" sz="2200" dirty="0"/>
          </a:p>
          <a:p>
            <a:pPr lvl="2" algn="just" eaLnBrk="1" hangingPunct="1">
              <a:lnSpc>
                <a:spcPct val="110000"/>
              </a:lnSpc>
              <a:spcBef>
                <a:spcPts val="600"/>
              </a:spcBef>
              <a:buFont typeface="Wingdings" panose="05000000000000000000" pitchFamily="2" charset="2"/>
              <a:buChar char="l"/>
            </a:pPr>
            <a:r>
              <a:rPr lang="zh-CN" altLang="en-US" sz="2200" dirty="0">
                <a:latin typeface="Times New Roman" panose="02020603050405020304" pitchFamily="18" charset="0"/>
              </a:rPr>
              <a:t>自立（独立）型语言</a:t>
            </a:r>
            <a:endParaRPr lang="zh-CN" altLang="en-US" sz="2200" dirty="0"/>
          </a:p>
        </p:txBody>
      </p:sp>
      <p:sp>
        <p:nvSpPr>
          <p:cNvPr id="5" name="文本框 4"/>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a:xfrm>
            <a:off x="1901826" y="1412776"/>
            <a:ext cx="7696200" cy="2927227"/>
          </a:xfrm>
        </p:spPr>
        <p:txBody>
          <a:bodyPr>
            <a:normAutofit fontScale="92500" lnSpcReduction="10000"/>
          </a:bodyPr>
          <a:lstStyle/>
          <a:p>
            <a:pPr eaLnBrk="1" hangingPunct="1">
              <a:spcBef>
                <a:spcPct val="30000"/>
              </a:spcBef>
            </a:pPr>
            <a:r>
              <a:rPr lang="zh-CN" altLang="en-US" dirty="0">
                <a:latin typeface="宋体" panose="02010600030101010101" pitchFamily="2" charset="-122"/>
              </a:rPr>
              <a:t>数据库管理系统的层次结构</a:t>
            </a:r>
          </a:p>
          <a:p>
            <a:pPr lvl="1" algn="just" eaLnBrk="1" hangingPunct="1">
              <a:lnSpc>
                <a:spcPct val="150000"/>
              </a:lnSpc>
            </a:pPr>
            <a:r>
              <a:rPr lang="zh-CN" altLang="en-US" dirty="0" smtClean="0">
                <a:latin typeface="宋体" panose="02010600030101010101" pitchFamily="2" charset="-122"/>
                <a:ea typeface="宋体" panose="02010600030101010101" pitchFamily="2" charset="-122"/>
              </a:rPr>
              <a:t> 应用层</a:t>
            </a:r>
            <a:endParaRPr lang="en-US" altLang="zh-CN" dirty="0">
              <a:latin typeface="宋体" panose="02010600030101010101" pitchFamily="2" charset="-122"/>
              <a:ea typeface="宋体" panose="02010600030101010101" pitchFamily="2" charset="-122"/>
            </a:endParaRPr>
          </a:p>
          <a:p>
            <a:pPr lvl="1" algn="just" eaLnBrk="1" hangingPunct="1">
              <a:lnSpc>
                <a:spcPct val="150000"/>
              </a:lnSpc>
            </a:pPr>
            <a:r>
              <a:rPr lang="zh-CN" altLang="en-US" dirty="0" smtClean="0">
                <a:latin typeface="宋体" panose="02010600030101010101" pitchFamily="2" charset="-122"/>
                <a:ea typeface="宋体" panose="02010600030101010101" pitchFamily="2" charset="-122"/>
              </a:rPr>
              <a:t> 语言</a:t>
            </a:r>
            <a:r>
              <a:rPr lang="zh-CN" altLang="en-US" dirty="0">
                <a:latin typeface="宋体" panose="02010600030101010101" pitchFamily="2" charset="-122"/>
                <a:ea typeface="宋体" panose="02010600030101010101" pitchFamily="2" charset="-122"/>
              </a:rPr>
              <a:t>处理层</a:t>
            </a:r>
            <a:endParaRPr lang="zh-CN" altLang="en-US" b="0" dirty="0">
              <a:latin typeface="宋体" panose="02010600030101010101" pitchFamily="2" charset="-122"/>
              <a:ea typeface="宋体" panose="02010600030101010101" pitchFamily="2" charset="-122"/>
            </a:endParaRPr>
          </a:p>
          <a:p>
            <a:pPr lvl="1" algn="just" eaLnBrk="1" hangingPunct="1">
              <a:lnSpc>
                <a:spcPct val="150000"/>
              </a:lnSpc>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存取层</a:t>
            </a:r>
            <a:endParaRPr lang="zh-CN" altLang="en-US" b="0" dirty="0">
              <a:latin typeface="宋体" panose="02010600030101010101" pitchFamily="2" charset="-122"/>
              <a:ea typeface="宋体" panose="02010600030101010101" pitchFamily="2" charset="-122"/>
            </a:endParaRPr>
          </a:p>
          <a:p>
            <a:pPr lvl="1" algn="just" eaLnBrk="1" hangingPunct="1">
              <a:lnSpc>
                <a:spcPct val="150000"/>
              </a:lnSpc>
            </a:pPr>
            <a:r>
              <a:rPr lang="zh-CN" altLang="en-US" dirty="0" smtClean="0">
                <a:latin typeface="宋体" panose="02010600030101010101" pitchFamily="2" charset="-122"/>
                <a:ea typeface="宋体" panose="02010600030101010101" pitchFamily="2" charset="-122"/>
              </a:rPr>
              <a:t> 数据</a:t>
            </a:r>
            <a:r>
              <a:rPr lang="zh-CN" altLang="en-US" dirty="0">
                <a:latin typeface="宋体" panose="02010600030101010101" pitchFamily="2" charset="-122"/>
                <a:ea typeface="宋体" panose="02010600030101010101" pitchFamily="2" charset="-122"/>
              </a:rPr>
              <a:t>存储层</a:t>
            </a:r>
            <a:endParaRPr lang="zh-CN" altLang="en-US" b="0"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1588958" y="44624"/>
            <a:ext cx="8515606"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2pPr>
            <a:lvl3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3pPr>
            <a:lvl4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4pPr>
            <a:lvl5pPr algn="ctr" rtl="0" eaLnBrk="0" fontAlgn="base" hangingPunct="0">
              <a:spcBef>
                <a:spcPct val="0"/>
              </a:spcBef>
              <a:spcAft>
                <a:spcPct val="0"/>
              </a:spcAft>
              <a:defRPr sz="4000" b="1">
                <a:solidFill>
                  <a:schemeClr val="bg1"/>
                </a:solidFill>
                <a:latin typeface="Arial" panose="02080604020202020204" pitchFamily="34" charset="0"/>
                <a:ea typeface="SimSun" pitchFamily="2" charset="-122"/>
              </a:defRPr>
            </a:lvl5pPr>
            <a:lvl6pPr marL="457200" algn="ctr" rtl="0" fontAlgn="base">
              <a:spcBef>
                <a:spcPct val="0"/>
              </a:spcBef>
              <a:spcAft>
                <a:spcPct val="0"/>
              </a:spcAft>
              <a:defRPr sz="4000" b="1">
                <a:solidFill>
                  <a:schemeClr val="bg1"/>
                </a:solidFill>
                <a:latin typeface="Arial" panose="02080604020202020204" pitchFamily="34" charset="0"/>
                <a:ea typeface="SimSun" pitchFamily="2" charset="-122"/>
              </a:defRPr>
            </a:lvl6pPr>
            <a:lvl7pPr marL="914400" algn="ctr" rtl="0" fontAlgn="base">
              <a:spcBef>
                <a:spcPct val="0"/>
              </a:spcBef>
              <a:spcAft>
                <a:spcPct val="0"/>
              </a:spcAft>
              <a:defRPr sz="4000" b="1">
                <a:solidFill>
                  <a:schemeClr val="bg1"/>
                </a:solidFill>
                <a:latin typeface="Arial" panose="02080604020202020204" pitchFamily="34" charset="0"/>
                <a:ea typeface="SimSun" pitchFamily="2" charset="-122"/>
              </a:defRPr>
            </a:lvl7pPr>
            <a:lvl8pPr marL="1371600" algn="ctr" rtl="0" fontAlgn="base">
              <a:spcBef>
                <a:spcPct val="0"/>
              </a:spcBef>
              <a:spcAft>
                <a:spcPct val="0"/>
              </a:spcAft>
              <a:defRPr sz="4000" b="1">
                <a:solidFill>
                  <a:schemeClr val="bg1"/>
                </a:solidFill>
                <a:latin typeface="Arial" panose="02080604020202020204" pitchFamily="34" charset="0"/>
                <a:ea typeface="SimSun" pitchFamily="2" charset="-122"/>
              </a:defRPr>
            </a:lvl8pPr>
            <a:lvl9pPr marL="1828800" algn="ctr" rtl="0" fontAlgn="base">
              <a:spcBef>
                <a:spcPct val="0"/>
              </a:spcBef>
              <a:spcAft>
                <a:spcPct val="0"/>
              </a:spcAft>
              <a:defRPr sz="4000" b="1">
                <a:solidFill>
                  <a:schemeClr val="bg1"/>
                </a:solidFill>
                <a:latin typeface="Arial" panose="02080604020202020204" pitchFamily="34" charset="0"/>
                <a:ea typeface="SimSun" pitchFamily="2" charset="-122"/>
              </a:defRPr>
            </a:lvl9pPr>
          </a:lstStyle>
          <a:p>
            <a:pPr eaLnBrk="1" hangingPunct="1"/>
            <a:r>
              <a:rPr lang="zh-CN" altLang="en-US" sz="3600" kern="0">
                <a:latin typeface="宋体 (标题)"/>
                <a:ea typeface="宋体" panose="02010600030101010101" pitchFamily="2" charset="-122"/>
              </a:rPr>
              <a:t>本章小结</a:t>
            </a:r>
            <a:r>
              <a:rPr lang="zh-CN" altLang="en-US" sz="3600" kern="0" dirty="0">
                <a:latin typeface="宋体 (标题)"/>
                <a:ea typeface="宋体" panose="02010600030101010101" pitchFamily="2" charset="-122"/>
              </a:rPr>
              <a:t>（续）</a:t>
            </a:r>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83432" y="1196752"/>
            <a:ext cx="8401051" cy="852488"/>
          </a:xfrm>
        </p:spPr>
        <p:txBody>
          <a:bodyPr/>
          <a:lstStyle/>
          <a:p>
            <a:pPr algn="l" eaLnBrk="1" hangingPunct="1"/>
            <a:r>
              <a:rPr lang="en-US" altLang="zh-CN" sz="2800" dirty="0">
                <a:solidFill>
                  <a:schemeClr val="tx1"/>
                </a:solidFill>
              </a:rPr>
              <a:t>4</a:t>
            </a:r>
            <a:r>
              <a:rPr lang="zh-CN" altLang="en-US" sz="2800" dirty="0">
                <a:solidFill>
                  <a:schemeClr val="tx1"/>
                </a:solidFill>
              </a:rPr>
              <a:t>.</a:t>
            </a:r>
            <a:r>
              <a:rPr lang="zh-CN" altLang="en-US"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数据库事务管理和运行管理</a:t>
            </a:r>
            <a:endParaRPr lang="zh-CN" altLang="en-US" sz="2800" dirty="0">
              <a:solidFill>
                <a:schemeClr val="tx1"/>
              </a:solidFill>
            </a:endParaRPr>
          </a:p>
        </p:txBody>
      </p:sp>
      <p:sp>
        <p:nvSpPr>
          <p:cNvPr id="41987" name="Rectangle 3"/>
          <p:cNvSpPr>
            <a:spLocks noGrp="1" noChangeArrowheads="1"/>
          </p:cNvSpPr>
          <p:nvPr>
            <p:ph type="body" idx="1"/>
          </p:nvPr>
        </p:nvSpPr>
        <p:spPr>
          <a:xfrm>
            <a:off x="983432" y="2060848"/>
            <a:ext cx="7584902" cy="4394629"/>
          </a:xfrm>
        </p:spPr>
        <p:txBody>
          <a:bodyPr/>
          <a:lstStyle/>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多用户</a:t>
            </a:r>
            <a:r>
              <a:rPr lang="zh-CN" altLang="en-US" dirty="0">
                <a:latin typeface="宋体" panose="02010600030101010101" pitchFamily="2" charset="-122"/>
                <a:ea typeface="宋体" panose="02010600030101010101" pitchFamily="2" charset="-122"/>
              </a:rPr>
              <a:t>环境下的事务管理和安全性、完整性控制</a:t>
            </a:r>
          </a:p>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数据库</a:t>
            </a:r>
            <a:r>
              <a:rPr lang="zh-CN" altLang="en-US" dirty="0">
                <a:latin typeface="宋体" panose="02010600030101010101" pitchFamily="2" charset="-122"/>
                <a:ea typeface="宋体" panose="02010600030101010101" pitchFamily="2" charset="-122"/>
              </a:rPr>
              <a:t>恢复</a:t>
            </a:r>
            <a:endParaRPr lang="en-US" altLang="zh-CN" dirty="0">
              <a:latin typeface="宋体" panose="02010600030101010101" pitchFamily="2" charset="-122"/>
              <a:ea typeface="宋体" panose="02010600030101010101" pitchFamily="2" charset="-122"/>
            </a:endParaRPr>
          </a:p>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并发</a:t>
            </a:r>
            <a:r>
              <a:rPr lang="zh-CN" altLang="en-US" dirty="0">
                <a:latin typeface="宋体" panose="02010600030101010101" pitchFamily="2" charset="-122"/>
                <a:ea typeface="宋体" panose="02010600030101010101" pitchFamily="2" charset="-122"/>
              </a:rPr>
              <a:t>控制和死锁检测（或死锁防止）</a:t>
            </a:r>
          </a:p>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安全性</a:t>
            </a:r>
            <a:r>
              <a:rPr lang="zh-CN" altLang="en-US" dirty="0">
                <a:latin typeface="宋体" panose="02010600030101010101" pitchFamily="2" charset="-122"/>
                <a:ea typeface="宋体" panose="02010600030101010101" pitchFamily="2" charset="-122"/>
              </a:rPr>
              <a:t>检查和存取控制</a:t>
            </a:r>
          </a:p>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完整性</a:t>
            </a:r>
            <a:r>
              <a:rPr lang="zh-CN" altLang="en-US" dirty="0">
                <a:latin typeface="宋体" panose="02010600030101010101" pitchFamily="2" charset="-122"/>
                <a:ea typeface="宋体" panose="02010600030101010101" pitchFamily="2" charset="-122"/>
              </a:rPr>
              <a:t>检查和执行</a:t>
            </a:r>
          </a:p>
          <a:p>
            <a:pPr lvl="1" algn="just" eaLnBrk="1" hangingPunct="1">
              <a:spcAft>
                <a:spcPct val="20000"/>
              </a:spcAft>
            </a:pPr>
            <a:r>
              <a:rPr lang="zh-CN" altLang="en-US" dirty="0" smtClean="0">
                <a:latin typeface="宋体" panose="02010600030101010101" pitchFamily="2" charset="-122"/>
                <a:ea typeface="宋体" panose="02010600030101010101" pitchFamily="2" charset="-122"/>
              </a:rPr>
              <a:t> 运行</a:t>
            </a:r>
            <a:r>
              <a:rPr lang="zh-CN" altLang="en-US" dirty="0">
                <a:latin typeface="宋体" panose="02010600030101010101" pitchFamily="2" charset="-122"/>
                <a:ea typeface="宋体" panose="02010600030101010101" pitchFamily="2" charset="-122"/>
              </a:rPr>
              <a:t>日志的组织管理</a:t>
            </a:r>
          </a:p>
        </p:txBody>
      </p:sp>
      <p:sp>
        <p:nvSpPr>
          <p:cNvPr id="5" name="文本框 4"/>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846967" y="1412876"/>
            <a:ext cx="8401051" cy="852488"/>
          </a:xfrm>
        </p:spPr>
        <p:txBody>
          <a:bodyPr/>
          <a:lstStyle/>
          <a:p>
            <a:pPr algn="l" eaLnBrk="1" hangingPunct="1"/>
            <a:r>
              <a:rPr lang="en-US" altLang="zh-CN" sz="2800" dirty="0">
                <a:solidFill>
                  <a:schemeClr val="tx1"/>
                </a:solidFill>
              </a:rPr>
              <a:t>5</a:t>
            </a:r>
            <a:r>
              <a:rPr lang="zh-CN" altLang="en-US" sz="2800" dirty="0">
                <a:solidFill>
                  <a:schemeClr val="tx1"/>
                </a:solidFill>
              </a:rPr>
              <a:t>.</a:t>
            </a:r>
            <a:r>
              <a:rPr lang="zh-CN" altLang="en-US" sz="2800" dirty="0">
                <a:solidFill>
                  <a:schemeClr val="tx1"/>
                </a:solidFill>
                <a:latin typeface="+mj-ea"/>
              </a:rPr>
              <a:t>数据库的建立和维护</a:t>
            </a:r>
          </a:p>
        </p:txBody>
      </p:sp>
      <p:sp>
        <p:nvSpPr>
          <p:cNvPr id="50179" name="Rectangle 3"/>
          <p:cNvSpPr>
            <a:spLocks noGrp="1" noChangeArrowheads="1"/>
          </p:cNvSpPr>
          <p:nvPr>
            <p:ph type="body" idx="1"/>
          </p:nvPr>
        </p:nvSpPr>
        <p:spPr>
          <a:xfrm>
            <a:off x="2063552" y="2348880"/>
            <a:ext cx="8075240" cy="3641725"/>
          </a:xfrm>
        </p:spPr>
        <p:txBody>
          <a:bodyPr/>
          <a:lstStyle/>
          <a:p>
            <a:pPr marL="342900" lvl="1" indent="-342900" algn="just" eaLnBrk="1" hangingPunct="1">
              <a:spcAft>
                <a:spcPct val="20000"/>
              </a:spcAft>
            </a:pPr>
            <a:r>
              <a:rPr lang="zh-CN" altLang="en-US" dirty="0">
                <a:latin typeface="Times New Roman" panose="02020603050405020304" pitchFamily="18" charset="0"/>
                <a:cs typeface="+mn-cs"/>
              </a:rPr>
              <a:t>数据库的初始建立</a:t>
            </a:r>
          </a:p>
          <a:p>
            <a:pPr marL="342900" lvl="1" indent="-342900" algn="just" eaLnBrk="1" hangingPunct="1">
              <a:spcAft>
                <a:spcPct val="20000"/>
              </a:spcAft>
            </a:pPr>
            <a:r>
              <a:rPr lang="zh-CN" altLang="en-US" dirty="0">
                <a:latin typeface="Times New Roman" panose="02020603050405020304" pitchFamily="18" charset="0"/>
                <a:cs typeface="+mn-cs"/>
              </a:rPr>
              <a:t>数据的转换</a:t>
            </a:r>
            <a:endParaRPr lang="en-US" altLang="zh-CN" dirty="0">
              <a:latin typeface="Times New Roman" panose="02020603050405020304" pitchFamily="18" charset="0"/>
              <a:cs typeface="+mn-cs"/>
            </a:endParaRPr>
          </a:p>
          <a:p>
            <a:pPr marL="342900" lvl="1" indent="-342900" algn="just" eaLnBrk="1" hangingPunct="1">
              <a:spcAft>
                <a:spcPct val="20000"/>
              </a:spcAft>
            </a:pPr>
            <a:r>
              <a:rPr lang="zh-CN" altLang="en-US" dirty="0">
                <a:latin typeface="Times New Roman" panose="02020603050405020304" pitchFamily="18" charset="0"/>
                <a:cs typeface="+mn-cs"/>
              </a:rPr>
              <a:t>数据库的转储和恢复</a:t>
            </a:r>
            <a:endParaRPr lang="en-US" altLang="zh-CN" dirty="0">
              <a:latin typeface="Times New Roman" panose="02020603050405020304" pitchFamily="18" charset="0"/>
              <a:cs typeface="+mn-cs"/>
            </a:endParaRPr>
          </a:p>
          <a:p>
            <a:pPr marL="342900" lvl="1" indent="-342900" algn="just" eaLnBrk="1" hangingPunct="1">
              <a:spcAft>
                <a:spcPct val="20000"/>
              </a:spcAft>
            </a:pPr>
            <a:r>
              <a:rPr lang="zh-CN" altLang="en-US" dirty="0">
                <a:latin typeface="Times New Roman" panose="02020603050405020304" pitchFamily="18" charset="0"/>
                <a:cs typeface="+mn-cs"/>
              </a:rPr>
              <a:t>数据库的重组织和重构造</a:t>
            </a:r>
            <a:endParaRPr lang="en-US" altLang="zh-CN" dirty="0">
              <a:latin typeface="Times New Roman" panose="02020603050405020304" pitchFamily="18" charset="0"/>
              <a:cs typeface="+mn-cs"/>
            </a:endParaRPr>
          </a:p>
          <a:p>
            <a:pPr marL="342900" lvl="1" indent="-342900" algn="just" eaLnBrk="1" hangingPunct="1">
              <a:spcAft>
                <a:spcPct val="20000"/>
              </a:spcAft>
            </a:pPr>
            <a:r>
              <a:rPr lang="zh-CN" altLang="en-US" dirty="0">
                <a:latin typeface="Times New Roman" panose="02020603050405020304" pitchFamily="18" charset="0"/>
                <a:cs typeface="+mn-cs"/>
              </a:rPr>
              <a:t>性能检测分析等</a:t>
            </a:r>
          </a:p>
        </p:txBody>
      </p:sp>
      <p:sp>
        <p:nvSpPr>
          <p:cNvPr id="5" name="文本框 4"/>
          <p:cNvSpPr txBox="1"/>
          <p:nvPr/>
        </p:nvSpPr>
        <p:spPr>
          <a:xfrm>
            <a:off x="2423592" y="123197"/>
            <a:ext cx="7056784" cy="645160"/>
          </a:xfrm>
          <a:prstGeom prst="rect">
            <a:avLst/>
          </a:prstGeom>
          <a:noFill/>
        </p:spPr>
        <p:txBody>
          <a:bodyPr wrap="square">
            <a:spAutoFit/>
          </a:bodyPr>
          <a:lstStyle/>
          <a:p>
            <a:pPr algn="ctr" eaLnBrk="1" hangingPunct="1"/>
            <a:r>
              <a:rPr lang="zh-CN" altLang="en-US" sz="3600" b="1" dirty="0">
                <a:solidFill>
                  <a:schemeClr val="bg1"/>
                </a:solidFill>
                <a:latin typeface="宋体" panose="02010600030101010101" pitchFamily="2" charset="-122"/>
                <a:ea typeface="宋体" panose="02010600030101010101" pitchFamily="2" charset="-122"/>
                <a:cs typeface="+mj-cs"/>
              </a:rPr>
              <a:t>数据库管理系统的基本功能（续）</a:t>
            </a:r>
          </a:p>
        </p:txBody>
      </p:sp>
    </p:spTree>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1YTJkMjc1YTA2MTBhYmRkODIyNTJiN2E3YTU2M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TotalTime>
  <Words>3797</Words>
  <Application>Microsoft Office PowerPoint</Application>
  <PresentationFormat>宽屏</PresentationFormat>
  <Paragraphs>551</Paragraphs>
  <Slides>70</Slides>
  <Notes>63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70</vt:i4>
      </vt:variant>
    </vt:vector>
  </HeadingPairs>
  <TitlesOfParts>
    <vt:vector size="84" baseType="lpstr">
      <vt:lpstr>Times-Roman</vt:lpstr>
      <vt:lpstr>等线</vt:lpstr>
      <vt:lpstr>等线 Light</vt:lpstr>
      <vt:lpstr>黑体</vt:lpstr>
      <vt:lpstr>华文琥珀</vt:lpstr>
      <vt:lpstr>隶书</vt:lpstr>
      <vt:lpstr>宋体</vt:lpstr>
      <vt:lpstr>宋体</vt:lpstr>
      <vt:lpstr>宋体 (标题)</vt:lpstr>
      <vt:lpstr>Arial</vt:lpstr>
      <vt:lpstr>Calibri</vt:lpstr>
      <vt:lpstr>Times New Roman</vt:lpstr>
      <vt:lpstr>Wingdings</vt:lpstr>
      <vt:lpstr>Office 主题​​</vt:lpstr>
      <vt:lpstr>PowerPoint 演示文稿</vt:lpstr>
      <vt:lpstr>第13章  导读</vt:lpstr>
      <vt:lpstr>第13章  数据库管理系统概述</vt:lpstr>
      <vt:lpstr>13.1 数据库管理系统的基本功能</vt:lpstr>
      <vt:lpstr>1. 数据库定义和创建</vt:lpstr>
      <vt:lpstr>2. 数据组织、管理和存储</vt:lpstr>
      <vt:lpstr>3. 数据存取</vt:lpstr>
      <vt:lpstr>4.  数据库事务管理和运行管理</vt:lpstr>
      <vt:lpstr>5.数据库的建立和维护</vt:lpstr>
      <vt:lpstr>6. 其他功能 </vt:lpstr>
      <vt:lpstr>第13章  数据库管理系统概述</vt:lpstr>
      <vt:lpstr>13.2 数据库管理系统的系统结构</vt:lpstr>
      <vt:lpstr>13.2.1  数据库管理系统的层次结构</vt:lpstr>
      <vt:lpstr>最上层：应用层</vt:lpstr>
      <vt:lpstr>第二层：语言处理层</vt:lpstr>
      <vt:lpstr>第三层：数据存取层</vt:lpstr>
      <vt:lpstr>第四层：数据存储层</vt:lpstr>
      <vt:lpstr>13.2 数据库管理系统的系统结构</vt:lpstr>
      <vt:lpstr>PowerPoint 演示文稿</vt:lpstr>
      <vt:lpstr>PowerPoint 演示文稿</vt:lpstr>
      <vt:lpstr>PowerPoint 演示文稿</vt:lpstr>
      <vt:lpstr>PowerPoint 演示文稿</vt:lpstr>
      <vt:lpstr>第13章  数据库管理系统概述</vt:lpstr>
      <vt:lpstr>13.3 语言处理层</vt:lpstr>
      <vt:lpstr>13.3 语言处理层</vt:lpstr>
      <vt:lpstr>PowerPoint 演示文稿</vt:lpstr>
      <vt:lpstr>语言处理层（续）</vt:lpstr>
      <vt:lpstr>PowerPoint 演示文稿</vt:lpstr>
      <vt:lpstr>PowerPoint 演示文稿</vt:lpstr>
      <vt:lpstr>第13章  数据库管理系统概述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1.记录存取子系统：按某个属性值直接取一个元组和顺序取一个元组的存取原语</vt:lpstr>
      <vt:lpstr>1.事务管理子系统：定义和控制事务的操作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第13章  数据库管理系统概述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第13章  数据库管理系统概述</vt:lpstr>
      <vt:lpstr>PowerPoint 演示文稿</vt:lpstr>
      <vt:lpstr>PowerPoint 演示文稿</vt:lpstr>
      <vt:lpstr>PowerPoint 演示文稿</vt:lpstr>
      <vt:lpstr>PowerPoint 演示文稿</vt:lpstr>
      <vt:lpstr>PowerPoint 演示文稿</vt:lpstr>
      <vt:lpstr>第13章  数据库管理系统概述</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倪文慧</cp:lastModifiedBy>
  <cp:revision>472</cp:revision>
  <cp:lastPrinted>2022-11-08T08:11:37Z</cp:lastPrinted>
  <dcterms:created xsi:type="dcterms:W3CDTF">2022-11-08T08:11:37Z</dcterms:created>
  <dcterms:modified xsi:type="dcterms:W3CDTF">2023-04-26T01:41:14Z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4337A13AC07445B38C0B0611B1BFCF31</vt:lpwstr>
  </property>
  <property fmtid="{D5CDD505-2E9C-101B-9397-08002B2CF9AE}" pid="3" name="KSOProductBuildVer">
    <vt:lpwstr>1033-11.1.0.11664</vt:lpwstr>
  </property>
</Properties>
</file>