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二元分類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雲端步頻紀錄儀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385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520" y="1700808"/>
            <a:ext cx="8640959" cy="5001419"/>
          </a:xfrm>
        </p:spPr>
        <p:txBody>
          <a:bodyPr numCol="3"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TW" dirty="0"/>
              <a:t>from machine import I2C, Pin</a:t>
            </a:r>
          </a:p>
          <a:p>
            <a:pPr marL="0" indent="0">
              <a:buNone/>
            </a:pPr>
            <a:r>
              <a:rPr lang="en-US" altLang="zh-TW" dirty="0"/>
              <a:t>import mpu6050</a:t>
            </a:r>
          </a:p>
          <a:p>
            <a:pPr marL="0" indent="0">
              <a:buNone/>
            </a:pPr>
            <a:r>
              <a:rPr lang="en-US" altLang="zh-TW" dirty="0"/>
              <a:t>import time</a:t>
            </a:r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keras_lite</a:t>
            </a:r>
            <a:r>
              <a:rPr lang="en-US" altLang="zh-TW" dirty="0"/>
              <a:t> import Model</a:t>
            </a:r>
          </a:p>
          <a:p>
            <a:pPr marL="0" indent="0">
              <a:buNone/>
            </a:pPr>
            <a:r>
              <a:rPr lang="en-US" altLang="zh-TW" dirty="0"/>
              <a:t>import </a:t>
            </a:r>
            <a:r>
              <a:rPr lang="en-US" altLang="zh-TW" dirty="0" err="1"/>
              <a:t>ulab</a:t>
            </a:r>
            <a:r>
              <a:rPr lang="en-US" altLang="zh-TW" dirty="0"/>
              <a:t> as np</a:t>
            </a:r>
          </a:p>
          <a:p>
            <a:pPr marL="0" indent="0">
              <a:buNone/>
            </a:pPr>
            <a:r>
              <a:rPr lang="en-US" altLang="zh-TW" dirty="0"/>
              <a:t>import network     </a:t>
            </a:r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umqtt.robust</a:t>
            </a:r>
            <a:r>
              <a:rPr lang="en-US" altLang="zh-TW" dirty="0"/>
              <a:t> import </a:t>
            </a:r>
            <a:r>
              <a:rPr lang="en-US" altLang="zh-TW" dirty="0" err="1"/>
              <a:t>MQTTClient</a:t>
            </a:r>
            <a:r>
              <a:rPr lang="en-US" altLang="zh-TW" dirty="0"/>
              <a:t> # </a:t>
            </a:r>
            <a:r>
              <a:rPr lang="en-US" altLang="zh-TW" dirty="0" err="1"/>
              <a:t>mqtt</a:t>
            </a:r>
            <a:r>
              <a:rPr lang="zh-TW" altLang="en-US" dirty="0"/>
              <a:t>函式庫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zh-TW" altLang="en-US" dirty="0"/>
              <a:t>連線至無線網路</a:t>
            </a:r>
          </a:p>
          <a:p>
            <a:pPr marL="0" indent="0">
              <a:buNone/>
            </a:pPr>
            <a:r>
              <a:rPr lang="en-US" altLang="zh-TW" dirty="0"/>
              <a:t>LED=Pin(2,Pin.OUT,value=0)          # </a:t>
            </a:r>
            <a:r>
              <a:rPr lang="zh-TW" altLang="en-US" dirty="0"/>
              <a:t>連上</a:t>
            </a:r>
            <a:r>
              <a:rPr lang="en-US" altLang="zh-TW" dirty="0" err="1"/>
              <a:t>WiFi</a:t>
            </a:r>
            <a:r>
              <a:rPr lang="zh-TW" altLang="en-US" dirty="0"/>
              <a:t>前關閉內鍵</a:t>
            </a:r>
            <a:r>
              <a:rPr lang="en-US" altLang="zh-TW" dirty="0"/>
              <a:t>led</a:t>
            </a:r>
            <a:r>
              <a:rPr lang="zh-TW" altLang="en-US" dirty="0"/>
              <a:t>燈</a:t>
            </a:r>
          </a:p>
          <a:p>
            <a:pPr marL="0" indent="0">
              <a:buNone/>
            </a:pPr>
            <a:r>
              <a:rPr lang="en-US" altLang="zh-TW" dirty="0" err="1"/>
              <a:t>sta</a:t>
            </a:r>
            <a:r>
              <a:rPr lang="en-US" altLang="zh-TW" dirty="0"/>
              <a:t>=</a:t>
            </a:r>
            <a:r>
              <a:rPr lang="en-US" altLang="zh-TW" dirty="0" err="1"/>
              <a:t>network.WLAN</a:t>
            </a:r>
            <a:r>
              <a:rPr lang="en-US" altLang="zh-TW" dirty="0"/>
              <a:t>(</a:t>
            </a:r>
            <a:r>
              <a:rPr lang="en-US" altLang="zh-TW" dirty="0" err="1"/>
              <a:t>network.STA_IF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err="1"/>
              <a:t>sta.active</a:t>
            </a:r>
            <a:r>
              <a:rPr lang="en-US" altLang="zh-TW" dirty="0"/>
              <a:t>(True)   </a:t>
            </a:r>
          </a:p>
          <a:p>
            <a:pPr marL="0" indent="0">
              <a:buNone/>
            </a:pPr>
            <a:r>
              <a:rPr lang="en-US" altLang="zh-TW" dirty="0" err="1"/>
              <a:t>sta.connect</a:t>
            </a:r>
            <a:r>
              <a:rPr lang="en-US" altLang="zh-TW" dirty="0"/>
              <a:t>('</a:t>
            </a:r>
            <a:r>
              <a:rPr lang="zh-TW" altLang="en-US" dirty="0"/>
              <a:t>無線網路名稱</a:t>
            </a:r>
            <a:r>
              <a:rPr lang="en-US" altLang="zh-TW" dirty="0"/>
              <a:t>','</a:t>
            </a:r>
            <a:r>
              <a:rPr lang="zh-TW" altLang="en-US" dirty="0"/>
              <a:t>無線網路密碼</a:t>
            </a:r>
            <a:r>
              <a:rPr lang="en-US" altLang="zh-TW" dirty="0"/>
              <a:t>')  </a:t>
            </a:r>
          </a:p>
          <a:p>
            <a:pPr marL="0" indent="0">
              <a:buNone/>
            </a:pPr>
            <a:r>
              <a:rPr lang="en-US" altLang="zh-TW" dirty="0"/>
              <a:t>while not </a:t>
            </a:r>
            <a:r>
              <a:rPr lang="en-US" altLang="zh-TW" dirty="0" err="1"/>
              <a:t>sta.isconnected</a:t>
            </a:r>
            <a:r>
              <a:rPr lang="en-US" altLang="zh-TW" dirty="0"/>
              <a:t>() :</a:t>
            </a:r>
          </a:p>
          <a:p>
            <a:pPr marL="0" indent="0">
              <a:buNone/>
            </a:pPr>
            <a:r>
              <a:rPr lang="en-US" altLang="zh-TW" dirty="0"/>
              <a:t>    pass</a:t>
            </a:r>
          </a:p>
          <a:p>
            <a:pPr marL="0" indent="0">
              <a:buNone/>
            </a:pPr>
            <a:r>
              <a:rPr lang="en-US" altLang="zh-TW" dirty="0" err="1"/>
              <a:t>LED.value</a:t>
            </a:r>
            <a:r>
              <a:rPr lang="en-US" altLang="zh-TW" dirty="0"/>
              <a:t>(1)                        # </a:t>
            </a:r>
            <a:r>
              <a:rPr lang="zh-TW" altLang="en-US" dirty="0"/>
              <a:t>連上</a:t>
            </a:r>
            <a:r>
              <a:rPr lang="en-US" altLang="zh-TW" dirty="0" err="1"/>
              <a:t>WiFi</a:t>
            </a:r>
            <a:r>
              <a:rPr lang="zh-TW" altLang="en-US" dirty="0"/>
              <a:t>時亮燈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# </a:t>
            </a:r>
            <a:r>
              <a:rPr lang="en-US" altLang="zh-TW" dirty="0" err="1"/>
              <a:t>mqtt</a:t>
            </a:r>
            <a:r>
              <a:rPr lang="zh-TW" altLang="en-US" dirty="0"/>
              <a:t>參數</a:t>
            </a:r>
          </a:p>
          <a:p>
            <a:pPr marL="0" indent="0">
              <a:buNone/>
            </a:pPr>
            <a:r>
              <a:rPr lang="en-US" altLang="zh-TW" dirty="0" err="1"/>
              <a:t>mqtt_client_id</a:t>
            </a:r>
            <a:r>
              <a:rPr lang="en-US" altLang="zh-TW" dirty="0"/>
              <a:t> = 'step'              # </a:t>
            </a:r>
            <a:r>
              <a:rPr lang="zh-TW" altLang="en-US" dirty="0"/>
              <a:t>用戶端識別名稱</a:t>
            </a:r>
            <a:r>
              <a:rPr lang="en-US" altLang="zh-TW" dirty="0"/>
              <a:t>(</a:t>
            </a:r>
            <a:r>
              <a:rPr lang="zh-TW" altLang="en-US" dirty="0"/>
              <a:t>可以隨意取名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CHT_URL = 'iot.cht.com.tw'           # </a:t>
            </a:r>
            <a:r>
              <a:rPr lang="zh-TW" altLang="en-US" dirty="0"/>
              <a:t>主機網址</a:t>
            </a:r>
          </a:p>
          <a:p>
            <a:pPr marL="0" indent="0">
              <a:buNone/>
            </a:pPr>
            <a:r>
              <a:rPr lang="en-US" altLang="zh-TW" dirty="0"/>
              <a:t>CHT_USERNAME = '</a:t>
            </a:r>
            <a:r>
              <a:rPr lang="zh-TW" altLang="en-US" dirty="0"/>
              <a:t>中華電信</a:t>
            </a:r>
            <a:r>
              <a:rPr lang="en-US" altLang="zh-TW" dirty="0" err="1"/>
              <a:t>IoT</a:t>
            </a:r>
            <a:r>
              <a:rPr lang="zh-TW" altLang="en-US" dirty="0"/>
              <a:t>平台的金鑰</a:t>
            </a:r>
            <a:r>
              <a:rPr lang="en-US" altLang="zh-TW" dirty="0"/>
              <a:t>' # </a:t>
            </a:r>
            <a:r>
              <a:rPr lang="zh-TW" altLang="en-US" dirty="0"/>
              <a:t>帳戶名稱</a:t>
            </a:r>
          </a:p>
          <a:p>
            <a:pPr marL="0" indent="0">
              <a:buNone/>
            </a:pPr>
            <a:r>
              <a:rPr lang="en-US" altLang="zh-TW" dirty="0"/>
              <a:t>CHT_IO_KEY = '</a:t>
            </a:r>
            <a:r>
              <a:rPr lang="zh-TW" altLang="en-US" dirty="0"/>
              <a:t>中華電信</a:t>
            </a:r>
            <a:r>
              <a:rPr lang="en-US" altLang="zh-TW" dirty="0" err="1"/>
              <a:t>IoT</a:t>
            </a:r>
            <a:r>
              <a:rPr lang="zh-TW" altLang="en-US" dirty="0"/>
              <a:t>平台的金鑰</a:t>
            </a:r>
            <a:r>
              <a:rPr lang="en-US" altLang="zh-TW" dirty="0"/>
              <a:t>'   # </a:t>
            </a:r>
            <a:r>
              <a:rPr lang="zh-TW" altLang="en-US" dirty="0"/>
              <a:t>金鑰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client = </a:t>
            </a:r>
            <a:r>
              <a:rPr lang="en-US" altLang="zh-TW" dirty="0" err="1"/>
              <a:t>MQTTClient</a:t>
            </a:r>
            <a:r>
              <a:rPr lang="en-US" altLang="zh-TW" dirty="0"/>
              <a:t>(</a:t>
            </a:r>
            <a:r>
              <a:rPr lang="en-US" altLang="zh-TW" dirty="0" err="1"/>
              <a:t>client_id</a:t>
            </a:r>
            <a:r>
              <a:rPr lang="en-US" altLang="zh-TW" dirty="0"/>
              <a:t>=</a:t>
            </a:r>
            <a:r>
              <a:rPr lang="en-US" altLang="zh-TW" dirty="0" err="1"/>
              <a:t>mqtt_client_id</a:t>
            </a:r>
            <a:r>
              <a:rPr lang="en-US" altLang="zh-TW" dirty="0"/>
              <a:t>,  # </a:t>
            </a:r>
            <a:r>
              <a:rPr lang="zh-TW" altLang="en-US" dirty="0"/>
              <a:t>用戶端識別名稱</a:t>
            </a:r>
          </a:p>
          <a:p>
            <a:pPr marL="0" indent="0">
              <a:buNone/>
            </a:pPr>
            <a:r>
              <a:rPr lang="zh-TW" altLang="en-US" dirty="0"/>
              <a:t>                    </a:t>
            </a:r>
            <a:r>
              <a:rPr lang="en-US" altLang="zh-TW" dirty="0"/>
              <a:t>server=CHT_URL,            # </a:t>
            </a:r>
            <a:r>
              <a:rPr lang="zh-TW" altLang="en-US" dirty="0"/>
              <a:t>中介伺服器網址</a:t>
            </a:r>
          </a:p>
          <a:p>
            <a:pPr marL="0" indent="0">
              <a:buNone/>
            </a:pPr>
            <a:r>
              <a:rPr lang="zh-TW" altLang="en-US" dirty="0"/>
              <a:t>                    </a:t>
            </a:r>
            <a:r>
              <a:rPr lang="en-US" altLang="zh-TW" dirty="0"/>
              <a:t>user=CHT_USERNAME,         # </a:t>
            </a:r>
            <a:r>
              <a:rPr lang="zh-TW" altLang="en-US" dirty="0"/>
              <a:t>帳戶名稱</a:t>
            </a:r>
          </a:p>
          <a:p>
            <a:pPr marL="0" indent="0">
              <a:buNone/>
            </a:pPr>
            <a:r>
              <a:rPr lang="zh-TW" altLang="en-US" dirty="0"/>
              <a:t>                    </a:t>
            </a:r>
            <a:r>
              <a:rPr lang="en-US" altLang="zh-TW" dirty="0"/>
              <a:t>password=CHT_IO_KEY)       # </a:t>
            </a:r>
            <a:r>
              <a:rPr lang="zh-TW" altLang="en-US" dirty="0"/>
              <a:t>金鑰                      </a:t>
            </a:r>
          </a:p>
          <a:p>
            <a:pPr marL="0" indent="0">
              <a:buNone/>
            </a:pPr>
            <a:r>
              <a:rPr lang="zh-TW" altLang="en-US" dirty="0"/>
              <a:t>           </a:t>
            </a:r>
          </a:p>
          <a:p>
            <a:pPr marL="0" indent="0">
              <a:buNone/>
            </a:pPr>
            <a:r>
              <a:rPr lang="en-US" altLang="zh-TW" dirty="0" err="1"/>
              <a:t>client.connect</a:t>
            </a:r>
            <a:r>
              <a:rPr lang="en-US" altLang="zh-TW" dirty="0"/>
              <a:t>()           # </a:t>
            </a:r>
            <a:r>
              <a:rPr lang="zh-TW" altLang="en-US" dirty="0"/>
              <a:t>連線至</a:t>
            </a:r>
            <a:r>
              <a:rPr lang="en-US" altLang="zh-TW" dirty="0" err="1"/>
              <a:t>mqtt</a:t>
            </a:r>
            <a:r>
              <a:rPr lang="zh-TW" altLang="en-US" dirty="0"/>
              <a:t>伺服器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#</a:t>
            </a:r>
            <a:r>
              <a:rPr lang="zh-TW" altLang="en-US" dirty="0"/>
              <a:t>增加神經網路的參數</a:t>
            </a:r>
          </a:p>
          <a:p>
            <a:pPr marL="0" indent="0">
              <a:buNone/>
            </a:pPr>
            <a:r>
              <a:rPr lang="en-US" altLang="zh-TW" dirty="0"/>
              <a:t>mean = 849.1830065359477   # </a:t>
            </a:r>
            <a:r>
              <a:rPr lang="zh-TW" altLang="en-US" dirty="0"/>
              <a:t>請複製</a:t>
            </a:r>
            <a:r>
              <a:rPr lang="en-US" altLang="zh-TW" dirty="0" err="1"/>
              <a:t>Colab</a:t>
            </a:r>
            <a:r>
              <a:rPr lang="zh-TW" altLang="en-US" dirty="0"/>
              <a:t>上的</a:t>
            </a:r>
            <a:r>
              <a:rPr lang="en-US" altLang="zh-TW" dirty="0"/>
              <a:t>mean</a:t>
            </a:r>
          </a:p>
          <a:p>
            <a:pPr marL="0" indent="0">
              <a:buNone/>
            </a:pPr>
            <a:r>
              <a:rPr lang="en-US" altLang="zh-TW" dirty="0" err="1"/>
              <a:t>std</a:t>
            </a:r>
            <a:r>
              <a:rPr lang="en-US" altLang="zh-TW" dirty="0"/>
              <a:t> = 16766.660464036682   # </a:t>
            </a:r>
            <a:r>
              <a:rPr lang="zh-TW" altLang="en-US" dirty="0"/>
              <a:t>請複製</a:t>
            </a:r>
            <a:r>
              <a:rPr lang="en-US" altLang="zh-TW" dirty="0" err="1"/>
              <a:t>Colab</a:t>
            </a:r>
            <a:r>
              <a:rPr lang="zh-TW" altLang="en-US" dirty="0"/>
              <a:t>上的</a:t>
            </a:r>
            <a:r>
              <a:rPr lang="en-US" altLang="zh-TW" dirty="0" err="1"/>
              <a:t>std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model = Model('</a:t>
            </a:r>
            <a:r>
              <a:rPr lang="en-US" altLang="zh-TW" dirty="0" err="1"/>
              <a:t>walk_model.json</a:t>
            </a:r>
            <a:r>
              <a:rPr lang="en-US" altLang="zh-TW" dirty="0"/>
              <a:t>') </a:t>
            </a:r>
          </a:p>
          <a:p>
            <a:pPr marL="0" indent="0">
              <a:buNone/>
            </a:pPr>
            <a:r>
              <a:rPr lang="en-US" altLang="zh-TW" dirty="0" err="1"/>
              <a:t>label_name</a:t>
            </a:r>
            <a:r>
              <a:rPr lang="en-US" altLang="zh-TW" dirty="0"/>
              <a:t> = ['</a:t>
            </a:r>
            <a:r>
              <a:rPr lang="en-US" altLang="zh-TW" dirty="0" err="1"/>
              <a:t>others','walk</a:t>
            </a:r>
            <a:r>
              <a:rPr lang="en-US" altLang="zh-TW" dirty="0"/>
              <a:t>']  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</a:p>
          <a:p>
            <a:pPr marL="0" indent="0">
              <a:buNone/>
            </a:pPr>
            <a:r>
              <a:rPr lang="en-US" altLang="zh-TW" dirty="0"/>
              <a:t>i2c = I2C(</a:t>
            </a:r>
            <a:r>
              <a:rPr lang="en-US" altLang="zh-TW" dirty="0" err="1"/>
              <a:t>scl</a:t>
            </a:r>
            <a:r>
              <a:rPr lang="en-US" altLang="zh-TW" dirty="0"/>
              <a:t>=Pin(25),</a:t>
            </a:r>
            <a:r>
              <a:rPr lang="en-US" altLang="zh-TW" dirty="0" err="1"/>
              <a:t>sda</a:t>
            </a:r>
            <a:r>
              <a:rPr lang="en-US" altLang="zh-TW" dirty="0"/>
              <a:t>=Pin(26))</a:t>
            </a:r>
          </a:p>
          <a:p>
            <a:pPr marL="0" indent="0">
              <a:buNone/>
            </a:pPr>
            <a:r>
              <a:rPr lang="en-US" altLang="zh-TW" dirty="0"/>
              <a:t>accelerometer = mpu6050.accel(i2c) </a:t>
            </a:r>
          </a:p>
          <a:p>
            <a:pPr marL="0" indent="0">
              <a:buNone/>
            </a:pPr>
            <a:r>
              <a:rPr lang="en-US" altLang="zh-TW" dirty="0"/>
              <a:t>data=[]             </a:t>
            </a:r>
          </a:p>
          <a:p>
            <a:pPr marL="0" indent="0">
              <a:buNone/>
            </a:pPr>
            <a:r>
              <a:rPr lang="en-US" altLang="zh-TW" dirty="0"/>
              <a:t>reset=False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while(</a:t>
            </a:r>
            <a:r>
              <a:rPr lang="en-US" altLang="zh-TW" dirty="0" err="1"/>
              <a:t>accelerometer.get_values</a:t>
            </a:r>
            <a:r>
              <a:rPr lang="en-US" altLang="zh-TW" dirty="0"/>
              <a:t>()['</a:t>
            </a:r>
            <a:r>
              <a:rPr lang="en-US" altLang="zh-TW" dirty="0" err="1"/>
              <a:t>AcX</a:t>
            </a:r>
            <a:r>
              <a:rPr lang="en-US" altLang="zh-TW" dirty="0"/>
              <a:t>']==0 and</a:t>
            </a:r>
          </a:p>
          <a:p>
            <a:pPr marL="0" indent="0">
              <a:buNone/>
            </a:pPr>
            <a:r>
              <a:rPr lang="en-US" altLang="zh-TW" dirty="0"/>
              <a:t>      </a:t>
            </a:r>
            <a:r>
              <a:rPr lang="en-US" altLang="zh-TW" dirty="0" err="1"/>
              <a:t>accelerometer.get_values</a:t>
            </a:r>
            <a:r>
              <a:rPr lang="en-US" altLang="zh-TW" dirty="0"/>
              <a:t>()['</a:t>
            </a:r>
            <a:r>
              <a:rPr lang="en-US" altLang="zh-TW" dirty="0" err="1"/>
              <a:t>AcY</a:t>
            </a:r>
            <a:r>
              <a:rPr lang="en-US" altLang="zh-TW" dirty="0"/>
              <a:t>']==0 and</a:t>
            </a:r>
          </a:p>
          <a:p>
            <a:pPr marL="0" indent="0">
              <a:buNone/>
            </a:pPr>
            <a:r>
              <a:rPr lang="en-US" altLang="zh-TW" dirty="0"/>
              <a:t>      </a:t>
            </a:r>
            <a:r>
              <a:rPr lang="en-US" altLang="zh-TW" dirty="0" err="1"/>
              <a:t>accelerometer.get_values</a:t>
            </a:r>
            <a:r>
              <a:rPr lang="en-US" altLang="zh-TW" dirty="0"/>
              <a:t>()['</a:t>
            </a:r>
            <a:r>
              <a:rPr lang="en-US" altLang="zh-TW" dirty="0" err="1"/>
              <a:t>AcZ</a:t>
            </a:r>
            <a:r>
              <a:rPr lang="en-US" altLang="zh-TW" dirty="0"/>
              <a:t>']==0):  </a:t>
            </a:r>
          </a:p>
          <a:p>
            <a:pPr marL="0" indent="0">
              <a:buNone/>
            </a:pPr>
            <a:r>
              <a:rPr lang="en-US" altLang="zh-TW" dirty="0"/>
              <a:t>    pass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step_count</a:t>
            </a:r>
            <a:r>
              <a:rPr lang="en-US" altLang="zh-TW" dirty="0"/>
              <a:t>=0       # </a:t>
            </a:r>
            <a:r>
              <a:rPr lang="zh-TW" altLang="en-US" dirty="0"/>
              <a:t>總步數</a:t>
            </a:r>
          </a:p>
          <a:p>
            <a:pPr marL="0" indent="0">
              <a:buNone/>
            </a:pPr>
            <a:r>
              <a:rPr lang="en-US" altLang="zh-TW" dirty="0" err="1"/>
              <a:t>last_time</a:t>
            </a:r>
            <a:r>
              <a:rPr lang="en-US" altLang="zh-TW" dirty="0"/>
              <a:t>=</a:t>
            </a:r>
            <a:r>
              <a:rPr lang="en-US" altLang="zh-TW" dirty="0" err="1"/>
              <a:t>time.time</a:t>
            </a:r>
            <a:r>
              <a:rPr lang="en-US" altLang="zh-TW" dirty="0"/>
              <a:t>()  # </a:t>
            </a:r>
            <a:r>
              <a:rPr lang="zh-TW" altLang="en-US" dirty="0"/>
              <a:t>記錄上次時間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while True: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</a:p>
          <a:p>
            <a:pPr marL="0" indent="0">
              <a:buNone/>
            </a:pPr>
            <a:r>
              <a:rPr lang="en-US" altLang="zh-TW" dirty="0"/>
              <a:t>    if(reset==False):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time.sleep</a:t>
            </a:r>
            <a:r>
              <a:rPr lang="en-US" altLang="zh-TW" dirty="0"/>
              <a:t>(0.3)</a:t>
            </a:r>
          </a:p>
          <a:p>
            <a:pPr marL="0" indent="0">
              <a:buNone/>
            </a:pPr>
            <a:r>
              <a:rPr lang="en-US" altLang="zh-TW" dirty="0"/>
              <a:t>        data=[]</a:t>
            </a:r>
          </a:p>
          <a:p>
            <a:pPr marL="0" indent="0">
              <a:buNone/>
            </a:pPr>
            <a:r>
              <a:rPr lang="en-US" altLang="zh-TW" dirty="0"/>
              <a:t>        accelerometer = mpu6050.accel(i2c)   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six_data</a:t>
            </a:r>
            <a:r>
              <a:rPr lang="en-US" altLang="zh-TW" dirty="0"/>
              <a:t> = </a:t>
            </a:r>
            <a:r>
              <a:rPr lang="en-US" altLang="zh-TW" dirty="0" err="1"/>
              <a:t>accelerometer.get_values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/>
              <a:t>        print('</a:t>
            </a:r>
            <a:r>
              <a:rPr lang="en-US" altLang="zh-TW" dirty="0" err="1"/>
              <a:t>start:',end</a:t>
            </a:r>
            <a:r>
              <a:rPr lang="en-US" altLang="zh-TW" dirty="0"/>
              <a:t>='')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last_AcX</a:t>
            </a:r>
            <a:r>
              <a:rPr lang="en-US" altLang="zh-TW" dirty="0"/>
              <a:t>=</a:t>
            </a:r>
            <a:r>
              <a:rPr lang="en-US" altLang="zh-TW" dirty="0" err="1"/>
              <a:t>six_data</a:t>
            </a:r>
            <a:r>
              <a:rPr lang="en-US" altLang="zh-TW" dirty="0"/>
              <a:t>['</a:t>
            </a:r>
            <a:r>
              <a:rPr lang="en-US" altLang="zh-TW" dirty="0" err="1"/>
              <a:t>AcX</a:t>
            </a:r>
            <a:r>
              <a:rPr lang="en-US" altLang="zh-TW" dirty="0"/>
              <a:t>']          </a:t>
            </a:r>
          </a:p>
          <a:p>
            <a:pPr marL="0" indent="0">
              <a:buNone/>
            </a:pPr>
            <a:r>
              <a:rPr lang="en-US" altLang="zh-TW" dirty="0"/>
              <a:t>        reset=True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six_data</a:t>
            </a:r>
            <a:r>
              <a:rPr lang="en-US" altLang="zh-TW" dirty="0"/>
              <a:t> = </a:t>
            </a:r>
            <a:r>
              <a:rPr lang="en-US" altLang="zh-TW" dirty="0" err="1"/>
              <a:t>accelerometer.get_values</a:t>
            </a:r>
            <a:r>
              <a:rPr lang="en-US" altLang="zh-TW" dirty="0"/>
              <a:t>()  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AcX</a:t>
            </a:r>
            <a:r>
              <a:rPr lang="en-US" altLang="zh-TW" dirty="0"/>
              <a:t>=</a:t>
            </a:r>
            <a:r>
              <a:rPr lang="en-US" altLang="zh-TW" dirty="0" err="1"/>
              <a:t>six_data</a:t>
            </a:r>
            <a:r>
              <a:rPr lang="en-US" altLang="zh-TW" dirty="0"/>
              <a:t>['</a:t>
            </a:r>
            <a:r>
              <a:rPr lang="en-US" altLang="zh-TW" dirty="0" err="1"/>
              <a:t>AcX</a:t>
            </a:r>
            <a:r>
              <a:rPr lang="en-US" altLang="zh-TW" dirty="0"/>
              <a:t>']   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</a:t>
            </a:r>
          </a:p>
          <a:p>
            <a:pPr marL="0" indent="0">
              <a:buNone/>
            </a:pPr>
            <a:r>
              <a:rPr lang="en-US" altLang="zh-TW" dirty="0"/>
              <a:t>    if(abs(</a:t>
            </a:r>
            <a:r>
              <a:rPr lang="en-US" altLang="zh-TW" dirty="0" err="1"/>
              <a:t>AcX-last_AcX</a:t>
            </a:r>
            <a:r>
              <a:rPr lang="en-US" altLang="zh-TW" dirty="0"/>
              <a:t>)&gt;3000):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</a:p>
          <a:p>
            <a:pPr marL="0" indent="0">
              <a:buNone/>
            </a:pPr>
            <a:r>
              <a:rPr lang="en-US" altLang="zh-TW" dirty="0"/>
              <a:t>        reset=False  # </a:t>
            </a:r>
            <a:r>
              <a:rPr lang="zh-TW" altLang="en-US" dirty="0"/>
              <a:t>重置</a:t>
            </a:r>
            <a:r>
              <a:rPr lang="en-US" altLang="zh-TW" dirty="0"/>
              <a:t>reset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</a:p>
          <a:p>
            <a:pPr marL="0" indent="0">
              <a:buNone/>
            </a:pPr>
            <a:r>
              <a:rPr lang="en-US" altLang="zh-TW" dirty="0"/>
              <a:t>        for </a:t>
            </a:r>
            <a:r>
              <a:rPr lang="en-US" altLang="zh-TW" dirty="0" err="1"/>
              <a:t>i</a:t>
            </a:r>
            <a:r>
              <a:rPr lang="en-US" altLang="zh-TW" dirty="0"/>
              <a:t> in range(17):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six_data</a:t>
            </a:r>
            <a:r>
              <a:rPr lang="en-US" altLang="zh-TW" dirty="0"/>
              <a:t> = </a:t>
            </a:r>
            <a:r>
              <a:rPr lang="en-US" altLang="zh-TW" dirty="0" err="1"/>
              <a:t>accelerometer.get_values</a:t>
            </a:r>
            <a:r>
              <a:rPr lang="en-US" altLang="zh-TW" dirty="0"/>
              <a:t>()  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data.append</a:t>
            </a:r>
            <a:r>
              <a:rPr lang="en-US" altLang="zh-TW" dirty="0"/>
              <a:t>(</a:t>
            </a:r>
            <a:r>
              <a:rPr lang="en-US" altLang="zh-TW" dirty="0" err="1"/>
              <a:t>six_data</a:t>
            </a:r>
            <a:r>
              <a:rPr lang="en-US" altLang="zh-TW" dirty="0"/>
              <a:t>['</a:t>
            </a:r>
            <a:r>
              <a:rPr lang="en-US" altLang="zh-TW" dirty="0" err="1"/>
              <a:t>AcX</a:t>
            </a:r>
            <a:r>
              <a:rPr lang="en-US" altLang="zh-TW" dirty="0"/>
              <a:t>'])    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data.append</a:t>
            </a:r>
            <a:r>
              <a:rPr lang="en-US" altLang="zh-TW" dirty="0"/>
              <a:t>(</a:t>
            </a:r>
            <a:r>
              <a:rPr lang="en-US" altLang="zh-TW" dirty="0" err="1"/>
              <a:t>six_data</a:t>
            </a:r>
            <a:r>
              <a:rPr lang="en-US" altLang="zh-TW" dirty="0"/>
              <a:t>['</a:t>
            </a:r>
            <a:r>
              <a:rPr lang="en-US" altLang="zh-TW" dirty="0" err="1"/>
              <a:t>AcY</a:t>
            </a:r>
            <a:r>
              <a:rPr lang="en-US" altLang="zh-TW" dirty="0"/>
              <a:t>'])    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data.append</a:t>
            </a:r>
            <a:r>
              <a:rPr lang="en-US" altLang="zh-TW" dirty="0"/>
              <a:t>(</a:t>
            </a:r>
            <a:r>
              <a:rPr lang="en-US" altLang="zh-TW" dirty="0" err="1"/>
              <a:t>six_data</a:t>
            </a:r>
            <a:r>
              <a:rPr lang="en-US" altLang="zh-TW" dirty="0"/>
              <a:t>['</a:t>
            </a:r>
            <a:r>
              <a:rPr lang="en-US" altLang="zh-TW" dirty="0" err="1"/>
              <a:t>AcZ</a:t>
            </a:r>
            <a:r>
              <a:rPr lang="en-US" altLang="zh-TW" dirty="0"/>
              <a:t>'])    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data.append</a:t>
            </a:r>
            <a:r>
              <a:rPr lang="en-US" altLang="zh-TW" dirty="0"/>
              <a:t>(</a:t>
            </a:r>
            <a:r>
              <a:rPr lang="en-US" altLang="zh-TW" dirty="0" err="1"/>
              <a:t>six_data</a:t>
            </a:r>
            <a:r>
              <a:rPr lang="en-US" altLang="zh-TW" dirty="0"/>
              <a:t>['</a:t>
            </a:r>
            <a:r>
              <a:rPr lang="en-US" altLang="zh-TW" dirty="0" err="1"/>
              <a:t>GyX</a:t>
            </a:r>
            <a:r>
              <a:rPr lang="en-US" altLang="zh-TW" dirty="0"/>
              <a:t>'])    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data.append</a:t>
            </a:r>
            <a:r>
              <a:rPr lang="en-US" altLang="zh-TW" dirty="0"/>
              <a:t>(</a:t>
            </a:r>
            <a:r>
              <a:rPr lang="en-US" altLang="zh-TW" dirty="0" err="1"/>
              <a:t>six_data</a:t>
            </a:r>
            <a:r>
              <a:rPr lang="en-US" altLang="zh-TW" dirty="0"/>
              <a:t>['</a:t>
            </a:r>
            <a:r>
              <a:rPr lang="en-US" altLang="zh-TW" dirty="0" err="1"/>
              <a:t>GyY</a:t>
            </a:r>
            <a:r>
              <a:rPr lang="en-US" altLang="zh-TW" dirty="0"/>
              <a:t>'])    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data.append</a:t>
            </a:r>
            <a:r>
              <a:rPr lang="en-US" altLang="zh-TW" dirty="0"/>
              <a:t>(</a:t>
            </a:r>
            <a:r>
              <a:rPr lang="en-US" altLang="zh-TW" dirty="0" err="1"/>
              <a:t>six_data</a:t>
            </a:r>
            <a:r>
              <a:rPr lang="en-US" altLang="zh-TW" dirty="0"/>
              <a:t>['</a:t>
            </a:r>
            <a:r>
              <a:rPr lang="en-US" altLang="zh-TW" dirty="0" err="1"/>
              <a:t>GyZ</a:t>
            </a:r>
            <a:r>
              <a:rPr lang="en-US" altLang="zh-TW" dirty="0"/>
              <a:t>'])    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time.sleep</a:t>
            </a:r>
            <a:r>
              <a:rPr lang="en-US" altLang="zh-TW" dirty="0"/>
              <a:t>(0.01)</a:t>
            </a:r>
          </a:p>
          <a:p>
            <a:pPr marL="0" indent="0">
              <a:buNone/>
            </a:pPr>
            <a:r>
              <a:rPr lang="en-US" altLang="zh-TW" dirty="0"/>
              <a:t>        data = </a:t>
            </a:r>
            <a:r>
              <a:rPr lang="en-US" altLang="zh-TW" dirty="0" err="1"/>
              <a:t>np.array</a:t>
            </a:r>
            <a:r>
              <a:rPr lang="en-US" altLang="zh-TW" dirty="0"/>
              <a:t>([data])      # </a:t>
            </a:r>
            <a:r>
              <a:rPr lang="zh-TW" altLang="en-US" dirty="0"/>
              <a:t>將</a:t>
            </a:r>
            <a:r>
              <a:rPr lang="en-US" altLang="zh-TW" dirty="0"/>
              <a:t>data</a:t>
            </a:r>
            <a:r>
              <a:rPr lang="zh-TW" altLang="en-US" dirty="0"/>
              <a:t>轉換為</a:t>
            </a:r>
            <a:r>
              <a:rPr lang="en-US" altLang="zh-TW" dirty="0" err="1"/>
              <a:t>numpy</a:t>
            </a:r>
            <a:r>
              <a:rPr lang="zh-TW" altLang="en-US" dirty="0"/>
              <a:t>格式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/>
              <a:t>data = data-mean             # data</a:t>
            </a:r>
            <a:r>
              <a:rPr lang="zh-TW" altLang="en-US" dirty="0"/>
              <a:t>減掉平均數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/>
              <a:t>data = data/</a:t>
            </a:r>
            <a:r>
              <a:rPr lang="en-US" altLang="zh-TW" dirty="0" err="1"/>
              <a:t>std</a:t>
            </a:r>
            <a:r>
              <a:rPr lang="en-US" altLang="zh-TW" dirty="0"/>
              <a:t>              # data</a:t>
            </a:r>
            <a:r>
              <a:rPr lang="zh-TW" altLang="en-US" dirty="0"/>
              <a:t>除以標準差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 err="1"/>
              <a:t>status_label</a:t>
            </a:r>
            <a:r>
              <a:rPr lang="en-US" altLang="zh-TW" dirty="0"/>
              <a:t> = </a:t>
            </a:r>
            <a:r>
              <a:rPr lang="en-US" altLang="zh-TW" dirty="0" err="1"/>
              <a:t>model.predict_classes</a:t>
            </a:r>
            <a:r>
              <a:rPr lang="en-US" altLang="zh-TW" dirty="0"/>
              <a:t>(data)   # </a:t>
            </a:r>
            <a:r>
              <a:rPr lang="zh-TW" altLang="en-US" dirty="0"/>
              <a:t>得出狀態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/>
              <a:t>status = </a:t>
            </a:r>
            <a:r>
              <a:rPr lang="en-US" altLang="zh-TW" dirty="0" err="1"/>
              <a:t>label_name</a:t>
            </a:r>
            <a:r>
              <a:rPr lang="en-US" altLang="zh-TW" dirty="0"/>
              <a:t>[</a:t>
            </a:r>
            <a:r>
              <a:rPr lang="en-US" altLang="zh-TW" dirty="0" err="1"/>
              <a:t>status_label</a:t>
            </a:r>
            <a:r>
              <a:rPr lang="en-US" altLang="zh-TW" dirty="0"/>
              <a:t>[0]]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</a:p>
          <a:p>
            <a:pPr marL="0" indent="0">
              <a:buNone/>
            </a:pPr>
            <a:r>
              <a:rPr lang="en-US" altLang="zh-TW" dirty="0"/>
              <a:t>        print(status)</a:t>
            </a:r>
          </a:p>
          <a:p>
            <a:pPr marL="0" indent="0">
              <a:buNone/>
            </a:pPr>
            <a:r>
              <a:rPr lang="en-US" altLang="zh-TW" dirty="0"/>
              <a:t>        print('')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</a:p>
          <a:p>
            <a:pPr marL="0" indent="0">
              <a:buNone/>
            </a:pPr>
            <a:r>
              <a:rPr lang="en-US" altLang="zh-TW" dirty="0"/>
              <a:t>        if(status=='walk'):</a:t>
            </a:r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err="1"/>
              <a:t>step_count</a:t>
            </a:r>
            <a:r>
              <a:rPr lang="en-US" altLang="zh-TW" dirty="0"/>
              <a:t> += 1          # </a:t>
            </a:r>
            <a:r>
              <a:rPr lang="zh-TW" altLang="en-US" dirty="0"/>
              <a:t>總步數加 </a:t>
            </a:r>
            <a:r>
              <a:rPr lang="en-US" altLang="zh-TW" dirty="0"/>
              <a:t>1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last_AcX</a:t>
            </a:r>
            <a:r>
              <a:rPr lang="en-US" altLang="zh-TW" dirty="0"/>
              <a:t>=</a:t>
            </a:r>
            <a:r>
              <a:rPr lang="en-US" altLang="zh-TW" dirty="0" err="1"/>
              <a:t>AcX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time.sleep</a:t>
            </a:r>
            <a:r>
              <a:rPr lang="en-US" altLang="zh-TW" dirty="0"/>
              <a:t>(0.01)  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</a:p>
          <a:p>
            <a:pPr marL="0" indent="0">
              <a:buNone/>
            </a:pPr>
            <a:r>
              <a:rPr lang="en-US" altLang="zh-TW" dirty="0"/>
              <a:t>    if(</a:t>
            </a:r>
            <a:r>
              <a:rPr lang="en-US" altLang="zh-TW" dirty="0" err="1"/>
              <a:t>time.time</a:t>
            </a:r>
            <a:r>
              <a:rPr lang="en-US" altLang="zh-TW" dirty="0"/>
              <a:t>()-</a:t>
            </a:r>
            <a:r>
              <a:rPr lang="en-US" altLang="zh-TW" dirty="0" err="1"/>
              <a:t>last_time</a:t>
            </a:r>
            <a:r>
              <a:rPr lang="en-US" altLang="zh-TW" dirty="0"/>
              <a:t>&gt;=60):   # </a:t>
            </a:r>
            <a:r>
              <a:rPr lang="zh-TW" altLang="en-US" dirty="0"/>
              <a:t>每</a:t>
            </a:r>
            <a:r>
              <a:rPr lang="en-US" altLang="zh-TW" dirty="0"/>
              <a:t>1</a:t>
            </a:r>
            <a:r>
              <a:rPr lang="zh-TW" altLang="en-US" dirty="0"/>
              <a:t>分鐘顯示</a:t>
            </a:r>
            <a:r>
              <a:rPr lang="en-US" altLang="zh-TW" dirty="0"/>
              <a:t>1</a:t>
            </a:r>
            <a:r>
              <a:rPr lang="zh-TW" altLang="en-US" dirty="0"/>
              <a:t>次  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/>
              <a:t>print("</a:t>
            </a:r>
            <a:r>
              <a:rPr lang="zh-TW" altLang="en-US" dirty="0"/>
              <a:t>總步數</a:t>
            </a:r>
            <a:r>
              <a:rPr lang="en-US" altLang="zh-TW" dirty="0"/>
              <a:t>:",</a:t>
            </a:r>
            <a:r>
              <a:rPr lang="en-US" altLang="zh-TW" dirty="0" err="1"/>
              <a:t>step_count</a:t>
            </a:r>
            <a:r>
              <a:rPr lang="en-US" altLang="zh-TW" dirty="0"/>
              <a:t>)   # </a:t>
            </a:r>
            <a:r>
              <a:rPr lang="zh-TW" altLang="en-US" dirty="0"/>
              <a:t>顯示步數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/>
              <a:t>payload=[{"</a:t>
            </a:r>
            <a:r>
              <a:rPr lang="en-US" altLang="zh-TW" dirty="0" err="1"/>
              <a:t>id":"step","value</a:t>
            </a:r>
            <a:r>
              <a:rPr lang="en-US" altLang="zh-TW" dirty="0"/>
              <a:t>":[</a:t>
            </a:r>
            <a:r>
              <a:rPr lang="en-US" altLang="zh-TW" dirty="0" err="1"/>
              <a:t>step_count</a:t>
            </a:r>
            <a:r>
              <a:rPr lang="en-US" altLang="zh-TW" dirty="0"/>
              <a:t>]}] # </a:t>
            </a:r>
            <a:r>
              <a:rPr lang="zh-TW" altLang="en-US" dirty="0"/>
              <a:t>傳送的資料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/>
              <a:t># </a:t>
            </a:r>
            <a:r>
              <a:rPr lang="zh-TW" altLang="en-US" dirty="0"/>
              <a:t>傳送資料到</a:t>
            </a:r>
            <a:r>
              <a:rPr lang="en-US" altLang="zh-TW" dirty="0" err="1"/>
              <a:t>IoT</a:t>
            </a:r>
            <a:r>
              <a:rPr lang="zh-TW" altLang="en-US" dirty="0"/>
              <a:t>平台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 err="1"/>
              <a:t>client.publish</a:t>
            </a:r>
            <a:r>
              <a:rPr lang="en-US" altLang="zh-TW" dirty="0"/>
              <a:t>(                   </a:t>
            </a:r>
          </a:p>
          <a:p>
            <a:pPr marL="0" indent="0">
              <a:buNone/>
            </a:pPr>
            <a:r>
              <a:rPr lang="en-US" altLang="zh-TW" dirty="0"/>
              <a:t>                   b'/v1/device/</a:t>
            </a:r>
            <a:r>
              <a:rPr lang="zh-TW" altLang="en-US" dirty="0"/>
              <a:t>請填入設備編號</a:t>
            </a:r>
            <a:r>
              <a:rPr lang="en-US" altLang="zh-TW" dirty="0"/>
              <a:t>/</a:t>
            </a:r>
            <a:r>
              <a:rPr lang="en-US" altLang="zh-TW" dirty="0" err="1"/>
              <a:t>rawdata</a:t>
            </a:r>
            <a:r>
              <a:rPr lang="en-US" altLang="zh-TW" dirty="0"/>
              <a:t>',</a:t>
            </a:r>
          </a:p>
          <a:p>
            <a:pPr marL="0" indent="0">
              <a:buNone/>
            </a:pPr>
            <a:r>
              <a:rPr lang="en-US" altLang="zh-TW" dirty="0"/>
              <a:t>                   </a:t>
            </a:r>
            <a:r>
              <a:rPr lang="en-US" altLang="zh-TW" dirty="0" err="1"/>
              <a:t>str</a:t>
            </a:r>
            <a:r>
              <a:rPr lang="en-US" altLang="zh-TW" dirty="0"/>
              <a:t>(payload).encode()    # </a:t>
            </a:r>
            <a:r>
              <a:rPr lang="zh-TW" altLang="en-US" dirty="0"/>
              <a:t>傳送的資料改為</a:t>
            </a:r>
            <a:r>
              <a:rPr lang="en-US" altLang="zh-TW" dirty="0"/>
              <a:t>bytes</a:t>
            </a:r>
            <a:r>
              <a:rPr lang="zh-TW" altLang="en-US" dirty="0"/>
              <a:t>物件</a:t>
            </a:r>
          </a:p>
          <a:p>
            <a:pPr marL="0" indent="0">
              <a:buNone/>
            </a:pPr>
            <a:r>
              <a:rPr lang="zh-TW" altLang="en-US" dirty="0"/>
              <a:t>                   </a:t>
            </a:r>
            <a:r>
              <a:rPr lang="en-US" altLang="zh-TW" dirty="0"/>
              <a:t>)               </a:t>
            </a:r>
          </a:p>
          <a:p>
            <a:pPr marL="0" indent="0">
              <a:buNone/>
            </a:pPr>
            <a:r>
              <a:rPr lang="en-US" altLang="zh-TW" dirty="0"/>
              <a:t>        print('publish finish')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step_count</a:t>
            </a:r>
            <a:r>
              <a:rPr lang="en-US" altLang="zh-TW" dirty="0"/>
              <a:t>=0               # </a:t>
            </a:r>
            <a:r>
              <a:rPr lang="zh-TW" altLang="en-US" dirty="0"/>
              <a:t>重置步數</a:t>
            </a:r>
          </a:p>
          <a:p>
            <a:pPr marL="0" indent="0">
              <a:buNone/>
            </a:pPr>
            <a:r>
              <a:rPr lang="zh-TW" altLang="en-US" dirty="0"/>
              <a:t>        </a:t>
            </a:r>
            <a:r>
              <a:rPr lang="en-US" altLang="zh-TW" dirty="0" err="1"/>
              <a:t>last_time</a:t>
            </a:r>
            <a:r>
              <a:rPr lang="en-US" altLang="zh-TW" dirty="0"/>
              <a:t>=</a:t>
            </a:r>
            <a:r>
              <a:rPr lang="en-US" altLang="zh-TW" dirty="0" err="1"/>
              <a:t>time.time</a:t>
            </a:r>
            <a:r>
              <a:rPr lang="en-US" altLang="zh-TW" dirty="0"/>
              <a:t>()      # </a:t>
            </a:r>
            <a:r>
              <a:rPr lang="zh-TW" altLang="en-US" dirty="0"/>
              <a:t>重置時間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步驟五雲端步頻紀錄儀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826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45978"/>
            <a:ext cx="1800200" cy="3860430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步驟六手機步頻監控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784707"/>
            <a:ext cx="1872208" cy="401484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781673"/>
            <a:ext cx="1766910" cy="378904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821361"/>
            <a:ext cx="1800200" cy="386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2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620688"/>
            <a:ext cx="4493722" cy="5868332"/>
          </a:xfrm>
        </p:spPr>
      </p:pic>
    </p:spTree>
    <p:extLst>
      <p:ext uri="{BB962C8B-B14F-4D97-AF65-F5344CB8AC3E}">
        <p14:creationId xmlns:p14="http://schemas.microsoft.com/office/powerpoint/2010/main" val="127446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ESP32</a:t>
            </a:r>
          </a:p>
          <a:p>
            <a:r>
              <a:rPr lang="zh-TW" altLang="en-US" dirty="0"/>
              <a:t>六軸加速</a:t>
            </a:r>
            <a:r>
              <a:rPr lang="zh-TW" altLang="en-US" dirty="0" smtClean="0"/>
              <a:t>規 </a:t>
            </a:r>
            <a:r>
              <a:rPr lang="en-US" altLang="zh-TW" dirty="0" smtClean="0"/>
              <a:t>– MPU6050</a:t>
            </a:r>
          </a:p>
          <a:p>
            <a:r>
              <a:rPr lang="zh-TW" altLang="en-US" dirty="0"/>
              <a:t>麵包</a:t>
            </a:r>
            <a:r>
              <a:rPr lang="zh-TW" altLang="en-US" dirty="0" smtClean="0"/>
              <a:t>版</a:t>
            </a:r>
            <a:endParaRPr lang="en-US" altLang="zh-TW" dirty="0" smtClean="0"/>
          </a:p>
          <a:p>
            <a:r>
              <a:rPr lang="zh-TW" altLang="en-US" dirty="0" smtClean="0"/>
              <a:t>杜邦線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材料清單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276872"/>
            <a:ext cx="3226972" cy="16937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293096"/>
            <a:ext cx="1661170" cy="166117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77" y="4439605"/>
            <a:ext cx="1952897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72067" y="2675467"/>
            <a:ext cx="3771941" cy="34506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dirty="0"/>
              <a:t>from machine import I2C, Pin</a:t>
            </a:r>
          </a:p>
          <a:p>
            <a:pPr marL="0" indent="0">
              <a:buNone/>
            </a:pPr>
            <a:r>
              <a:rPr lang="en-US" altLang="zh-TW" dirty="0"/>
              <a:t>import mpu6050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i2c = I2C(</a:t>
            </a:r>
            <a:r>
              <a:rPr lang="en-US" altLang="zh-TW" dirty="0" err="1"/>
              <a:t>scl</a:t>
            </a:r>
            <a:r>
              <a:rPr lang="en-US" altLang="zh-TW" dirty="0"/>
              <a:t>=Pin(25),</a:t>
            </a:r>
            <a:r>
              <a:rPr lang="en-US" altLang="zh-TW" dirty="0" err="1"/>
              <a:t>sda</a:t>
            </a:r>
            <a:r>
              <a:rPr lang="en-US" altLang="zh-TW" dirty="0"/>
              <a:t>=Pin(26))</a:t>
            </a:r>
          </a:p>
          <a:p>
            <a:pPr marL="0" indent="0">
              <a:buNone/>
            </a:pPr>
            <a:r>
              <a:rPr lang="en-US" altLang="zh-TW" dirty="0"/>
              <a:t>accelerometer = mpu6050.accel(i2c)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while(</a:t>
            </a:r>
            <a:r>
              <a:rPr lang="en-US" altLang="zh-TW" dirty="0" err="1"/>
              <a:t>accelerometer.get_values</a:t>
            </a:r>
            <a:r>
              <a:rPr lang="en-US" altLang="zh-TW" dirty="0"/>
              <a:t>()['</a:t>
            </a:r>
            <a:r>
              <a:rPr lang="en-US" altLang="zh-TW" dirty="0" err="1"/>
              <a:t>AcX</a:t>
            </a:r>
            <a:r>
              <a:rPr lang="en-US" altLang="zh-TW" dirty="0"/>
              <a:t>']==0 and</a:t>
            </a:r>
          </a:p>
          <a:p>
            <a:pPr marL="0" indent="0">
              <a:buNone/>
            </a:pPr>
            <a:r>
              <a:rPr lang="en-US" altLang="zh-TW" dirty="0"/>
              <a:t>      </a:t>
            </a:r>
            <a:r>
              <a:rPr lang="en-US" altLang="zh-TW" dirty="0" err="1"/>
              <a:t>accelerometer.get_values</a:t>
            </a:r>
            <a:r>
              <a:rPr lang="en-US" altLang="zh-TW" dirty="0"/>
              <a:t>()['</a:t>
            </a:r>
            <a:r>
              <a:rPr lang="en-US" altLang="zh-TW" dirty="0" err="1"/>
              <a:t>AcY</a:t>
            </a:r>
            <a:r>
              <a:rPr lang="en-US" altLang="zh-TW" dirty="0"/>
              <a:t>']==0 and</a:t>
            </a:r>
          </a:p>
          <a:p>
            <a:pPr marL="0" indent="0">
              <a:buNone/>
            </a:pPr>
            <a:r>
              <a:rPr lang="en-US" altLang="zh-TW" dirty="0"/>
              <a:t>      </a:t>
            </a:r>
            <a:r>
              <a:rPr lang="en-US" altLang="zh-TW" dirty="0" err="1"/>
              <a:t>accelerometer.get_values</a:t>
            </a:r>
            <a:r>
              <a:rPr lang="en-US" altLang="zh-TW" dirty="0"/>
              <a:t>()['</a:t>
            </a:r>
            <a:r>
              <a:rPr lang="en-US" altLang="zh-TW" dirty="0" err="1"/>
              <a:t>AcZ</a:t>
            </a:r>
            <a:r>
              <a:rPr lang="en-US" altLang="zh-TW" dirty="0"/>
              <a:t>']==0 ):</a:t>
            </a:r>
          </a:p>
          <a:p>
            <a:pPr marL="0" indent="0">
              <a:buNone/>
            </a:pPr>
            <a:r>
              <a:rPr lang="en-US" altLang="zh-TW" dirty="0"/>
              <a:t>    pass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six_data</a:t>
            </a:r>
            <a:r>
              <a:rPr lang="en-US" altLang="zh-TW" dirty="0"/>
              <a:t> = </a:t>
            </a:r>
            <a:r>
              <a:rPr lang="en-US" altLang="zh-TW" dirty="0" err="1"/>
              <a:t>accelerometer.get_values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six_data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print(</a:t>
            </a:r>
            <a:r>
              <a:rPr lang="en-US" altLang="zh-TW" dirty="0" err="1"/>
              <a:t>six_data</a:t>
            </a:r>
            <a:r>
              <a:rPr lang="en-US" altLang="zh-TW" dirty="0"/>
              <a:t>['</a:t>
            </a:r>
            <a:r>
              <a:rPr lang="en-US" altLang="zh-TW" dirty="0" err="1"/>
              <a:t>AcX</a:t>
            </a:r>
            <a:r>
              <a:rPr lang="en-US" altLang="zh-TW" dirty="0"/>
              <a:t>'])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步驟一 測試加速規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780928"/>
            <a:ext cx="3937706" cy="223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0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67544" y="1628800"/>
            <a:ext cx="8424935" cy="4968552"/>
          </a:xfrm>
        </p:spPr>
        <p:txBody>
          <a:bodyPr numCol="2">
            <a:normAutofit fontScale="32500" lnSpcReduction="20000"/>
          </a:bodyPr>
          <a:lstStyle/>
          <a:p>
            <a:r>
              <a:rPr lang="en-US" altLang="zh-TW" dirty="0"/>
              <a:t>from machine import I2C, Pin</a:t>
            </a:r>
          </a:p>
          <a:p>
            <a:r>
              <a:rPr lang="en-US" altLang="zh-TW" dirty="0"/>
              <a:t>import mpu6050</a:t>
            </a:r>
          </a:p>
          <a:p>
            <a:r>
              <a:rPr lang="en-US" altLang="zh-TW" dirty="0"/>
              <a:t>import time</a:t>
            </a:r>
          </a:p>
          <a:p>
            <a:endParaRPr lang="en-US" altLang="zh-TW" dirty="0"/>
          </a:p>
          <a:p>
            <a:r>
              <a:rPr lang="en-US" altLang="zh-TW" dirty="0" err="1"/>
              <a:t>button_yes</a:t>
            </a:r>
            <a:r>
              <a:rPr lang="en-US" altLang="zh-TW" dirty="0"/>
              <a:t>=Pin(12,Pin.IN,Pin.PULL_UP)   # </a:t>
            </a:r>
            <a:r>
              <a:rPr lang="zh-TW" altLang="en-US" dirty="0"/>
              <a:t>儲存按鈕</a:t>
            </a:r>
          </a:p>
          <a:p>
            <a:r>
              <a:rPr lang="en-US" altLang="zh-TW" dirty="0" err="1"/>
              <a:t>button_no</a:t>
            </a:r>
            <a:r>
              <a:rPr lang="en-US" altLang="zh-TW" dirty="0"/>
              <a:t>=Pin(13,Pin.IN,Pin.PULL_UP)    # </a:t>
            </a:r>
            <a:r>
              <a:rPr lang="zh-TW" altLang="en-US" dirty="0"/>
              <a:t>捨棄按鈕</a:t>
            </a:r>
          </a:p>
          <a:p>
            <a:r>
              <a:rPr lang="en-US" altLang="zh-TW" dirty="0"/>
              <a:t>i2c = I2C(</a:t>
            </a:r>
            <a:r>
              <a:rPr lang="en-US" altLang="zh-TW" dirty="0" err="1"/>
              <a:t>scl</a:t>
            </a:r>
            <a:r>
              <a:rPr lang="en-US" altLang="zh-TW" dirty="0"/>
              <a:t>=Pin(25),</a:t>
            </a:r>
            <a:r>
              <a:rPr lang="en-US" altLang="zh-TW" dirty="0" err="1"/>
              <a:t>sda</a:t>
            </a:r>
            <a:r>
              <a:rPr lang="en-US" altLang="zh-TW" dirty="0"/>
              <a:t>=Pin(26))</a:t>
            </a:r>
          </a:p>
          <a:p>
            <a:r>
              <a:rPr lang="en-US" altLang="zh-TW" dirty="0"/>
              <a:t>accelerometer = mpu6050.accel(i2c)</a:t>
            </a:r>
          </a:p>
          <a:p>
            <a:r>
              <a:rPr lang="en-US" altLang="zh-TW" dirty="0"/>
              <a:t>f=open('</a:t>
            </a:r>
            <a:r>
              <a:rPr lang="en-US" altLang="zh-TW" dirty="0" err="1"/>
              <a:t>walk.txt','w</a:t>
            </a:r>
            <a:r>
              <a:rPr lang="en-US" altLang="zh-TW" dirty="0"/>
              <a:t>')                  # </a:t>
            </a:r>
            <a:r>
              <a:rPr lang="zh-TW" altLang="en-US" dirty="0"/>
              <a:t>開啟</a:t>
            </a:r>
            <a:r>
              <a:rPr lang="en-US" altLang="zh-TW" dirty="0"/>
              <a:t>txt</a:t>
            </a:r>
            <a:r>
              <a:rPr lang="zh-TW" altLang="en-US" dirty="0"/>
              <a:t>檔</a:t>
            </a:r>
          </a:p>
          <a:p>
            <a:endParaRPr lang="zh-TW" altLang="en-US" dirty="0"/>
          </a:p>
          <a:p>
            <a:r>
              <a:rPr lang="en-US" altLang="zh-TW" dirty="0"/>
              <a:t>data=[]             # </a:t>
            </a:r>
            <a:r>
              <a:rPr lang="zh-TW" altLang="en-US" dirty="0"/>
              <a:t>儲存資料的</a:t>
            </a:r>
            <a:r>
              <a:rPr lang="en-US" altLang="zh-TW" dirty="0"/>
              <a:t>list</a:t>
            </a:r>
          </a:p>
          <a:p>
            <a:r>
              <a:rPr lang="en-US" altLang="zh-TW" dirty="0"/>
              <a:t>reset=False         # </a:t>
            </a:r>
            <a:r>
              <a:rPr lang="zh-TW" altLang="en-US" dirty="0"/>
              <a:t>是否開始偵測新的一筆資料</a:t>
            </a:r>
          </a:p>
          <a:p>
            <a:endParaRPr lang="zh-TW" altLang="en-US" dirty="0"/>
          </a:p>
          <a:p>
            <a:r>
              <a:rPr lang="en-US" altLang="zh-TW" dirty="0"/>
              <a:t># </a:t>
            </a:r>
            <a:r>
              <a:rPr lang="zh-TW" altLang="en-US" dirty="0"/>
              <a:t>等待值恢復正常</a:t>
            </a:r>
          </a:p>
          <a:p>
            <a:r>
              <a:rPr lang="en-US" altLang="zh-TW" dirty="0"/>
              <a:t>while(</a:t>
            </a:r>
            <a:r>
              <a:rPr lang="en-US" altLang="zh-TW" dirty="0" err="1"/>
              <a:t>accelerometer.get_values</a:t>
            </a:r>
            <a:r>
              <a:rPr lang="en-US" altLang="zh-TW" dirty="0"/>
              <a:t>()['</a:t>
            </a:r>
            <a:r>
              <a:rPr lang="en-US" altLang="zh-TW" dirty="0" err="1"/>
              <a:t>AcX</a:t>
            </a:r>
            <a:r>
              <a:rPr lang="en-US" altLang="zh-TW" dirty="0"/>
              <a:t>']==0 and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accelerometer.get_values</a:t>
            </a:r>
            <a:r>
              <a:rPr lang="en-US" altLang="zh-TW" dirty="0"/>
              <a:t>()['</a:t>
            </a:r>
            <a:r>
              <a:rPr lang="en-US" altLang="zh-TW" dirty="0" err="1"/>
              <a:t>AcY</a:t>
            </a:r>
            <a:r>
              <a:rPr lang="en-US" altLang="zh-TW" dirty="0"/>
              <a:t>']==0 and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accelerometer.get_values</a:t>
            </a:r>
            <a:r>
              <a:rPr lang="en-US" altLang="zh-TW" dirty="0"/>
              <a:t>()['</a:t>
            </a:r>
            <a:r>
              <a:rPr lang="en-US" altLang="zh-TW" dirty="0" err="1"/>
              <a:t>AcZ</a:t>
            </a:r>
            <a:r>
              <a:rPr lang="en-US" altLang="zh-TW" dirty="0"/>
              <a:t>']==0):  </a:t>
            </a:r>
          </a:p>
          <a:p>
            <a:r>
              <a:rPr lang="en-US" altLang="zh-TW" dirty="0"/>
              <a:t>    pass</a:t>
            </a:r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儲存</a:t>
            </a:r>
            <a:r>
              <a:rPr lang="en-US" altLang="zh-TW" dirty="0"/>
              <a:t>100</a:t>
            </a:r>
            <a:r>
              <a:rPr lang="zh-TW" altLang="en-US" dirty="0"/>
              <a:t>筆</a:t>
            </a:r>
          </a:p>
          <a:p>
            <a:r>
              <a:rPr lang="en-US" altLang="zh-TW" dirty="0"/>
              <a:t>for j in range(100):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while True:</a:t>
            </a:r>
          </a:p>
          <a:p>
            <a:r>
              <a:rPr lang="en-US" altLang="zh-TW" dirty="0"/>
              <a:t>        # </a:t>
            </a:r>
            <a:r>
              <a:rPr lang="zh-TW" altLang="en-US" dirty="0"/>
              <a:t>如果第一筆或上一筆資料剛結束時</a:t>
            </a:r>
            <a:r>
              <a:rPr lang="en-US" altLang="zh-TW" dirty="0"/>
              <a:t>, </a:t>
            </a:r>
            <a:r>
              <a:rPr lang="zh-TW" altLang="en-US" dirty="0"/>
              <a:t>初始化六軸的值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if(reset==False):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time.sleep</a:t>
            </a:r>
            <a:r>
              <a:rPr lang="en-US" altLang="zh-TW" dirty="0"/>
              <a:t>(0.3)   # </a:t>
            </a:r>
            <a:r>
              <a:rPr lang="zh-TW" altLang="en-US" dirty="0"/>
              <a:t>暫停一下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print('')         </a:t>
            </a:r>
          </a:p>
          <a:p>
            <a:r>
              <a:rPr lang="en-US" altLang="zh-TW" dirty="0"/>
              <a:t>            print("</a:t>
            </a:r>
            <a:r>
              <a:rPr lang="zh-TW" altLang="en-US" dirty="0"/>
              <a:t>第</a:t>
            </a:r>
            <a:r>
              <a:rPr lang="en-US" altLang="zh-TW" dirty="0"/>
              <a:t>"+</a:t>
            </a:r>
            <a:r>
              <a:rPr lang="en-US" altLang="zh-TW" dirty="0" err="1"/>
              <a:t>str</a:t>
            </a:r>
            <a:r>
              <a:rPr lang="en-US" altLang="zh-TW" dirty="0"/>
              <a:t>(j+1)+"</a:t>
            </a:r>
            <a:r>
              <a:rPr lang="zh-TW" altLang="en-US" dirty="0"/>
              <a:t>筆</a:t>
            </a:r>
            <a:r>
              <a:rPr lang="en-US" altLang="zh-TW" dirty="0"/>
              <a:t>, </a:t>
            </a:r>
            <a:r>
              <a:rPr lang="zh-TW" altLang="en-US" dirty="0"/>
              <a:t>可以開始走動</a:t>
            </a:r>
            <a:r>
              <a:rPr lang="en-US" altLang="zh-TW" dirty="0"/>
              <a:t>:")</a:t>
            </a:r>
          </a:p>
          <a:p>
            <a:r>
              <a:rPr lang="en-US" altLang="zh-TW" dirty="0"/>
              <a:t>            data=[]</a:t>
            </a:r>
          </a:p>
          <a:p>
            <a:r>
              <a:rPr lang="en-US" altLang="zh-TW" dirty="0"/>
              <a:t>            accelerometer = mpu6050.accel(i2c)   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six_data</a:t>
            </a:r>
            <a:r>
              <a:rPr lang="en-US" altLang="zh-TW" dirty="0"/>
              <a:t> = </a:t>
            </a:r>
            <a:r>
              <a:rPr lang="en-US" altLang="zh-TW" dirty="0" err="1"/>
              <a:t>accelerometer.get_values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            </a:t>
            </a:r>
          </a:p>
          <a:p>
            <a:r>
              <a:rPr lang="en-US" altLang="zh-TW" dirty="0"/>
              <a:t>            # </a:t>
            </a:r>
            <a:r>
              <a:rPr lang="zh-TW" altLang="en-US" dirty="0"/>
              <a:t>將</a:t>
            </a:r>
            <a:r>
              <a:rPr lang="en-US" altLang="zh-TW" dirty="0"/>
              <a:t>x</a:t>
            </a:r>
            <a:r>
              <a:rPr lang="zh-TW" altLang="en-US" dirty="0"/>
              <a:t>軸加速度的值存到</a:t>
            </a:r>
            <a:r>
              <a:rPr lang="en-US" altLang="zh-TW" dirty="0"/>
              <a:t>『</a:t>
            </a:r>
            <a:r>
              <a:rPr lang="zh-TW" altLang="en-US" dirty="0"/>
              <a:t>上次</a:t>
            </a:r>
            <a:r>
              <a:rPr lang="en-US" altLang="zh-TW" dirty="0"/>
              <a:t>x</a:t>
            </a:r>
            <a:r>
              <a:rPr lang="zh-TW" altLang="en-US" dirty="0"/>
              <a:t>軸加速度</a:t>
            </a:r>
            <a:r>
              <a:rPr lang="en-US" altLang="zh-TW" dirty="0"/>
              <a:t>』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last_AcX</a:t>
            </a:r>
            <a:r>
              <a:rPr lang="en-US" altLang="zh-TW" dirty="0"/>
              <a:t>=</a:t>
            </a:r>
            <a:r>
              <a:rPr lang="en-US" altLang="zh-TW" dirty="0" err="1"/>
              <a:t>six_data</a:t>
            </a:r>
            <a:r>
              <a:rPr lang="en-US" altLang="zh-TW" dirty="0"/>
              <a:t>['</a:t>
            </a:r>
            <a:r>
              <a:rPr lang="en-US" altLang="zh-TW" dirty="0" err="1"/>
              <a:t>AcX</a:t>
            </a:r>
            <a:r>
              <a:rPr lang="en-US" altLang="zh-TW" dirty="0"/>
              <a:t>']          </a:t>
            </a:r>
          </a:p>
          <a:p>
            <a:r>
              <a:rPr lang="en-US" altLang="zh-TW" dirty="0"/>
              <a:t>            reset=True</a:t>
            </a:r>
          </a:p>
          <a:p>
            <a:r>
              <a:rPr lang="en-US" altLang="zh-TW" dirty="0"/>
              <a:t>            </a:t>
            </a:r>
          </a:p>
          <a:p>
            <a:r>
              <a:rPr lang="en-US" altLang="zh-TW" dirty="0"/>
              <a:t>        # </a:t>
            </a:r>
            <a:r>
              <a:rPr lang="zh-TW" altLang="en-US" dirty="0"/>
              <a:t>開始偵測值</a:t>
            </a:r>
          </a:p>
          <a:p>
            <a:r>
              <a:rPr lang="zh-TW" altLang="en-US" dirty="0"/>
              <a:t>        </a:t>
            </a:r>
            <a:r>
              <a:rPr lang="en-US" altLang="zh-TW" dirty="0" err="1"/>
              <a:t>six_data</a:t>
            </a:r>
            <a:r>
              <a:rPr lang="en-US" altLang="zh-TW" dirty="0"/>
              <a:t> = </a:t>
            </a:r>
            <a:r>
              <a:rPr lang="en-US" altLang="zh-TW" dirty="0" err="1"/>
              <a:t>accelerometer.get_values</a:t>
            </a:r>
            <a:r>
              <a:rPr lang="en-US" altLang="zh-TW" dirty="0"/>
              <a:t>()   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AcX</a:t>
            </a:r>
            <a:r>
              <a:rPr lang="en-US" altLang="zh-TW" dirty="0"/>
              <a:t>=</a:t>
            </a:r>
            <a:r>
              <a:rPr lang="en-US" altLang="zh-TW" dirty="0" err="1"/>
              <a:t>six_data</a:t>
            </a:r>
            <a:r>
              <a:rPr lang="en-US" altLang="zh-TW" dirty="0"/>
              <a:t>['</a:t>
            </a:r>
            <a:r>
              <a:rPr lang="en-US" altLang="zh-TW" dirty="0" err="1"/>
              <a:t>AcX</a:t>
            </a:r>
            <a:r>
              <a:rPr lang="en-US" altLang="zh-TW" dirty="0"/>
              <a:t>']    # x</a:t>
            </a:r>
            <a:r>
              <a:rPr lang="zh-TW" altLang="en-US" dirty="0"/>
              <a:t>軸加速度</a:t>
            </a:r>
          </a:p>
          <a:p>
            <a:endParaRPr lang="zh-TW" altLang="en-US" dirty="0"/>
          </a:p>
          <a:p>
            <a:r>
              <a:rPr lang="zh-TW" altLang="en-US" dirty="0"/>
              <a:t>        </a:t>
            </a:r>
            <a:r>
              <a:rPr lang="en-US" altLang="zh-TW" dirty="0"/>
              <a:t># </a:t>
            </a:r>
            <a:r>
              <a:rPr lang="zh-TW" altLang="en-US" dirty="0"/>
              <a:t>上次</a:t>
            </a:r>
            <a:r>
              <a:rPr lang="en-US" altLang="zh-TW" dirty="0"/>
              <a:t>x</a:t>
            </a:r>
            <a:r>
              <a:rPr lang="zh-TW" altLang="en-US" dirty="0"/>
              <a:t>軸加速度與這次</a:t>
            </a:r>
            <a:r>
              <a:rPr lang="en-US" altLang="zh-TW" dirty="0"/>
              <a:t>x</a:t>
            </a:r>
            <a:r>
              <a:rPr lang="zh-TW" altLang="en-US" dirty="0"/>
              <a:t>軸加速度相差大於</a:t>
            </a:r>
            <a:r>
              <a:rPr lang="en-US" altLang="zh-TW" dirty="0"/>
              <a:t>3000(</a:t>
            </a:r>
            <a:r>
              <a:rPr lang="zh-TW" altLang="en-US" dirty="0"/>
              <a:t>數字可自行更改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 if abs(</a:t>
            </a:r>
            <a:r>
              <a:rPr lang="en-US" altLang="zh-TW" dirty="0" err="1"/>
              <a:t>AcX-last_AcX</a:t>
            </a:r>
            <a:r>
              <a:rPr lang="en-US" altLang="zh-TW" dirty="0"/>
              <a:t>)&gt;3000:</a:t>
            </a:r>
          </a:p>
          <a:p>
            <a:r>
              <a:rPr lang="en-US" altLang="zh-TW" dirty="0"/>
              <a:t>            </a:t>
            </a:r>
          </a:p>
          <a:p>
            <a:r>
              <a:rPr lang="en-US" altLang="zh-TW" dirty="0"/>
              <a:t>            reset=False</a:t>
            </a:r>
          </a:p>
          <a:p>
            <a:r>
              <a:rPr lang="en-US" altLang="zh-TW" dirty="0"/>
              <a:t>            print('action')</a:t>
            </a:r>
          </a:p>
          <a:p>
            <a:r>
              <a:rPr lang="en-US" altLang="zh-TW" dirty="0"/>
              <a:t>            </a:t>
            </a:r>
          </a:p>
          <a:p>
            <a:r>
              <a:rPr lang="en-US" altLang="zh-TW" dirty="0"/>
              <a:t>            for </a:t>
            </a:r>
            <a:r>
              <a:rPr lang="en-US" altLang="zh-TW" dirty="0" err="1"/>
              <a:t>i</a:t>
            </a:r>
            <a:r>
              <a:rPr lang="en-US" altLang="zh-TW" dirty="0"/>
              <a:t> in range(17):   # </a:t>
            </a:r>
            <a:r>
              <a:rPr lang="zh-TW" altLang="en-US" dirty="0"/>
              <a:t>收集</a:t>
            </a:r>
            <a:r>
              <a:rPr lang="en-US" altLang="zh-TW" dirty="0"/>
              <a:t>17</a:t>
            </a:r>
            <a:r>
              <a:rPr lang="zh-TW" altLang="en-US" dirty="0"/>
              <a:t>次</a:t>
            </a:r>
            <a:r>
              <a:rPr lang="en-US" altLang="zh-TW" dirty="0"/>
              <a:t>6</a:t>
            </a:r>
            <a:r>
              <a:rPr lang="zh-TW" altLang="en-US" dirty="0"/>
              <a:t>軸數值</a:t>
            </a:r>
          </a:p>
          <a:p>
            <a:r>
              <a:rPr lang="zh-TW" altLang="en-US" dirty="0"/>
              <a:t>                </a:t>
            </a:r>
            <a:r>
              <a:rPr lang="en-US" altLang="zh-TW" dirty="0" err="1"/>
              <a:t>six_data</a:t>
            </a:r>
            <a:r>
              <a:rPr lang="en-US" altLang="zh-TW" dirty="0"/>
              <a:t> = </a:t>
            </a:r>
            <a:r>
              <a:rPr lang="en-US" altLang="zh-TW" dirty="0" err="1"/>
              <a:t>accelerometer.get_values</a:t>
            </a:r>
            <a:r>
              <a:rPr lang="en-US" altLang="zh-TW" dirty="0"/>
              <a:t>()   </a:t>
            </a:r>
          </a:p>
          <a:p>
            <a:endParaRPr lang="en-US" altLang="zh-TW" dirty="0"/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data.append</a:t>
            </a:r>
            <a:r>
              <a:rPr lang="en-US" altLang="zh-TW" dirty="0"/>
              <a:t>(</a:t>
            </a:r>
            <a:r>
              <a:rPr lang="en-US" altLang="zh-TW" dirty="0" err="1"/>
              <a:t>six_data</a:t>
            </a:r>
            <a:r>
              <a:rPr lang="en-US" altLang="zh-TW" dirty="0"/>
              <a:t>['</a:t>
            </a:r>
            <a:r>
              <a:rPr lang="en-US" altLang="zh-TW" dirty="0" err="1"/>
              <a:t>AcX</a:t>
            </a:r>
            <a:r>
              <a:rPr lang="en-US" altLang="zh-TW" dirty="0"/>
              <a:t>'])  # </a:t>
            </a:r>
            <a:r>
              <a:rPr lang="zh-TW" altLang="en-US" dirty="0"/>
              <a:t>加速度計 </a:t>
            </a:r>
            <a:r>
              <a:rPr lang="en-US" altLang="zh-TW" dirty="0"/>
              <a:t>x </a:t>
            </a:r>
            <a:r>
              <a:rPr lang="zh-TW" altLang="en-US" dirty="0"/>
              <a:t>軸</a:t>
            </a:r>
          </a:p>
          <a:p>
            <a:r>
              <a:rPr lang="zh-TW" altLang="en-US" dirty="0"/>
              <a:t>                </a:t>
            </a:r>
            <a:r>
              <a:rPr lang="en-US" altLang="zh-TW" dirty="0" err="1"/>
              <a:t>data.append</a:t>
            </a:r>
            <a:r>
              <a:rPr lang="en-US" altLang="zh-TW" dirty="0"/>
              <a:t>(</a:t>
            </a:r>
            <a:r>
              <a:rPr lang="en-US" altLang="zh-TW" dirty="0" err="1"/>
              <a:t>six_data</a:t>
            </a:r>
            <a:r>
              <a:rPr lang="en-US" altLang="zh-TW" dirty="0"/>
              <a:t>['</a:t>
            </a:r>
            <a:r>
              <a:rPr lang="en-US" altLang="zh-TW" dirty="0" err="1"/>
              <a:t>AcY</a:t>
            </a:r>
            <a:r>
              <a:rPr lang="en-US" altLang="zh-TW" dirty="0"/>
              <a:t>'])  # </a:t>
            </a:r>
            <a:r>
              <a:rPr lang="zh-TW" altLang="en-US" dirty="0"/>
              <a:t>加速度計 </a:t>
            </a:r>
            <a:r>
              <a:rPr lang="en-US" altLang="zh-TW" dirty="0"/>
              <a:t>y </a:t>
            </a:r>
            <a:r>
              <a:rPr lang="zh-TW" altLang="en-US" dirty="0"/>
              <a:t>軸</a:t>
            </a:r>
          </a:p>
          <a:p>
            <a:r>
              <a:rPr lang="zh-TW" altLang="en-US" dirty="0"/>
              <a:t>                </a:t>
            </a:r>
            <a:r>
              <a:rPr lang="en-US" altLang="zh-TW" dirty="0" err="1"/>
              <a:t>data.append</a:t>
            </a:r>
            <a:r>
              <a:rPr lang="en-US" altLang="zh-TW" dirty="0"/>
              <a:t>(</a:t>
            </a:r>
            <a:r>
              <a:rPr lang="en-US" altLang="zh-TW" dirty="0" err="1"/>
              <a:t>six_data</a:t>
            </a:r>
            <a:r>
              <a:rPr lang="en-US" altLang="zh-TW" dirty="0"/>
              <a:t>['</a:t>
            </a:r>
            <a:r>
              <a:rPr lang="en-US" altLang="zh-TW" dirty="0" err="1"/>
              <a:t>AcZ</a:t>
            </a:r>
            <a:r>
              <a:rPr lang="en-US" altLang="zh-TW" dirty="0"/>
              <a:t>'])  # </a:t>
            </a:r>
            <a:r>
              <a:rPr lang="zh-TW" altLang="en-US" dirty="0"/>
              <a:t>加速度計 </a:t>
            </a:r>
            <a:r>
              <a:rPr lang="en-US" altLang="zh-TW" dirty="0"/>
              <a:t>z </a:t>
            </a:r>
            <a:r>
              <a:rPr lang="zh-TW" altLang="en-US" dirty="0"/>
              <a:t>軸</a:t>
            </a:r>
          </a:p>
          <a:p>
            <a:r>
              <a:rPr lang="zh-TW" altLang="en-US" dirty="0"/>
              <a:t>                </a:t>
            </a:r>
            <a:r>
              <a:rPr lang="en-US" altLang="zh-TW" dirty="0" err="1"/>
              <a:t>data.append</a:t>
            </a:r>
            <a:r>
              <a:rPr lang="en-US" altLang="zh-TW" dirty="0"/>
              <a:t>(</a:t>
            </a:r>
            <a:r>
              <a:rPr lang="en-US" altLang="zh-TW" dirty="0" err="1"/>
              <a:t>six_data</a:t>
            </a:r>
            <a:r>
              <a:rPr lang="en-US" altLang="zh-TW" dirty="0"/>
              <a:t>['</a:t>
            </a:r>
            <a:r>
              <a:rPr lang="en-US" altLang="zh-TW" dirty="0" err="1"/>
              <a:t>GyX</a:t>
            </a:r>
            <a:r>
              <a:rPr lang="en-US" altLang="zh-TW" dirty="0"/>
              <a:t>'])  # </a:t>
            </a:r>
            <a:r>
              <a:rPr lang="zh-TW" altLang="en-US" dirty="0"/>
              <a:t>陀螺儀 </a:t>
            </a:r>
            <a:r>
              <a:rPr lang="en-US" altLang="zh-TW" dirty="0"/>
              <a:t>x </a:t>
            </a:r>
            <a:r>
              <a:rPr lang="zh-TW" altLang="en-US" dirty="0"/>
              <a:t>軸</a:t>
            </a:r>
          </a:p>
          <a:p>
            <a:r>
              <a:rPr lang="zh-TW" altLang="en-US" dirty="0"/>
              <a:t>                </a:t>
            </a:r>
            <a:r>
              <a:rPr lang="en-US" altLang="zh-TW" dirty="0" err="1"/>
              <a:t>data.append</a:t>
            </a:r>
            <a:r>
              <a:rPr lang="en-US" altLang="zh-TW" dirty="0"/>
              <a:t>(</a:t>
            </a:r>
            <a:r>
              <a:rPr lang="en-US" altLang="zh-TW" dirty="0" err="1"/>
              <a:t>six_data</a:t>
            </a:r>
            <a:r>
              <a:rPr lang="en-US" altLang="zh-TW" dirty="0"/>
              <a:t>['</a:t>
            </a:r>
            <a:r>
              <a:rPr lang="en-US" altLang="zh-TW" dirty="0" err="1"/>
              <a:t>GyY</a:t>
            </a:r>
            <a:r>
              <a:rPr lang="en-US" altLang="zh-TW" dirty="0"/>
              <a:t>'])  # </a:t>
            </a:r>
            <a:r>
              <a:rPr lang="zh-TW" altLang="en-US" dirty="0"/>
              <a:t>陀螺儀 </a:t>
            </a:r>
            <a:r>
              <a:rPr lang="en-US" altLang="zh-TW" dirty="0"/>
              <a:t>y </a:t>
            </a:r>
            <a:r>
              <a:rPr lang="zh-TW" altLang="en-US" dirty="0"/>
              <a:t>軸</a:t>
            </a:r>
          </a:p>
          <a:p>
            <a:r>
              <a:rPr lang="zh-TW" altLang="en-US" dirty="0"/>
              <a:t>                </a:t>
            </a:r>
            <a:r>
              <a:rPr lang="en-US" altLang="zh-TW" dirty="0" err="1"/>
              <a:t>data.append</a:t>
            </a:r>
            <a:r>
              <a:rPr lang="en-US" altLang="zh-TW" dirty="0"/>
              <a:t>(</a:t>
            </a:r>
            <a:r>
              <a:rPr lang="en-US" altLang="zh-TW" dirty="0" err="1"/>
              <a:t>six_data</a:t>
            </a:r>
            <a:r>
              <a:rPr lang="en-US" altLang="zh-TW" dirty="0"/>
              <a:t>['</a:t>
            </a:r>
            <a:r>
              <a:rPr lang="en-US" altLang="zh-TW" dirty="0" err="1"/>
              <a:t>GyZ</a:t>
            </a:r>
            <a:r>
              <a:rPr lang="en-US" altLang="zh-TW" dirty="0"/>
              <a:t>'])  # </a:t>
            </a:r>
            <a:r>
              <a:rPr lang="zh-TW" altLang="en-US" dirty="0"/>
              <a:t>陀螺儀 </a:t>
            </a:r>
            <a:r>
              <a:rPr lang="en-US" altLang="zh-TW" dirty="0"/>
              <a:t>z </a:t>
            </a:r>
            <a:r>
              <a:rPr lang="zh-TW" altLang="en-US" dirty="0"/>
              <a:t>軸</a:t>
            </a:r>
          </a:p>
          <a:p>
            <a:r>
              <a:rPr lang="zh-TW" altLang="en-US" dirty="0"/>
              <a:t>                </a:t>
            </a:r>
            <a:r>
              <a:rPr lang="en-US" altLang="zh-TW" dirty="0" err="1"/>
              <a:t>time.sleep</a:t>
            </a:r>
            <a:r>
              <a:rPr lang="en-US" altLang="zh-TW" dirty="0"/>
              <a:t>(0.01)              # </a:t>
            </a:r>
            <a:r>
              <a:rPr lang="zh-TW" altLang="en-US" dirty="0"/>
              <a:t>暫停 </a:t>
            </a:r>
            <a:r>
              <a:rPr lang="en-US" altLang="zh-TW" dirty="0"/>
              <a:t>0.01 </a:t>
            </a:r>
            <a:r>
              <a:rPr lang="zh-TW" altLang="en-US" dirty="0"/>
              <a:t>秒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print('Save or </a:t>
            </a:r>
            <a:r>
              <a:rPr lang="en-US" altLang="zh-TW" dirty="0" err="1"/>
              <a:t>Delete?',end</a:t>
            </a:r>
            <a:r>
              <a:rPr lang="en-US" altLang="zh-TW" dirty="0"/>
              <a:t>=' ')</a:t>
            </a:r>
          </a:p>
          <a:p>
            <a:r>
              <a:rPr lang="en-US" altLang="zh-TW" dirty="0"/>
              <a:t>            # 2</a:t>
            </a:r>
            <a:r>
              <a:rPr lang="zh-TW" altLang="en-US" dirty="0"/>
              <a:t>顆按鈕皆沒按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while(</a:t>
            </a:r>
            <a:r>
              <a:rPr lang="en-US" altLang="zh-TW" dirty="0" err="1"/>
              <a:t>button_yes.value</a:t>
            </a:r>
            <a:r>
              <a:rPr lang="en-US" altLang="zh-TW" dirty="0"/>
              <a:t>()==1 and</a:t>
            </a:r>
          </a:p>
          <a:p>
            <a:r>
              <a:rPr lang="en-US" altLang="zh-TW" dirty="0"/>
              <a:t>                  </a:t>
            </a:r>
            <a:r>
              <a:rPr lang="en-US" altLang="zh-TW" dirty="0" err="1"/>
              <a:t>button_no.value</a:t>
            </a:r>
            <a:r>
              <a:rPr lang="en-US" altLang="zh-TW" dirty="0"/>
              <a:t>()==1):    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time.sleep</a:t>
            </a:r>
            <a:r>
              <a:rPr lang="en-US" altLang="zh-TW" dirty="0"/>
              <a:t>(0.01)</a:t>
            </a:r>
          </a:p>
          <a:p>
            <a:r>
              <a:rPr lang="en-US" altLang="zh-TW" dirty="0"/>
              <a:t>                </a:t>
            </a:r>
          </a:p>
          <a:p>
            <a:r>
              <a:rPr lang="en-US" altLang="zh-TW" dirty="0"/>
              <a:t>            if </a:t>
            </a:r>
            <a:r>
              <a:rPr lang="en-US" altLang="zh-TW" dirty="0" err="1"/>
              <a:t>button_yes.value</a:t>
            </a:r>
            <a:r>
              <a:rPr lang="en-US" altLang="zh-TW" dirty="0"/>
              <a:t>()==0: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f.write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/>
              <a:t>(data)[1:-1])  # data</a:t>
            </a:r>
            <a:r>
              <a:rPr lang="zh-TW" altLang="en-US" dirty="0"/>
              <a:t>存到檔案中</a:t>
            </a:r>
          </a:p>
          <a:p>
            <a:r>
              <a:rPr lang="zh-TW" altLang="en-US" dirty="0"/>
              <a:t>                </a:t>
            </a:r>
            <a:r>
              <a:rPr lang="en-US" altLang="zh-TW" dirty="0" err="1"/>
              <a:t>f.write</a:t>
            </a:r>
            <a:r>
              <a:rPr lang="en-US" altLang="zh-TW" dirty="0"/>
              <a:t>("\n")             # </a:t>
            </a:r>
            <a:r>
              <a:rPr lang="zh-TW" altLang="en-US" dirty="0"/>
              <a:t>換行字元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print('Save')</a:t>
            </a:r>
          </a:p>
          <a:p>
            <a:r>
              <a:rPr lang="en-US" altLang="zh-TW" dirty="0"/>
              <a:t>                break                     # </a:t>
            </a:r>
            <a:r>
              <a:rPr lang="zh-TW" altLang="en-US" dirty="0"/>
              <a:t>跳脫</a:t>
            </a:r>
            <a:r>
              <a:rPr lang="en-US" altLang="zh-TW" dirty="0"/>
              <a:t>while</a:t>
            </a:r>
            <a:r>
              <a:rPr lang="zh-TW" altLang="en-US" dirty="0"/>
              <a:t>迴圈</a:t>
            </a:r>
          </a:p>
          <a:p>
            <a:r>
              <a:rPr lang="zh-TW" altLang="en-US" dirty="0"/>
              <a:t>                </a:t>
            </a:r>
          </a:p>
          <a:p>
            <a:r>
              <a:rPr lang="zh-TW" altLang="en-US" dirty="0"/>
              <a:t>            </a:t>
            </a:r>
            <a:r>
              <a:rPr lang="en-US" altLang="zh-TW" dirty="0" err="1"/>
              <a:t>elif</a:t>
            </a:r>
            <a:r>
              <a:rPr lang="en-US" altLang="zh-TW" dirty="0"/>
              <a:t> </a:t>
            </a:r>
            <a:r>
              <a:rPr lang="en-US" altLang="zh-TW" dirty="0" err="1"/>
              <a:t>button_no.value</a:t>
            </a:r>
            <a:r>
              <a:rPr lang="en-US" altLang="zh-TW" dirty="0"/>
              <a:t>()==0:</a:t>
            </a:r>
          </a:p>
          <a:p>
            <a:r>
              <a:rPr lang="en-US" altLang="zh-TW" dirty="0"/>
              <a:t>                print('Delete')                </a:t>
            </a:r>
          </a:p>
          <a:p>
            <a:r>
              <a:rPr lang="en-US" altLang="zh-TW" dirty="0"/>
              <a:t>                            </a:t>
            </a:r>
          </a:p>
          <a:p>
            <a:r>
              <a:rPr lang="en-US" altLang="zh-TW" dirty="0"/>
              <a:t>        # </a:t>
            </a:r>
            <a:r>
              <a:rPr lang="zh-TW" altLang="en-US" dirty="0"/>
              <a:t>將</a:t>
            </a:r>
            <a:r>
              <a:rPr lang="en-US" altLang="zh-TW" dirty="0"/>
              <a:t>『</a:t>
            </a:r>
            <a:r>
              <a:rPr lang="zh-TW" altLang="en-US" dirty="0"/>
              <a:t>這次的值</a:t>
            </a:r>
            <a:r>
              <a:rPr lang="en-US" altLang="zh-TW" dirty="0"/>
              <a:t>』</a:t>
            </a:r>
            <a:r>
              <a:rPr lang="zh-TW" altLang="en-US" dirty="0"/>
              <a:t>存到</a:t>
            </a:r>
            <a:r>
              <a:rPr lang="en-US" altLang="zh-TW" dirty="0"/>
              <a:t>『</a:t>
            </a:r>
            <a:r>
              <a:rPr lang="zh-TW" altLang="en-US" dirty="0"/>
              <a:t>前一次值</a:t>
            </a:r>
            <a:r>
              <a:rPr lang="en-US" altLang="zh-TW" dirty="0"/>
              <a:t>』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last_AcX</a:t>
            </a:r>
            <a:r>
              <a:rPr lang="en-US" altLang="zh-TW" dirty="0"/>
              <a:t>=</a:t>
            </a:r>
            <a:r>
              <a:rPr lang="en-US" altLang="zh-TW" dirty="0" err="1"/>
              <a:t>AcX</a:t>
            </a:r>
            <a:endParaRPr lang="en-US" altLang="zh-TW" dirty="0"/>
          </a:p>
          <a:p>
            <a:r>
              <a:rPr lang="en-US" altLang="zh-TW" dirty="0"/>
              <a:t> 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time.sleep</a:t>
            </a:r>
            <a:r>
              <a:rPr lang="en-US" altLang="zh-TW" dirty="0"/>
              <a:t>(0.01)   # </a:t>
            </a:r>
            <a:r>
              <a:rPr lang="zh-TW" altLang="en-US" dirty="0"/>
              <a:t>每次資料間隔</a:t>
            </a:r>
            <a:r>
              <a:rPr lang="en-US" altLang="zh-TW" dirty="0"/>
              <a:t>0.01</a:t>
            </a:r>
            <a:r>
              <a:rPr lang="zh-TW" altLang="en-US" dirty="0"/>
              <a:t>秒</a:t>
            </a:r>
          </a:p>
          <a:p>
            <a:r>
              <a:rPr lang="zh-TW" altLang="en-US" dirty="0"/>
              <a:t>    </a:t>
            </a:r>
          </a:p>
          <a:p>
            <a:r>
              <a:rPr lang="en-US" altLang="zh-TW" dirty="0" err="1"/>
              <a:t>f.close</a:t>
            </a:r>
            <a:r>
              <a:rPr lang="en-US" altLang="zh-TW" dirty="0"/>
              <a:t>()                  # </a:t>
            </a:r>
            <a:r>
              <a:rPr lang="zh-TW" altLang="en-US" dirty="0"/>
              <a:t>關閉</a:t>
            </a:r>
            <a:r>
              <a:rPr lang="en-US" altLang="zh-TW" dirty="0"/>
              <a:t>txt</a:t>
            </a:r>
            <a:r>
              <a:rPr lang="zh-TW" altLang="en-US" dirty="0"/>
              <a:t>檔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步驟二蒐集資料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159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0" y="1772816"/>
            <a:ext cx="6820277" cy="4353347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78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31" y="2976563"/>
            <a:ext cx="3876675" cy="2847975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步驟三建立神經網路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4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8204174" cy="4353347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87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7876117" cy="4356661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06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23528" y="1412776"/>
            <a:ext cx="8568951" cy="5184576"/>
          </a:xfrm>
        </p:spPr>
        <p:txBody>
          <a:bodyPr numCol="2">
            <a:normAutofit fontScale="32500" lnSpcReduction="20000"/>
          </a:bodyPr>
          <a:lstStyle/>
          <a:p>
            <a:r>
              <a:rPr lang="en-US" altLang="zh-TW" dirty="0"/>
              <a:t>from machine import I2C, Pin</a:t>
            </a:r>
          </a:p>
          <a:p>
            <a:r>
              <a:rPr lang="en-US" altLang="zh-TW" dirty="0"/>
              <a:t>import mpu6050</a:t>
            </a:r>
          </a:p>
          <a:p>
            <a:r>
              <a:rPr lang="en-US" altLang="zh-TW" dirty="0"/>
              <a:t>import time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keras_lite</a:t>
            </a:r>
            <a:r>
              <a:rPr lang="en-US" altLang="zh-TW" dirty="0"/>
              <a:t> import Model   # </a:t>
            </a:r>
            <a:r>
              <a:rPr lang="zh-TW" altLang="en-US" dirty="0"/>
              <a:t>匯入第三方函式庫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ulab</a:t>
            </a:r>
            <a:r>
              <a:rPr lang="en-US" altLang="zh-TW" dirty="0"/>
              <a:t> as np      </a:t>
            </a:r>
          </a:p>
          <a:p>
            <a:endParaRPr lang="en-US" altLang="zh-TW" dirty="0"/>
          </a:p>
          <a:p>
            <a:r>
              <a:rPr lang="en-US" altLang="zh-TW" dirty="0"/>
              <a:t>#</a:t>
            </a:r>
            <a:r>
              <a:rPr lang="zh-TW" altLang="en-US" dirty="0"/>
              <a:t>增加神經網路的參數</a:t>
            </a:r>
          </a:p>
          <a:p>
            <a:r>
              <a:rPr lang="en-US" altLang="zh-TW" dirty="0"/>
              <a:t>mean = 1315.6451525054467  #849.1830065359477         # </a:t>
            </a:r>
            <a:r>
              <a:rPr lang="zh-TW" altLang="en-US" dirty="0"/>
              <a:t>請複製</a:t>
            </a:r>
            <a:r>
              <a:rPr lang="en-US" altLang="zh-TW" dirty="0" err="1"/>
              <a:t>Colab</a:t>
            </a:r>
            <a:r>
              <a:rPr lang="zh-TW" altLang="en-US" dirty="0"/>
              <a:t>上的</a:t>
            </a:r>
            <a:r>
              <a:rPr lang="en-US" altLang="zh-TW" dirty="0"/>
              <a:t>mean</a:t>
            </a:r>
          </a:p>
          <a:p>
            <a:r>
              <a:rPr lang="en-US" altLang="zh-TW" dirty="0" err="1"/>
              <a:t>std</a:t>
            </a:r>
            <a:r>
              <a:rPr lang="en-US" altLang="zh-TW" dirty="0"/>
              <a:t> = 11481.149889551052#  16766.660464036682         # </a:t>
            </a:r>
            <a:r>
              <a:rPr lang="zh-TW" altLang="en-US" dirty="0"/>
              <a:t>請複製</a:t>
            </a:r>
            <a:r>
              <a:rPr lang="en-US" altLang="zh-TW" dirty="0" err="1"/>
              <a:t>Colab</a:t>
            </a:r>
            <a:r>
              <a:rPr lang="zh-TW" altLang="en-US" dirty="0"/>
              <a:t>上的</a:t>
            </a:r>
            <a:r>
              <a:rPr lang="en-US" altLang="zh-TW" dirty="0" err="1"/>
              <a:t>std</a:t>
            </a:r>
            <a:endParaRPr lang="en-US" altLang="zh-TW" dirty="0"/>
          </a:p>
          <a:p>
            <a:r>
              <a:rPr lang="en-US" altLang="zh-TW" dirty="0"/>
              <a:t>model = Model('</a:t>
            </a:r>
            <a:r>
              <a:rPr lang="en-US" altLang="zh-TW" dirty="0" err="1"/>
              <a:t>walk_model.json</a:t>
            </a:r>
            <a:r>
              <a:rPr lang="en-US" altLang="zh-TW" dirty="0"/>
              <a:t>') # </a:t>
            </a:r>
            <a:r>
              <a:rPr lang="zh-TW" altLang="en-US" dirty="0"/>
              <a:t>建立模型物件</a:t>
            </a:r>
          </a:p>
          <a:p>
            <a:r>
              <a:rPr lang="en-US" altLang="zh-TW" dirty="0" err="1"/>
              <a:t>label_name</a:t>
            </a:r>
            <a:r>
              <a:rPr lang="en-US" altLang="zh-TW" dirty="0"/>
              <a:t> = ['</a:t>
            </a:r>
            <a:r>
              <a:rPr lang="en-US" altLang="zh-TW" dirty="0" err="1"/>
              <a:t>other','walk</a:t>
            </a:r>
            <a:r>
              <a:rPr lang="en-US" altLang="zh-TW" dirty="0"/>
              <a:t>']   # label</a:t>
            </a:r>
            <a:r>
              <a:rPr lang="zh-TW" altLang="en-US" dirty="0"/>
              <a:t>名稱。要與</a:t>
            </a:r>
            <a:r>
              <a:rPr lang="en-US" altLang="zh-TW" dirty="0" err="1"/>
              <a:t>Colab</a:t>
            </a:r>
            <a:r>
              <a:rPr lang="zh-TW" altLang="en-US" dirty="0"/>
              <a:t>指定的順序一樣</a:t>
            </a:r>
          </a:p>
          <a:p>
            <a:r>
              <a:rPr lang="zh-TW" altLang="en-US" dirty="0"/>
              <a:t>   </a:t>
            </a:r>
          </a:p>
          <a:p>
            <a:r>
              <a:rPr lang="en-US" altLang="zh-TW" dirty="0"/>
              <a:t>i2c = I2C(</a:t>
            </a:r>
            <a:r>
              <a:rPr lang="en-US" altLang="zh-TW" dirty="0" err="1"/>
              <a:t>scl</a:t>
            </a:r>
            <a:r>
              <a:rPr lang="en-US" altLang="zh-TW" dirty="0"/>
              <a:t>=Pin(22),</a:t>
            </a:r>
            <a:r>
              <a:rPr lang="en-US" altLang="zh-TW" dirty="0" err="1"/>
              <a:t>sda</a:t>
            </a:r>
            <a:r>
              <a:rPr lang="en-US" altLang="zh-TW" dirty="0"/>
              <a:t>=Pin(21))</a:t>
            </a:r>
          </a:p>
          <a:p>
            <a:r>
              <a:rPr lang="en-US" altLang="zh-TW" dirty="0"/>
              <a:t>accelerometer = mpu6050.accel(i2c)</a:t>
            </a:r>
          </a:p>
          <a:p>
            <a:r>
              <a:rPr lang="en-US" altLang="zh-TW" dirty="0"/>
              <a:t>data=[]             </a:t>
            </a:r>
          </a:p>
          <a:p>
            <a:r>
              <a:rPr lang="en-US" altLang="zh-TW" dirty="0"/>
              <a:t>reset=False         </a:t>
            </a:r>
          </a:p>
          <a:p>
            <a:endParaRPr lang="en-US" altLang="zh-TW" dirty="0"/>
          </a:p>
          <a:p>
            <a:r>
              <a:rPr lang="en-US" altLang="zh-TW" dirty="0"/>
              <a:t>while(</a:t>
            </a:r>
            <a:r>
              <a:rPr lang="en-US" altLang="zh-TW" dirty="0" err="1"/>
              <a:t>accelerometer.get_values</a:t>
            </a:r>
            <a:r>
              <a:rPr lang="en-US" altLang="zh-TW" dirty="0"/>
              <a:t>()['</a:t>
            </a:r>
            <a:r>
              <a:rPr lang="en-US" altLang="zh-TW" dirty="0" err="1"/>
              <a:t>AcX</a:t>
            </a:r>
            <a:r>
              <a:rPr lang="en-US" altLang="zh-TW" dirty="0"/>
              <a:t>']==0 and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accelerometer.get_values</a:t>
            </a:r>
            <a:r>
              <a:rPr lang="en-US" altLang="zh-TW" dirty="0"/>
              <a:t>()['</a:t>
            </a:r>
            <a:r>
              <a:rPr lang="en-US" altLang="zh-TW" dirty="0" err="1"/>
              <a:t>AcY</a:t>
            </a:r>
            <a:r>
              <a:rPr lang="en-US" altLang="zh-TW" dirty="0"/>
              <a:t>']==0 and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accelerometer.get_values</a:t>
            </a:r>
            <a:r>
              <a:rPr lang="en-US" altLang="zh-TW" dirty="0"/>
              <a:t>()['</a:t>
            </a:r>
            <a:r>
              <a:rPr lang="en-US" altLang="zh-TW" dirty="0" err="1"/>
              <a:t>AcZ</a:t>
            </a:r>
            <a:r>
              <a:rPr lang="en-US" altLang="zh-TW" dirty="0"/>
              <a:t>']==0):  </a:t>
            </a:r>
          </a:p>
          <a:p>
            <a:r>
              <a:rPr lang="en-US" altLang="zh-TW" dirty="0"/>
              <a:t>    pass</a:t>
            </a:r>
          </a:p>
          <a:p>
            <a:endParaRPr lang="en-US" altLang="zh-TW" dirty="0"/>
          </a:p>
          <a:p>
            <a:r>
              <a:rPr lang="en-US" altLang="zh-TW" dirty="0" err="1"/>
              <a:t>step_count</a:t>
            </a:r>
            <a:r>
              <a:rPr lang="en-US" altLang="zh-TW" dirty="0"/>
              <a:t>=0           # </a:t>
            </a:r>
            <a:r>
              <a:rPr lang="zh-TW" altLang="en-US" dirty="0"/>
              <a:t>總步數</a:t>
            </a:r>
          </a:p>
          <a:p>
            <a:r>
              <a:rPr lang="en-US" altLang="zh-TW" dirty="0" err="1"/>
              <a:t>last_time</a:t>
            </a:r>
            <a:r>
              <a:rPr lang="en-US" altLang="zh-TW" dirty="0"/>
              <a:t>=</a:t>
            </a:r>
            <a:r>
              <a:rPr lang="en-US" altLang="zh-TW" dirty="0" err="1"/>
              <a:t>time.time</a:t>
            </a:r>
            <a:r>
              <a:rPr lang="en-US" altLang="zh-TW" dirty="0"/>
              <a:t>()  # </a:t>
            </a:r>
            <a:r>
              <a:rPr lang="zh-TW" altLang="en-US" dirty="0"/>
              <a:t>記錄上次時間</a:t>
            </a:r>
          </a:p>
          <a:p>
            <a:endParaRPr lang="zh-TW" altLang="en-US" dirty="0"/>
          </a:p>
          <a:p>
            <a:r>
              <a:rPr lang="en-US" altLang="zh-TW" dirty="0"/>
              <a:t>while True: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if(reset==False):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time.sleep</a:t>
            </a:r>
            <a:r>
              <a:rPr lang="en-US" altLang="zh-TW" dirty="0"/>
              <a:t>(0.3)</a:t>
            </a:r>
          </a:p>
          <a:p>
            <a:r>
              <a:rPr lang="en-US" altLang="zh-TW" dirty="0"/>
              <a:t>        data=[]</a:t>
            </a:r>
          </a:p>
          <a:p>
            <a:r>
              <a:rPr lang="en-US" altLang="zh-TW" dirty="0"/>
              <a:t>        accelerometer = mpu6050.accel(i2c)   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six_data</a:t>
            </a:r>
            <a:r>
              <a:rPr lang="en-US" altLang="zh-TW" dirty="0"/>
              <a:t> = </a:t>
            </a:r>
            <a:r>
              <a:rPr lang="en-US" altLang="zh-TW" dirty="0" err="1"/>
              <a:t>accelerometer.get_values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        print('start:')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last_AcX</a:t>
            </a:r>
            <a:r>
              <a:rPr lang="en-US" altLang="zh-TW" dirty="0"/>
              <a:t>=</a:t>
            </a:r>
            <a:r>
              <a:rPr lang="en-US" altLang="zh-TW" dirty="0" err="1"/>
              <a:t>six_data</a:t>
            </a:r>
            <a:r>
              <a:rPr lang="en-US" altLang="zh-TW" dirty="0"/>
              <a:t>['</a:t>
            </a:r>
            <a:r>
              <a:rPr lang="en-US" altLang="zh-TW" dirty="0" err="1"/>
              <a:t>AcX</a:t>
            </a:r>
            <a:r>
              <a:rPr lang="en-US" altLang="zh-TW" dirty="0"/>
              <a:t>']          </a:t>
            </a:r>
          </a:p>
          <a:p>
            <a:r>
              <a:rPr lang="en-US" altLang="zh-TW" dirty="0"/>
              <a:t>        reset=True</a:t>
            </a:r>
          </a:p>
          <a:p>
            <a:r>
              <a:rPr lang="en-US" altLang="zh-TW" dirty="0"/>
              <a:t>          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six_data</a:t>
            </a:r>
            <a:r>
              <a:rPr lang="en-US" altLang="zh-TW" dirty="0"/>
              <a:t> = </a:t>
            </a:r>
            <a:r>
              <a:rPr lang="en-US" altLang="zh-TW" dirty="0" err="1"/>
              <a:t>accelerometer.get_values</a:t>
            </a:r>
            <a:r>
              <a:rPr lang="en-US" altLang="zh-TW" dirty="0"/>
              <a:t>() 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AcX</a:t>
            </a:r>
            <a:r>
              <a:rPr lang="en-US" altLang="zh-TW" dirty="0"/>
              <a:t>=</a:t>
            </a:r>
            <a:r>
              <a:rPr lang="en-US" altLang="zh-TW" dirty="0" err="1"/>
              <a:t>six_data</a:t>
            </a:r>
            <a:r>
              <a:rPr lang="en-US" altLang="zh-TW" dirty="0"/>
              <a:t>['</a:t>
            </a:r>
            <a:r>
              <a:rPr lang="en-US" altLang="zh-TW" dirty="0" err="1"/>
              <a:t>AcX</a:t>
            </a:r>
            <a:r>
              <a:rPr lang="en-US" altLang="zh-TW" dirty="0"/>
              <a:t>']    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if(abs(</a:t>
            </a:r>
            <a:r>
              <a:rPr lang="en-US" altLang="zh-TW" dirty="0" err="1"/>
              <a:t>AcX-last_AcX</a:t>
            </a:r>
            <a:r>
              <a:rPr lang="en-US" altLang="zh-TW" dirty="0"/>
              <a:t>)&gt;3000):</a:t>
            </a:r>
          </a:p>
          <a:p>
            <a:r>
              <a:rPr lang="en-US" altLang="zh-TW" dirty="0"/>
              <a:t>        </a:t>
            </a:r>
          </a:p>
          <a:p>
            <a:r>
              <a:rPr lang="en-US" altLang="zh-TW" dirty="0"/>
              <a:t>        reset=False  # </a:t>
            </a:r>
            <a:r>
              <a:rPr lang="zh-TW" altLang="en-US" dirty="0"/>
              <a:t>重置</a:t>
            </a:r>
            <a:r>
              <a:rPr lang="en-US" altLang="zh-TW" dirty="0"/>
              <a:t>reset</a:t>
            </a:r>
          </a:p>
          <a:p>
            <a:r>
              <a:rPr lang="en-US" altLang="zh-TW" dirty="0"/>
              <a:t>        </a:t>
            </a:r>
          </a:p>
          <a:p>
            <a:r>
              <a:rPr lang="en-US" altLang="zh-TW" dirty="0"/>
              <a:t>        for </a:t>
            </a:r>
            <a:r>
              <a:rPr lang="en-US" altLang="zh-TW" dirty="0" err="1"/>
              <a:t>i</a:t>
            </a:r>
            <a:r>
              <a:rPr lang="en-US" altLang="zh-TW" dirty="0"/>
              <a:t> in range(17):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six_data</a:t>
            </a:r>
            <a:r>
              <a:rPr lang="en-US" altLang="zh-TW" dirty="0"/>
              <a:t> = </a:t>
            </a:r>
            <a:r>
              <a:rPr lang="en-US" altLang="zh-TW" dirty="0" err="1"/>
              <a:t>accelerometer.get_values</a:t>
            </a:r>
            <a:r>
              <a:rPr lang="en-US" altLang="zh-TW" dirty="0"/>
              <a:t>()   </a:t>
            </a:r>
          </a:p>
          <a:p>
            <a:endParaRPr lang="en-US" altLang="zh-TW" dirty="0"/>
          </a:p>
          <a:p>
            <a:r>
              <a:rPr lang="en-US" altLang="zh-TW" dirty="0"/>
              <a:t>            </a:t>
            </a:r>
            <a:r>
              <a:rPr lang="en-US" altLang="zh-TW" dirty="0" err="1"/>
              <a:t>data.append</a:t>
            </a:r>
            <a:r>
              <a:rPr lang="en-US" altLang="zh-TW" dirty="0"/>
              <a:t>(</a:t>
            </a:r>
            <a:r>
              <a:rPr lang="en-US" altLang="zh-TW" dirty="0" err="1"/>
              <a:t>six_data</a:t>
            </a:r>
            <a:r>
              <a:rPr lang="en-US" altLang="zh-TW" dirty="0"/>
              <a:t>['</a:t>
            </a:r>
            <a:r>
              <a:rPr lang="en-US" altLang="zh-TW" dirty="0" err="1"/>
              <a:t>AcX</a:t>
            </a:r>
            <a:r>
              <a:rPr lang="en-US" altLang="zh-TW" dirty="0"/>
              <a:t>'])    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data.append</a:t>
            </a:r>
            <a:r>
              <a:rPr lang="en-US" altLang="zh-TW" dirty="0"/>
              <a:t>(</a:t>
            </a:r>
            <a:r>
              <a:rPr lang="en-US" altLang="zh-TW" dirty="0" err="1"/>
              <a:t>six_data</a:t>
            </a:r>
            <a:r>
              <a:rPr lang="en-US" altLang="zh-TW" dirty="0"/>
              <a:t>['</a:t>
            </a:r>
            <a:r>
              <a:rPr lang="en-US" altLang="zh-TW" dirty="0" err="1"/>
              <a:t>AcY</a:t>
            </a:r>
            <a:r>
              <a:rPr lang="en-US" altLang="zh-TW" dirty="0"/>
              <a:t>'])    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data.append</a:t>
            </a:r>
            <a:r>
              <a:rPr lang="en-US" altLang="zh-TW" dirty="0"/>
              <a:t>(</a:t>
            </a:r>
            <a:r>
              <a:rPr lang="en-US" altLang="zh-TW" dirty="0" err="1"/>
              <a:t>six_data</a:t>
            </a:r>
            <a:r>
              <a:rPr lang="en-US" altLang="zh-TW" dirty="0"/>
              <a:t>['</a:t>
            </a:r>
            <a:r>
              <a:rPr lang="en-US" altLang="zh-TW" dirty="0" err="1"/>
              <a:t>AcZ</a:t>
            </a:r>
            <a:r>
              <a:rPr lang="en-US" altLang="zh-TW" dirty="0"/>
              <a:t>'])    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data.append</a:t>
            </a:r>
            <a:r>
              <a:rPr lang="en-US" altLang="zh-TW" dirty="0"/>
              <a:t>(</a:t>
            </a:r>
            <a:r>
              <a:rPr lang="en-US" altLang="zh-TW" dirty="0" err="1"/>
              <a:t>six_data</a:t>
            </a:r>
            <a:r>
              <a:rPr lang="en-US" altLang="zh-TW" dirty="0"/>
              <a:t>['</a:t>
            </a:r>
            <a:r>
              <a:rPr lang="en-US" altLang="zh-TW" dirty="0" err="1"/>
              <a:t>GyX</a:t>
            </a:r>
            <a:r>
              <a:rPr lang="en-US" altLang="zh-TW" dirty="0"/>
              <a:t>'])    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data.append</a:t>
            </a:r>
            <a:r>
              <a:rPr lang="en-US" altLang="zh-TW" dirty="0"/>
              <a:t>(</a:t>
            </a:r>
            <a:r>
              <a:rPr lang="en-US" altLang="zh-TW" dirty="0" err="1"/>
              <a:t>six_data</a:t>
            </a:r>
            <a:r>
              <a:rPr lang="en-US" altLang="zh-TW" dirty="0"/>
              <a:t>['</a:t>
            </a:r>
            <a:r>
              <a:rPr lang="en-US" altLang="zh-TW" dirty="0" err="1"/>
              <a:t>GyY</a:t>
            </a:r>
            <a:r>
              <a:rPr lang="en-US" altLang="zh-TW" dirty="0"/>
              <a:t>'])    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data.append</a:t>
            </a:r>
            <a:r>
              <a:rPr lang="en-US" altLang="zh-TW" dirty="0"/>
              <a:t>(</a:t>
            </a:r>
            <a:r>
              <a:rPr lang="en-US" altLang="zh-TW" dirty="0" err="1"/>
              <a:t>six_data</a:t>
            </a:r>
            <a:r>
              <a:rPr lang="en-US" altLang="zh-TW" dirty="0"/>
              <a:t>['</a:t>
            </a:r>
            <a:r>
              <a:rPr lang="en-US" altLang="zh-TW" dirty="0" err="1"/>
              <a:t>GyZ</a:t>
            </a:r>
            <a:r>
              <a:rPr lang="en-US" altLang="zh-TW" dirty="0"/>
              <a:t>'])    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time.sleep</a:t>
            </a:r>
            <a:r>
              <a:rPr lang="en-US" altLang="zh-TW" dirty="0"/>
              <a:t>(0.01)                        # </a:t>
            </a:r>
            <a:r>
              <a:rPr lang="zh-TW" altLang="en-US" dirty="0"/>
              <a:t>暫停 </a:t>
            </a:r>
            <a:r>
              <a:rPr lang="en-US" altLang="zh-TW" dirty="0"/>
              <a:t>0.01 </a:t>
            </a:r>
            <a:r>
              <a:rPr lang="zh-TW" altLang="en-US" dirty="0"/>
              <a:t>秒        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data = </a:t>
            </a:r>
            <a:r>
              <a:rPr lang="en-US" altLang="zh-TW" dirty="0" err="1"/>
              <a:t>np.array</a:t>
            </a:r>
            <a:r>
              <a:rPr lang="en-US" altLang="zh-TW" dirty="0"/>
              <a:t>([data])                     # </a:t>
            </a:r>
            <a:r>
              <a:rPr lang="zh-TW" altLang="en-US" dirty="0"/>
              <a:t>將</a:t>
            </a:r>
            <a:r>
              <a:rPr lang="en-US" altLang="zh-TW" dirty="0"/>
              <a:t>data</a:t>
            </a:r>
            <a:r>
              <a:rPr lang="zh-TW" altLang="en-US" dirty="0"/>
              <a:t>轉換為</a:t>
            </a:r>
            <a:r>
              <a:rPr lang="en-US" altLang="zh-TW" dirty="0" err="1"/>
              <a:t>numpy</a:t>
            </a:r>
            <a:r>
              <a:rPr lang="zh-TW" altLang="en-US" dirty="0"/>
              <a:t>格式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data = data-mean                            # data</a:t>
            </a:r>
            <a:r>
              <a:rPr lang="zh-TW" altLang="en-US" dirty="0"/>
              <a:t>減掉平均數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data = data/</a:t>
            </a:r>
            <a:r>
              <a:rPr lang="en-US" altLang="zh-TW" dirty="0" err="1"/>
              <a:t>std</a:t>
            </a:r>
            <a:r>
              <a:rPr lang="en-US" altLang="zh-TW" dirty="0"/>
              <a:t>                             # data</a:t>
            </a:r>
            <a:r>
              <a:rPr lang="zh-TW" altLang="en-US" dirty="0"/>
              <a:t>除以標準差</a:t>
            </a:r>
          </a:p>
          <a:p>
            <a:r>
              <a:rPr lang="zh-TW" altLang="en-US" dirty="0"/>
              <a:t>        </a:t>
            </a:r>
            <a:r>
              <a:rPr lang="en-US" altLang="zh-TW" dirty="0" err="1"/>
              <a:t>status_label</a:t>
            </a:r>
            <a:r>
              <a:rPr lang="en-US" altLang="zh-TW" dirty="0"/>
              <a:t> = </a:t>
            </a:r>
            <a:r>
              <a:rPr lang="en-US" altLang="zh-TW" dirty="0" err="1"/>
              <a:t>model.predict_classes</a:t>
            </a:r>
            <a:r>
              <a:rPr lang="en-US" altLang="zh-TW" dirty="0"/>
              <a:t>(data)  # </a:t>
            </a:r>
            <a:r>
              <a:rPr lang="zh-TW" altLang="en-US" dirty="0"/>
              <a:t>得出狀態</a:t>
            </a:r>
            <a:r>
              <a:rPr lang="en-US" altLang="zh-TW" dirty="0"/>
              <a:t>(0 </a:t>
            </a:r>
            <a:r>
              <a:rPr lang="zh-TW" altLang="en-US" dirty="0"/>
              <a:t>或 </a:t>
            </a:r>
            <a:r>
              <a:rPr lang="en-US" altLang="zh-TW" dirty="0"/>
              <a:t>1)</a:t>
            </a:r>
          </a:p>
          <a:p>
            <a:r>
              <a:rPr lang="en-US" altLang="zh-TW" dirty="0"/>
              <a:t>        status = </a:t>
            </a:r>
            <a:r>
              <a:rPr lang="en-US" altLang="zh-TW" dirty="0" err="1"/>
              <a:t>label_name</a:t>
            </a:r>
            <a:r>
              <a:rPr lang="en-US" altLang="zh-TW" dirty="0"/>
              <a:t>[</a:t>
            </a:r>
            <a:r>
              <a:rPr lang="en-US" altLang="zh-TW" dirty="0" err="1"/>
              <a:t>status_label</a:t>
            </a:r>
            <a:r>
              <a:rPr lang="en-US" altLang="zh-TW" dirty="0"/>
              <a:t>[0]]        # </a:t>
            </a:r>
            <a:r>
              <a:rPr lang="zh-TW" altLang="en-US" dirty="0"/>
              <a:t>轉換為</a:t>
            </a:r>
            <a:r>
              <a:rPr lang="en-US" altLang="zh-TW" dirty="0"/>
              <a:t>label(others </a:t>
            </a:r>
            <a:r>
              <a:rPr lang="zh-TW" altLang="en-US" dirty="0"/>
              <a:t>或 </a:t>
            </a:r>
            <a:r>
              <a:rPr lang="en-US" altLang="zh-TW" dirty="0"/>
              <a:t>walk)</a:t>
            </a:r>
          </a:p>
          <a:p>
            <a:r>
              <a:rPr lang="en-US" altLang="zh-TW" dirty="0"/>
              <a:t>        </a:t>
            </a:r>
          </a:p>
          <a:p>
            <a:r>
              <a:rPr lang="en-US" altLang="zh-TW" dirty="0"/>
              <a:t>        print('</a:t>
            </a:r>
            <a:r>
              <a:rPr lang="en-US" altLang="zh-TW" dirty="0" err="1"/>
              <a:t>status:',status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 print('')</a:t>
            </a:r>
          </a:p>
          <a:p>
            <a:r>
              <a:rPr lang="en-US" altLang="zh-TW" dirty="0"/>
              <a:t>        </a:t>
            </a:r>
          </a:p>
          <a:p>
            <a:r>
              <a:rPr lang="en-US" altLang="zh-TW" dirty="0"/>
              <a:t>        if(status=='walk'):</a:t>
            </a:r>
          </a:p>
          <a:p>
            <a:r>
              <a:rPr lang="en-US" altLang="zh-TW" dirty="0"/>
              <a:t>            </a:t>
            </a:r>
            <a:r>
              <a:rPr lang="en-US" altLang="zh-TW" dirty="0" err="1"/>
              <a:t>step_count</a:t>
            </a:r>
            <a:r>
              <a:rPr lang="en-US" altLang="zh-TW" dirty="0"/>
              <a:t> += 1     # </a:t>
            </a:r>
            <a:r>
              <a:rPr lang="zh-TW" altLang="en-US" dirty="0"/>
              <a:t>步數加 </a:t>
            </a:r>
            <a:r>
              <a:rPr lang="en-US" altLang="zh-TW" dirty="0"/>
              <a:t>1</a:t>
            </a:r>
          </a:p>
          <a:p>
            <a:r>
              <a:rPr lang="en-US" altLang="zh-TW" dirty="0"/>
              <a:t> 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last_AcX</a:t>
            </a:r>
            <a:r>
              <a:rPr lang="en-US" altLang="zh-TW" dirty="0"/>
              <a:t>=</a:t>
            </a:r>
            <a:r>
              <a:rPr lang="en-US" altLang="zh-TW" dirty="0" err="1"/>
              <a:t>AcX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time.sleep</a:t>
            </a:r>
            <a:r>
              <a:rPr lang="en-US" altLang="zh-TW" dirty="0"/>
              <a:t>(0.01)   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if(</a:t>
            </a:r>
            <a:r>
              <a:rPr lang="en-US" altLang="zh-TW" dirty="0" err="1"/>
              <a:t>time.time</a:t>
            </a:r>
            <a:r>
              <a:rPr lang="en-US" altLang="zh-TW" dirty="0"/>
              <a:t>()-</a:t>
            </a:r>
            <a:r>
              <a:rPr lang="en-US" altLang="zh-TW" dirty="0" err="1"/>
              <a:t>last_time</a:t>
            </a:r>
            <a:r>
              <a:rPr lang="en-US" altLang="zh-TW" dirty="0"/>
              <a:t>&gt;=60):    # </a:t>
            </a:r>
            <a:r>
              <a:rPr lang="zh-TW" altLang="en-US" dirty="0"/>
              <a:t>每</a:t>
            </a:r>
            <a:r>
              <a:rPr lang="en-US" altLang="zh-TW" dirty="0"/>
              <a:t>1</a:t>
            </a:r>
            <a:r>
              <a:rPr lang="zh-TW" altLang="en-US" dirty="0"/>
              <a:t>分鐘顯示</a:t>
            </a:r>
            <a:r>
              <a:rPr lang="en-US" altLang="zh-TW" dirty="0"/>
              <a:t>1</a:t>
            </a:r>
            <a:r>
              <a:rPr lang="zh-TW" altLang="en-US" dirty="0"/>
              <a:t>次  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print("</a:t>
            </a:r>
            <a:r>
              <a:rPr lang="zh-TW" altLang="en-US" dirty="0"/>
              <a:t>總步數</a:t>
            </a:r>
            <a:r>
              <a:rPr lang="en-US" altLang="zh-TW" dirty="0"/>
              <a:t>:",</a:t>
            </a:r>
            <a:r>
              <a:rPr lang="en-US" altLang="zh-TW" dirty="0" err="1"/>
              <a:t>step_count</a:t>
            </a:r>
            <a:r>
              <a:rPr lang="en-US" altLang="zh-TW" dirty="0"/>
              <a:t>)    # </a:t>
            </a:r>
            <a:r>
              <a:rPr lang="zh-TW" altLang="en-US" dirty="0"/>
              <a:t>顯示步數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print('')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step_count</a:t>
            </a:r>
            <a:r>
              <a:rPr lang="en-US" altLang="zh-TW" dirty="0"/>
              <a:t>=0                  # </a:t>
            </a:r>
            <a:r>
              <a:rPr lang="zh-TW" altLang="en-US" dirty="0"/>
              <a:t>重置步數</a:t>
            </a:r>
          </a:p>
          <a:p>
            <a:r>
              <a:rPr lang="zh-TW" altLang="en-US" dirty="0"/>
              <a:t>        </a:t>
            </a:r>
            <a:r>
              <a:rPr lang="en-US" altLang="zh-TW" dirty="0" err="1"/>
              <a:t>last_time</a:t>
            </a:r>
            <a:r>
              <a:rPr lang="en-US" altLang="zh-TW" dirty="0"/>
              <a:t>=</a:t>
            </a:r>
            <a:r>
              <a:rPr lang="en-US" altLang="zh-TW" dirty="0" err="1"/>
              <a:t>time.time</a:t>
            </a:r>
            <a:r>
              <a:rPr lang="en-US" altLang="zh-TW" dirty="0"/>
              <a:t>()         # </a:t>
            </a:r>
            <a:r>
              <a:rPr lang="zh-TW" altLang="en-US" dirty="0"/>
              <a:t>重置時間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步驟四步頻紀錄儀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6332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30</TotalTime>
  <Words>1441</Words>
  <Application>Microsoft Office PowerPoint</Application>
  <PresentationFormat>如螢幕大小 (4:3)</PresentationFormat>
  <Paragraphs>285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波形</vt:lpstr>
      <vt:lpstr>二元分類 雲端步頻紀錄儀</vt:lpstr>
      <vt:lpstr>材料清單</vt:lpstr>
      <vt:lpstr>步驟一 測試加速規</vt:lpstr>
      <vt:lpstr>步驟二蒐集資料</vt:lpstr>
      <vt:lpstr>PowerPoint 簡報</vt:lpstr>
      <vt:lpstr>步驟三建立神經網路</vt:lpstr>
      <vt:lpstr>PowerPoint 簡報</vt:lpstr>
      <vt:lpstr>PowerPoint 簡報</vt:lpstr>
      <vt:lpstr>步驟四步頻紀錄儀</vt:lpstr>
      <vt:lpstr>步驟五雲端步頻紀錄儀</vt:lpstr>
      <vt:lpstr>步驟六手機步頻監控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二元分類 雲端步頻紀錄儀</dc:title>
  <dc:creator>謝坤達</dc:creator>
  <cp:lastModifiedBy>謝坤達</cp:lastModifiedBy>
  <cp:revision>4</cp:revision>
  <dcterms:created xsi:type="dcterms:W3CDTF">2020-12-28T08:44:33Z</dcterms:created>
  <dcterms:modified xsi:type="dcterms:W3CDTF">2020-12-29T02:33:36Z</dcterms:modified>
</cp:coreProperties>
</file>