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0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844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7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6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t.am/" TargetMode="External"/><Relationship Id="rId2" Type="http://schemas.openxmlformats.org/officeDocument/2006/relationships/hyperlink" Target="https://github.com/Nicholas3388/LuaNode/tree/master/LuaNode_Esp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gdbstub" TargetMode="External"/><Relationship Id="rId5" Type="http://schemas.openxmlformats.org/officeDocument/2006/relationships/hyperlink" Target="https://github.com/nodemcu/nodemcu-firmware" TargetMode="External"/><Relationship Id="rId4" Type="http://schemas.openxmlformats.org/officeDocument/2006/relationships/hyperlink" Target="https://github.com/pfalcon/esp-open-sd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download_handler.php?f=/arduino-1.8.5-windows.exe" TargetMode="External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AA47C-ABC2-4492-A7E4-36AA2B8D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DOIT</a:t>
            </a:r>
            <a:r>
              <a:rPr lang="zh-TW" altLang="en-US" dirty="0"/>
              <a:t> </a:t>
            </a:r>
            <a:r>
              <a:rPr lang="en-US" altLang="zh-TW" dirty="0"/>
              <a:t>ESP32</a:t>
            </a:r>
            <a:br>
              <a:rPr lang="en-US" altLang="zh-TW" dirty="0"/>
            </a:br>
            <a:r>
              <a:rPr lang="zh-TW" altLang="en-US" dirty="0"/>
              <a:t>開發板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73AC9A-AE4A-4FE4-B56A-BD8581942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9776E-E3CE-4B69-BC42-7FC3B091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pPr algn="ctr"/>
            <a:r>
              <a:rPr lang="zh-TW" altLang="en-US" dirty="0"/>
              <a:t>相關連結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7DF2-3F31-45AF-9E2A-8BE06987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0931"/>
            <a:ext cx="10178322" cy="4398662"/>
          </a:xfrm>
        </p:spPr>
        <p:txBody>
          <a:bodyPr/>
          <a:lstStyle/>
          <a:p>
            <a:r>
              <a:rPr lang="en-US" altLang="zh-TW" dirty="0"/>
              <a:t>GITHUB: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https://github.com/Nicholas3388/LuaNode/tree/master/LuaNode_Esp32</a:t>
            </a:r>
            <a:endParaRPr lang="en-US" altLang="zh-TW" dirty="0"/>
          </a:p>
          <a:p>
            <a:r>
              <a:rPr lang="en-US" altLang="zh-TW" dirty="0"/>
              <a:t>DOIT:</a:t>
            </a:r>
            <a:r>
              <a:rPr lang="zh-CN" altLang="en-US" dirty="0">
                <a:hlinkClick r:id="rId3"/>
              </a:rPr>
              <a:t>深圳四博智联科技有限公司 </a:t>
            </a:r>
            <a:endParaRPr lang="en-US" altLang="zh-CN" dirty="0"/>
          </a:p>
          <a:p>
            <a:r>
              <a:rPr lang="en-US" altLang="zh-TW" dirty="0" err="1"/>
              <a:t>esp</a:t>
            </a:r>
            <a:r>
              <a:rPr lang="en-US" altLang="zh-TW" dirty="0"/>
              <a:t>-open-</a:t>
            </a:r>
            <a:r>
              <a:rPr lang="en-US" altLang="zh-TW" dirty="0" err="1"/>
              <a:t>sdk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GITHUB </a:t>
            </a:r>
            <a:r>
              <a:rPr lang="zh-TW" altLang="en-US" dirty="0">
                <a:hlinkClick r:id="rId4"/>
              </a:rPr>
              <a:t>上的 </a:t>
            </a:r>
            <a:r>
              <a:rPr lang="en-US" altLang="zh-TW" dirty="0">
                <a:hlinkClick r:id="rId4"/>
              </a:rPr>
              <a:t>open </a:t>
            </a:r>
            <a:r>
              <a:rPr lang="en-US" altLang="zh-TW" dirty="0" err="1">
                <a:hlinkClick r:id="rId4"/>
              </a:rPr>
              <a:t>sdk</a:t>
            </a:r>
            <a:endParaRPr lang="en-US" altLang="zh-TW" dirty="0"/>
          </a:p>
          <a:p>
            <a:r>
              <a:rPr lang="en-US" altLang="zh-TW" dirty="0" err="1"/>
              <a:t>NodeMCU</a:t>
            </a:r>
            <a:r>
              <a:rPr lang="en-US" altLang="zh-TW" dirty="0"/>
              <a:t>: </a:t>
            </a:r>
            <a:r>
              <a:rPr lang="en-US" altLang="zh-TW" dirty="0" err="1">
                <a:hlinkClick r:id="rId5"/>
              </a:rPr>
              <a:t>lua</a:t>
            </a:r>
            <a:r>
              <a:rPr lang="en-US" altLang="zh-TW" dirty="0">
                <a:hlinkClick r:id="rId5"/>
              </a:rPr>
              <a:t> based interactive firmware for </a:t>
            </a:r>
            <a:r>
              <a:rPr lang="en-US" altLang="zh-TW" dirty="0" err="1">
                <a:hlinkClick r:id="rId5"/>
              </a:rPr>
              <a:t>mcu</a:t>
            </a:r>
            <a:r>
              <a:rPr lang="en-US" altLang="zh-TW" dirty="0">
                <a:hlinkClick r:id="rId5"/>
              </a:rPr>
              <a:t> like esp8266</a:t>
            </a:r>
            <a:endParaRPr lang="en-US" altLang="zh-TW" dirty="0"/>
          </a:p>
          <a:p>
            <a:r>
              <a:rPr lang="en-US" altLang="zh-TW" dirty="0" err="1"/>
              <a:t>esptool</a:t>
            </a:r>
            <a:r>
              <a:rPr lang="en-US" altLang="zh-TW" dirty="0"/>
              <a:t>: https://github.com/themadinventor/esptool</a:t>
            </a:r>
          </a:p>
          <a:p>
            <a:pPr marL="0" indent="0">
              <a:buNone/>
            </a:pPr>
            <a:r>
              <a:rPr lang="en-US" altLang="zh-TW" dirty="0"/>
              <a:t>GDBSTUB: </a:t>
            </a:r>
            <a:r>
              <a:rPr lang="en-US" altLang="zh-TW" dirty="0">
                <a:hlinkClick r:id="rId6"/>
              </a:rPr>
              <a:t>https://github.com/espressif/esp-gdbstub</a:t>
            </a:r>
            <a:endParaRPr lang="en-US" altLang="zh-TW" dirty="0"/>
          </a:p>
          <a:p>
            <a:r>
              <a:rPr lang="en-US" altLang="zh-TW" dirty="0" err="1"/>
              <a:t>lua</a:t>
            </a:r>
            <a:r>
              <a:rPr lang="en-US" altLang="zh-TW" dirty="0"/>
              <a:t>: www.lua.org</a:t>
            </a:r>
          </a:p>
          <a:p>
            <a:r>
              <a:rPr lang="en-US" altLang="zh-TW" dirty="0" err="1"/>
              <a:t>elua</a:t>
            </a:r>
            <a:r>
              <a:rPr lang="en-US" altLang="zh-TW" dirty="0"/>
              <a:t>: www.eluaproject.net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22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209A15-F635-4900-B2A4-FAA28731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68" y="318052"/>
            <a:ext cx="4659302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C2461F-F377-4654-A54E-8404AC55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47308" y="897341"/>
            <a:ext cx="6153264" cy="49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0566C7-6E84-442C-B9FA-57E4EDD0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07" y="252247"/>
            <a:ext cx="10365800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C9FE00-CECD-4EB2-8F99-A8753D449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202553"/>
            <a:ext cx="9690652" cy="6522373"/>
          </a:xfrm>
        </p:spPr>
      </p:pic>
    </p:spTree>
    <p:extLst>
      <p:ext uri="{BB962C8B-B14F-4D97-AF65-F5344CB8AC3E}">
        <p14:creationId xmlns:p14="http://schemas.microsoft.com/office/powerpoint/2010/main" val="28639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81C18-6EBE-47C6-9C6D-77DD9840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325"/>
          </a:xfrm>
        </p:spPr>
        <p:txBody>
          <a:bodyPr/>
          <a:lstStyle/>
          <a:p>
            <a:pPr algn="ctr"/>
            <a:r>
              <a:rPr lang="en-US" altLang="zh-TW" dirty="0"/>
              <a:t>Arduino esp32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6C627-9182-422C-A54D-29B8D383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2187"/>
            <a:ext cx="10178322" cy="4547406"/>
          </a:xfrm>
        </p:spPr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cp210x </a:t>
            </a:r>
            <a:r>
              <a:rPr lang="zh-TW" altLang="en-US" dirty="0"/>
              <a:t>驅動 </a:t>
            </a:r>
            <a:r>
              <a:rPr lang="zh-TW" altLang="en-US" dirty="0">
                <a:hlinkClick r:id="rId2"/>
              </a:rPr>
              <a:t>在此</a:t>
            </a:r>
            <a:endParaRPr lang="en-US" altLang="zh-TW" dirty="0"/>
          </a:p>
          <a:p>
            <a:r>
              <a:rPr lang="zh-TW" altLang="en-US" dirty="0"/>
              <a:t>安裝 </a:t>
            </a:r>
            <a:r>
              <a:rPr lang="en-US" altLang="zh-TW" dirty="0"/>
              <a:t>Arduino :</a:t>
            </a:r>
            <a:r>
              <a:rPr lang="zh-TW" altLang="en-US" dirty="0"/>
              <a:t>到</a:t>
            </a:r>
            <a:r>
              <a:rPr lang="en-US" altLang="zh-TW" dirty="0" err="1">
                <a:hlinkClick r:id="rId3"/>
              </a:rPr>
              <a:t>arduino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/>
              <a:t>網站下載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Arduino IDE </a:t>
            </a:r>
            <a:r>
              <a:rPr lang="zh-TW" altLang="en-US" dirty="0"/>
              <a:t>上安裝 </a:t>
            </a:r>
            <a:r>
              <a:rPr lang="en-US" altLang="zh-TW" dirty="0"/>
              <a:t>ESP32:</a:t>
            </a:r>
          </a:p>
          <a:p>
            <a:pPr lvl="1"/>
            <a:r>
              <a:rPr lang="en-US" altLang="zh-TW" dirty="0"/>
              <a:t>Google </a:t>
            </a:r>
            <a:r>
              <a:rPr lang="zh-TW" altLang="en-US" dirty="0"/>
              <a:t>輸入 「</a:t>
            </a:r>
            <a:r>
              <a:rPr lang="en-US" altLang="zh-TW" dirty="0"/>
              <a:t>esp32 </a:t>
            </a:r>
            <a:r>
              <a:rPr lang="en-US" altLang="zh-TW" dirty="0" err="1"/>
              <a:t>arduino</a:t>
            </a:r>
            <a:r>
              <a:rPr lang="zh-TW" altLang="en-US" dirty="0"/>
              <a:t>」 。</a:t>
            </a:r>
          </a:p>
          <a:p>
            <a:pPr lvl="1"/>
            <a:r>
              <a:rPr lang="zh-TW" altLang="en-US" dirty="0"/>
              <a:t>選 第</a:t>
            </a:r>
            <a:r>
              <a:rPr lang="en-US" altLang="zh-TW" dirty="0"/>
              <a:t>1 </a:t>
            </a:r>
            <a:r>
              <a:rPr lang="zh-TW" altLang="en-US" dirty="0"/>
              <a:t>個網頁 </a:t>
            </a:r>
            <a:r>
              <a:rPr lang="en-US" altLang="zh-TW" dirty="0"/>
              <a:t>: GitHub - </a:t>
            </a:r>
            <a:r>
              <a:rPr lang="en-US" altLang="zh-TW" dirty="0" err="1"/>
              <a:t>espressif</a:t>
            </a:r>
            <a:r>
              <a:rPr lang="en-US" altLang="zh-TW" dirty="0"/>
              <a:t>/arduino-esp32: Arduino core for the ESP32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 按右下方的 「</a:t>
            </a:r>
            <a:r>
              <a:rPr lang="en-US" altLang="zh-TW" dirty="0"/>
              <a:t>Clone or download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將 解壓縮出來的資料夾 </a:t>
            </a:r>
            <a:r>
              <a:rPr lang="en-US" altLang="zh-TW" dirty="0"/>
              <a:t>arduino-esp32-master</a:t>
            </a:r>
            <a:r>
              <a:rPr lang="zh-TW" altLang="en-US" dirty="0"/>
              <a:t>改名為 「 </a:t>
            </a:r>
            <a:r>
              <a:rPr lang="en-US" altLang="zh-TW" dirty="0"/>
              <a:t>esp32</a:t>
            </a:r>
            <a:r>
              <a:rPr lang="zh-TW" altLang="en-US" dirty="0"/>
              <a:t>」。</a:t>
            </a:r>
          </a:p>
          <a:p>
            <a:pPr lvl="1"/>
            <a:r>
              <a:rPr lang="zh-TW" altLang="en-US" dirty="0"/>
              <a:t>到 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</a:t>
            </a:r>
            <a:r>
              <a:rPr lang="zh-TW" altLang="en-US" dirty="0"/>
              <a:t>」資料夾，新增 「</a:t>
            </a:r>
            <a:r>
              <a:rPr lang="en-US" altLang="zh-TW" dirty="0"/>
              <a:t>hardware</a:t>
            </a:r>
            <a:r>
              <a:rPr lang="zh-TW" altLang="en-US" dirty="0"/>
              <a:t>」資料夾。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hardware </a:t>
            </a:r>
            <a:r>
              <a:rPr lang="zh-TW" altLang="en-US" dirty="0"/>
              <a:t>下新增 </a:t>
            </a:r>
            <a:r>
              <a:rPr lang="en-US" altLang="zh-TW" dirty="0" err="1"/>
              <a:t>espressif</a:t>
            </a:r>
            <a:r>
              <a:rPr lang="en-US" altLang="zh-TW" dirty="0"/>
              <a:t> 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/>
            <a:r>
              <a:rPr lang="zh-TW" altLang="en-US" dirty="0"/>
              <a:t>進入「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\Arduino\hardware\</a:t>
            </a:r>
            <a:r>
              <a:rPr lang="en-US" altLang="zh-TW" dirty="0" err="1"/>
              <a:t>espressif</a:t>
            </a:r>
            <a:r>
              <a:rPr lang="en-US" altLang="zh-TW" dirty="0"/>
              <a:t>\esp32\tools</a:t>
            </a:r>
            <a:r>
              <a:rPr lang="zh-TW" altLang="en-US" dirty="0"/>
              <a:t>」，執行 「</a:t>
            </a:r>
            <a:r>
              <a:rPr lang="en-US" altLang="zh-TW" dirty="0"/>
              <a:t>get.exe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1871976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218</TotalTime>
  <Words>188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华文中宋</vt:lpstr>
      <vt:lpstr>微軟正黑體</vt:lpstr>
      <vt:lpstr>新細明體</vt:lpstr>
      <vt:lpstr>Arial</vt:lpstr>
      <vt:lpstr>Gill Sans MT</vt:lpstr>
      <vt:lpstr>Impact</vt:lpstr>
      <vt:lpstr>Badge</vt:lpstr>
      <vt:lpstr>DOIT ESP32 開發板</vt:lpstr>
      <vt:lpstr>相關連結</vt:lpstr>
      <vt:lpstr>PowerPoint 簡報</vt:lpstr>
      <vt:lpstr>PowerPoint 簡報</vt:lpstr>
      <vt:lpstr>PowerPoint 簡報</vt:lpstr>
      <vt:lpstr>Arduino esp32 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 ESP32 開發板</dc:title>
  <dc:creator>謝坤達</dc:creator>
  <cp:lastModifiedBy>謝坤達</cp:lastModifiedBy>
  <cp:revision>7</cp:revision>
  <dcterms:created xsi:type="dcterms:W3CDTF">2017-11-01T05:49:41Z</dcterms:created>
  <dcterms:modified xsi:type="dcterms:W3CDTF">2017-11-02T08:00:44Z</dcterms:modified>
</cp:coreProperties>
</file>