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ED12BC-D9C6-4686-8B50-A7D0A109133E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204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12BC-D9C6-4686-8B50-A7D0A109133E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90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12BC-D9C6-4686-8B50-A7D0A109133E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3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12BC-D9C6-4686-8B50-A7D0A109133E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34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ED12BC-D9C6-4686-8B50-A7D0A109133E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78447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12BC-D9C6-4686-8B50-A7D0A109133E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7679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12BC-D9C6-4686-8B50-A7D0A109133E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4800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12BC-D9C6-4686-8B50-A7D0A109133E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58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12BC-D9C6-4686-8B50-A7D0A109133E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16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1ED12BC-D9C6-4686-8B50-A7D0A109133E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67692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1ED12BC-D9C6-4686-8B50-A7D0A109133E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03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ED12BC-D9C6-4686-8B50-A7D0A109133E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51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it.am/" TargetMode="External"/><Relationship Id="rId2" Type="http://schemas.openxmlformats.org/officeDocument/2006/relationships/hyperlink" Target="https://github.com/Nicholas3388/LuaNode/tree/master/LuaNode_Esp3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spressif/esp-gdbstub" TargetMode="External"/><Relationship Id="rId5" Type="http://schemas.openxmlformats.org/officeDocument/2006/relationships/hyperlink" Target="https://github.com/nodemcu/nodemcu-firmware" TargetMode="External"/><Relationship Id="rId4" Type="http://schemas.openxmlformats.org/officeDocument/2006/relationships/hyperlink" Target="https://github.com/pfalcon/esp-open-sd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download_handler.php?f=/arduino-1.8.5-windows.exe" TargetMode="External"/><Relationship Id="rId2" Type="http://schemas.openxmlformats.org/officeDocument/2006/relationships/hyperlink" Target="https://www.silabs.com/products/development-tools/software/usb-to-uart-bridge-vcp-driv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9AA47C-ABC2-4492-A7E4-36AA2B8D0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DOIT</a:t>
            </a:r>
            <a:r>
              <a:rPr lang="zh-TW" altLang="en-US" dirty="0"/>
              <a:t> </a:t>
            </a:r>
            <a:r>
              <a:rPr lang="en-US" altLang="zh-TW" dirty="0"/>
              <a:t>ESP32</a:t>
            </a:r>
            <a:br>
              <a:rPr lang="en-US" altLang="zh-TW" dirty="0"/>
            </a:br>
            <a:r>
              <a:rPr lang="zh-TW" altLang="en-US" dirty="0"/>
              <a:t>開發板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73AC9A-AE4A-4FE4-B56A-BD8581942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63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69776E-E3CE-4B69-BC42-7FC3B091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9215"/>
          </a:xfrm>
        </p:spPr>
        <p:txBody>
          <a:bodyPr/>
          <a:lstStyle/>
          <a:p>
            <a:pPr algn="ctr"/>
            <a:r>
              <a:rPr lang="zh-TW" altLang="en-US" dirty="0"/>
              <a:t>相關連結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247DF2-3F31-45AF-9E2A-8BE069878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80931"/>
            <a:ext cx="10178322" cy="4398662"/>
          </a:xfrm>
        </p:spPr>
        <p:txBody>
          <a:bodyPr/>
          <a:lstStyle/>
          <a:p>
            <a:r>
              <a:rPr lang="en-US" altLang="zh-TW" dirty="0"/>
              <a:t>GITHUB: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https://github.com/Nicholas3388/LuaNode/tree/master/LuaNode_Esp32</a:t>
            </a:r>
            <a:endParaRPr lang="en-US" altLang="zh-TW" dirty="0"/>
          </a:p>
          <a:p>
            <a:r>
              <a:rPr lang="en-US" altLang="zh-TW" dirty="0"/>
              <a:t>DOIT:</a:t>
            </a:r>
            <a:r>
              <a:rPr lang="zh-CN" altLang="en-US" dirty="0">
                <a:hlinkClick r:id="rId3"/>
              </a:rPr>
              <a:t>深圳四博智联科技有限公司 </a:t>
            </a:r>
            <a:endParaRPr lang="en-US" altLang="zh-CN" dirty="0"/>
          </a:p>
          <a:p>
            <a:r>
              <a:rPr lang="en-US" altLang="zh-TW" dirty="0" err="1"/>
              <a:t>esp</a:t>
            </a:r>
            <a:r>
              <a:rPr lang="en-US" altLang="zh-TW" dirty="0"/>
              <a:t>-open-</a:t>
            </a:r>
            <a:r>
              <a:rPr lang="en-US" altLang="zh-TW" dirty="0" err="1"/>
              <a:t>sdk</a:t>
            </a:r>
            <a:r>
              <a:rPr lang="en-US" altLang="zh-TW" dirty="0"/>
              <a:t>: </a:t>
            </a:r>
            <a:r>
              <a:rPr lang="en-US" altLang="zh-TW" dirty="0">
                <a:hlinkClick r:id="rId4"/>
              </a:rPr>
              <a:t>GITHUB </a:t>
            </a:r>
            <a:r>
              <a:rPr lang="zh-TW" altLang="en-US" dirty="0">
                <a:hlinkClick r:id="rId4"/>
              </a:rPr>
              <a:t>上的 </a:t>
            </a:r>
            <a:r>
              <a:rPr lang="en-US" altLang="zh-TW" dirty="0">
                <a:hlinkClick r:id="rId4"/>
              </a:rPr>
              <a:t>open </a:t>
            </a:r>
            <a:r>
              <a:rPr lang="en-US" altLang="zh-TW" dirty="0" err="1">
                <a:hlinkClick r:id="rId4"/>
              </a:rPr>
              <a:t>sdk</a:t>
            </a:r>
            <a:endParaRPr lang="en-US" altLang="zh-TW" dirty="0"/>
          </a:p>
          <a:p>
            <a:r>
              <a:rPr lang="en-US" altLang="zh-TW" dirty="0" err="1"/>
              <a:t>NodeMCU</a:t>
            </a:r>
            <a:r>
              <a:rPr lang="en-US" altLang="zh-TW" dirty="0"/>
              <a:t>: </a:t>
            </a:r>
            <a:r>
              <a:rPr lang="en-US" altLang="zh-TW" dirty="0" err="1">
                <a:hlinkClick r:id="rId5"/>
              </a:rPr>
              <a:t>lua</a:t>
            </a:r>
            <a:r>
              <a:rPr lang="en-US" altLang="zh-TW" dirty="0">
                <a:hlinkClick r:id="rId5"/>
              </a:rPr>
              <a:t> based interactive firmware for </a:t>
            </a:r>
            <a:r>
              <a:rPr lang="en-US" altLang="zh-TW" dirty="0" err="1">
                <a:hlinkClick r:id="rId5"/>
              </a:rPr>
              <a:t>mcu</a:t>
            </a:r>
            <a:r>
              <a:rPr lang="en-US" altLang="zh-TW" dirty="0">
                <a:hlinkClick r:id="rId5"/>
              </a:rPr>
              <a:t> like esp8266</a:t>
            </a:r>
            <a:endParaRPr lang="en-US" altLang="zh-TW" dirty="0"/>
          </a:p>
          <a:p>
            <a:r>
              <a:rPr lang="en-US" altLang="zh-TW" dirty="0" err="1"/>
              <a:t>esptool</a:t>
            </a:r>
            <a:r>
              <a:rPr lang="en-US" altLang="zh-TW" dirty="0"/>
              <a:t>: https://github.com/themadinventor/esptool</a:t>
            </a:r>
          </a:p>
          <a:p>
            <a:pPr marL="0" indent="0">
              <a:buNone/>
            </a:pPr>
            <a:r>
              <a:rPr lang="en-US" altLang="zh-TW" dirty="0"/>
              <a:t>GDBSTUB: </a:t>
            </a:r>
            <a:r>
              <a:rPr lang="en-US" altLang="zh-TW" dirty="0">
                <a:hlinkClick r:id="rId6"/>
              </a:rPr>
              <a:t>https://github.com/espressif/esp-gdbstub</a:t>
            </a:r>
            <a:endParaRPr lang="en-US" altLang="zh-TW" dirty="0"/>
          </a:p>
          <a:p>
            <a:r>
              <a:rPr lang="en-US" altLang="zh-TW" dirty="0" err="1"/>
              <a:t>lua</a:t>
            </a:r>
            <a:r>
              <a:rPr lang="en-US" altLang="zh-TW" dirty="0"/>
              <a:t>: www.lua.org</a:t>
            </a:r>
          </a:p>
          <a:p>
            <a:r>
              <a:rPr lang="en-US" altLang="zh-TW" dirty="0" err="1"/>
              <a:t>elua</a:t>
            </a:r>
            <a:r>
              <a:rPr lang="en-US" altLang="zh-TW" dirty="0"/>
              <a:t>: www.eluaproject.net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422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B209A15-F635-4900-B2A4-FAA287318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868" y="318052"/>
            <a:ext cx="4659302" cy="35941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CC2461F-F377-4654-A54E-8404AC55D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647308" y="897341"/>
            <a:ext cx="6153264" cy="499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8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50566C7-6E84-442C-B9FA-57E4EDD05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207" y="252247"/>
            <a:ext cx="10365800" cy="643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9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81C18-6EBE-47C6-9C6D-77DD9840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7325"/>
          </a:xfrm>
        </p:spPr>
        <p:txBody>
          <a:bodyPr/>
          <a:lstStyle/>
          <a:p>
            <a:pPr algn="ctr"/>
            <a:r>
              <a:rPr lang="en-US" altLang="zh-TW" dirty="0"/>
              <a:t>Arduino esp32 </a:t>
            </a:r>
            <a:r>
              <a:rPr lang="zh-TW" altLang="en-US" dirty="0"/>
              <a:t>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76C627-9182-422C-A54D-29B8D3836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32187"/>
            <a:ext cx="10178322" cy="4547406"/>
          </a:xfrm>
        </p:spPr>
        <p:txBody>
          <a:bodyPr/>
          <a:lstStyle/>
          <a:p>
            <a:r>
              <a:rPr lang="zh-TW" altLang="en-US" dirty="0"/>
              <a:t>下載 </a:t>
            </a:r>
            <a:r>
              <a:rPr lang="en-US" altLang="zh-TW" dirty="0"/>
              <a:t>cp210x </a:t>
            </a:r>
            <a:r>
              <a:rPr lang="zh-TW" altLang="en-US" dirty="0"/>
              <a:t>驅動 </a:t>
            </a:r>
            <a:r>
              <a:rPr lang="zh-TW" altLang="en-US" dirty="0">
                <a:hlinkClick r:id="rId2"/>
              </a:rPr>
              <a:t>在此</a:t>
            </a:r>
            <a:endParaRPr lang="en-US" altLang="zh-TW" dirty="0"/>
          </a:p>
          <a:p>
            <a:r>
              <a:rPr lang="zh-TW" altLang="en-US" dirty="0"/>
              <a:t>安裝 </a:t>
            </a:r>
            <a:r>
              <a:rPr lang="en-US" altLang="zh-TW" dirty="0"/>
              <a:t>Arduino :</a:t>
            </a:r>
            <a:r>
              <a:rPr lang="zh-TW" altLang="en-US" dirty="0"/>
              <a:t>到</a:t>
            </a:r>
            <a:r>
              <a:rPr lang="en-US" altLang="zh-TW" dirty="0" err="1">
                <a:hlinkClick r:id="rId3"/>
              </a:rPr>
              <a:t>arduino</a:t>
            </a:r>
            <a:r>
              <a:rPr lang="en-US" altLang="zh-TW" dirty="0">
                <a:hlinkClick r:id="rId3"/>
              </a:rPr>
              <a:t> </a:t>
            </a:r>
            <a:r>
              <a:rPr lang="zh-TW" altLang="en-US" dirty="0"/>
              <a:t>網站下載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Arduino IDE </a:t>
            </a:r>
            <a:r>
              <a:rPr lang="zh-TW" altLang="en-US" dirty="0"/>
              <a:t>上安裝 </a:t>
            </a:r>
            <a:r>
              <a:rPr lang="en-US" altLang="zh-TW" dirty="0"/>
              <a:t>ESP32:</a:t>
            </a:r>
          </a:p>
          <a:p>
            <a:pPr lvl="1"/>
            <a:r>
              <a:rPr lang="en-US" altLang="zh-TW" dirty="0"/>
              <a:t>Google </a:t>
            </a:r>
            <a:r>
              <a:rPr lang="zh-TW" altLang="en-US" dirty="0"/>
              <a:t>輸入 「</a:t>
            </a:r>
            <a:r>
              <a:rPr lang="en-US" altLang="zh-TW" dirty="0"/>
              <a:t>esp32 </a:t>
            </a:r>
            <a:r>
              <a:rPr lang="en-US" altLang="zh-TW" dirty="0" err="1"/>
              <a:t>arduino</a:t>
            </a:r>
            <a:r>
              <a:rPr lang="zh-TW" altLang="en-US" dirty="0"/>
              <a:t>」 。</a:t>
            </a:r>
          </a:p>
          <a:p>
            <a:pPr lvl="1"/>
            <a:r>
              <a:rPr lang="zh-TW" altLang="en-US" dirty="0"/>
              <a:t>選 第</a:t>
            </a:r>
            <a:r>
              <a:rPr lang="en-US" altLang="zh-TW" dirty="0"/>
              <a:t>1 </a:t>
            </a:r>
            <a:r>
              <a:rPr lang="zh-TW" altLang="en-US" dirty="0"/>
              <a:t>個網頁 </a:t>
            </a:r>
            <a:r>
              <a:rPr lang="en-US" altLang="zh-TW" dirty="0"/>
              <a:t>: GitHub - </a:t>
            </a:r>
            <a:r>
              <a:rPr lang="en-US" altLang="zh-TW" dirty="0" err="1"/>
              <a:t>espressif</a:t>
            </a:r>
            <a:r>
              <a:rPr lang="en-US" altLang="zh-TW" dirty="0"/>
              <a:t>/arduino-esp32: Arduino core for the ESP32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 按右下方的 「</a:t>
            </a:r>
            <a:r>
              <a:rPr lang="en-US" altLang="zh-TW" dirty="0"/>
              <a:t>Clone or download</a:t>
            </a:r>
            <a:r>
              <a:rPr lang="zh-TW" altLang="en-US" dirty="0"/>
              <a:t>」</a:t>
            </a:r>
            <a:endParaRPr lang="en-US" altLang="zh-TW" dirty="0"/>
          </a:p>
          <a:p>
            <a:pPr lvl="1"/>
            <a:r>
              <a:rPr lang="zh-TW" altLang="en-US" dirty="0"/>
              <a:t>將 解壓縮出來的資料夾 </a:t>
            </a:r>
            <a:r>
              <a:rPr lang="en-US" altLang="zh-TW" dirty="0"/>
              <a:t>arduino-esp32-master</a:t>
            </a:r>
            <a:r>
              <a:rPr lang="zh-TW" altLang="en-US" dirty="0"/>
              <a:t>改名為 「 </a:t>
            </a:r>
            <a:r>
              <a:rPr lang="en-US" altLang="zh-TW" dirty="0"/>
              <a:t>esp32</a:t>
            </a:r>
            <a:r>
              <a:rPr lang="zh-TW" altLang="en-US" dirty="0"/>
              <a:t>」。</a:t>
            </a:r>
          </a:p>
          <a:p>
            <a:pPr lvl="1"/>
            <a:r>
              <a:rPr lang="zh-TW" altLang="en-US" dirty="0"/>
              <a:t>到 「 </a:t>
            </a:r>
            <a:r>
              <a:rPr lang="en-US" altLang="zh-TW" dirty="0"/>
              <a:t>c:\</a:t>
            </a:r>
            <a:r>
              <a:rPr lang="zh-TW" altLang="en-US" dirty="0"/>
              <a:t>文件</a:t>
            </a:r>
            <a:r>
              <a:rPr lang="en-US" altLang="zh-TW" dirty="0"/>
              <a:t>\Arduino</a:t>
            </a:r>
            <a:r>
              <a:rPr lang="zh-TW" altLang="en-US" dirty="0"/>
              <a:t>」資料夾，新增 「</a:t>
            </a:r>
            <a:r>
              <a:rPr lang="en-US" altLang="zh-TW" dirty="0"/>
              <a:t>hardware</a:t>
            </a:r>
            <a:r>
              <a:rPr lang="zh-TW" altLang="en-US" dirty="0"/>
              <a:t>」資料夾。</a:t>
            </a:r>
          </a:p>
          <a:p>
            <a:pPr lvl="1"/>
            <a:r>
              <a:rPr lang="zh-TW" altLang="en-US" dirty="0"/>
              <a:t>在 </a:t>
            </a:r>
            <a:r>
              <a:rPr lang="en-US" altLang="zh-TW" dirty="0"/>
              <a:t>hardware </a:t>
            </a:r>
            <a:r>
              <a:rPr lang="zh-TW" altLang="en-US" dirty="0"/>
              <a:t>下新增 </a:t>
            </a:r>
            <a:r>
              <a:rPr lang="en-US" altLang="zh-TW" dirty="0" err="1"/>
              <a:t>espressif</a:t>
            </a:r>
            <a:r>
              <a:rPr lang="en-US" altLang="zh-TW" dirty="0"/>
              <a:t> </a:t>
            </a:r>
            <a:r>
              <a:rPr lang="zh-TW" altLang="en-US" dirty="0"/>
              <a:t>資料夾</a:t>
            </a:r>
            <a:endParaRPr lang="en-US" altLang="zh-TW" dirty="0"/>
          </a:p>
          <a:p>
            <a:pPr lvl="1"/>
            <a:r>
              <a:rPr lang="zh-TW" altLang="en-US" dirty="0"/>
              <a:t>進入「 </a:t>
            </a:r>
            <a:r>
              <a:rPr lang="en-US" altLang="zh-TW" dirty="0"/>
              <a:t>C:\</a:t>
            </a:r>
            <a:r>
              <a:rPr lang="zh-TW" altLang="en-US" dirty="0"/>
              <a:t>文件</a:t>
            </a:r>
            <a:r>
              <a:rPr lang="en-US" altLang="zh-TW" dirty="0"/>
              <a:t>\Arduino\hardware\</a:t>
            </a:r>
            <a:r>
              <a:rPr lang="en-US" altLang="zh-TW" dirty="0" err="1"/>
              <a:t>espressif</a:t>
            </a:r>
            <a:r>
              <a:rPr lang="en-US" altLang="zh-TW" dirty="0"/>
              <a:t>\esp32\tools</a:t>
            </a:r>
            <a:r>
              <a:rPr lang="zh-TW" altLang="en-US" dirty="0"/>
              <a:t>」，執行 「</a:t>
            </a:r>
            <a:r>
              <a:rPr lang="en-US" altLang="zh-TW" dirty="0"/>
              <a:t>get.exe</a:t>
            </a:r>
            <a:r>
              <a:rPr lang="zh-TW" altLang="en-US" dirty="0"/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218719760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217</TotalTime>
  <Words>188</Words>
  <Application>Microsoft Office PowerPoint</Application>
  <PresentationFormat>寬螢幕</PresentationFormat>
  <Paragraphs>22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华文中宋</vt:lpstr>
      <vt:lpstr>微軟正黑體</vt:lpstr>
      <vt:lpstr>新細明體</vt:lpstr>
      <vt:lpstr>Arial</vt:lpstr>
      <vt:lpstr>Gill Sans MT</vt:lpstr>
      <vt:lpstr>Impact</vt:lpstr>
      <vt:lpstr>Badge</vt:lpstr>
      <vt:lpstr>DOIT ESP32 開發板</vt:lpstr>
      <vt:lpstr>相關連結</vt:lpstr>
      <vt:lpstr>PowerPoint 簡報</vt:lpstr>
      <vt:lpstr>PowerPoint 簡報</vt:lpstr>
      <vt:lpstr>Arduino esp32 設定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 ESP32 開發板</dc:title>
  <dc:creator>謝坤達</dc:creator>
  <cp:lastModifiedBy>謝坤達</cp:lastModifiedBy>
  <cp:revision>6</cp:revision>
  <dcterms:created xsi:type="dcterms:W3CDTF">2017-11-01T05:49:41Z</dcterms:created>
  <dcterms:modified xsi:type="dcterms:W3CDTF">2017-11-01T09:26:41Z</dcterms:modified>
</cp:coreProperties>
</file>