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6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04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3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844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67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676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ED12BC-D9C6-4686-8B50-A7D0A109133E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012BF-3F36-4903-A1AC-68F5CADEB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luaproject.net/" TargetMode="External"/><Relationship Id="rId3" Type="http://schemas.openxmlformats.org/officeDocument/2006/relationships/hyperlink" Target="http://www.doit.am/" TargetMode="External"/><Relationship Id="rId7" Type="http://schemas.openxmlformats.org/officeDocument/2006/relationships/hyperlink" Target="https://github.com/espressif/esp-gdbstub" TargetMode="External"/><Relationship Id="rId2" Type="http://schemas.openxmlformats.org/officeDocument/2006/relationships/hyperlink" Target="https://github.com/Nicholas3388/LuaNode/tree/master/LuaNode_Esp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p8266.ru/esplorer/" TargetMode="External"/><Relationship Id="rId5" Type="http://schemas.openxmlformats.org/officeDocument/2006/relationships/hyperlink" Target="https://github.com/nodemcu/nodemcu-firmware" TargetMode="External"/><Relationship Id="rId4" Type="http://schemas.openxmlformats.org/officeDocument/2006/relationships/hyperlink" Target="https://github.com/pfalcon/esp-open-sdk" TargetMode="External"/><Relationship Id="rId9" Type="http://schemas.openxmlformats.org/officeDocument/2006/relationships/hyperlink" Target="http://wiki.ai-thinker.com/_media/tools/serial_driver_windos.7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i-thinker.com/esp8266" TargetMode="External"/><Relationship Id="rId7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hyperlink" Target="https://www.instructables.com/id/How-to-Flash-NodeMCU-Firmware-in-ESP826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ai-thinker.com/_media/tools/tcpudpdbg.zip" TargetMode="External"/><Relationship Id="rId5" Type="http://schemas.openxmlformats.org/officeDocument/2006/relationships/hyperlink" Target="http://www.espressif.com/sites/default/files/tools/flash_download_tools_v3.6.1.0_0.zip" TargetMode="External"/><Relationship Id="rId4" Type="http://schemas.openxmlformats.org/officeDocument/2006/relationships/hyperlink" Target="https://nodemcu-build.com/index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download_handler.php?f=/arduino-1.8.5-windows.exe" TargetMode="External"/><Relationship Id="rId2" Type="http://schemas.openxmlformats.org/officeDocument/2006/relationships/hyperlink" Target="https://www.silabs.com/products/development-tools/software/usb-to-uart-bridge-vcp-driv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umbokh/esp32_lea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AA47C-ABC2-4492-A7E4-36AA2B8D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DOIT</a:t>
            </a:r>
            <a:r>
              <a:rPr lang="zh-TW" altLang="en-US" dirty="0"/>
              <a:t> </a:t>
            </a:r>
            <a:r>
              <a:rPr lang="en-US" altLang="zh-TW" dirty="0"/>
              <a:t>ESP32</a:t>
            </a:r>
            <a:br>
              <a:rPr lang="en-US" altLang="zh-TW" dirty="0"/>
            </a:br>
            <a:r>
              <a:rPr lang="zh-TW" altLang="en-US" dirty="0"/>
              <a:t>開發板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73AC9A-AE4A-4FE4-B56A-BD8581942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3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17472-69DD-4839-85B9-ABDC27EE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8696"/>
          </a:xfrm>
        </p:spPr>
        <p:txBody>
          <a:bodyPr/>
          <a:lstStyle/>
          <a:p>
            <a:r>
              <a:rPr lang="en-US" altLang="zh-TW" dirty="0"/>
              <a:t>esp32_learn/</a:t>
            </a:r>
            <a:r>
              <a:rPr lang="en-US" altLang="zh-TW" dirty="0" err="1"/>
              <a:t>lua_code</a:t>
            </a:r>
            <a:r>
              <a:rPr lang="en-US" altLang="zh-TW" dirty="0"/>
              <a:t>/esp32/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FF7BF0-71EB-4235-86AD-CAFF5B27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375" y="1271081"/>
            <a:ext cx="5084323" cy="53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6465B-B8FF-497A-8218-AB3D6CE0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D1A33-53E5-439B-8ABD-3DE2045C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43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9776E-E3CE-4B69-BC42-7FC3B091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pPr algn="ctr"/>
            <a:r>
              <a:rPr lang="zh-TW" altLang="en-US" dirty="0"/>
              <a:t>相關連結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47DF2-3F31-45AF-9E2A-8BE06987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0930"/>
            <a:ext cx="10178322" cy="5250609"/>
          </a:xfrm>
        </p:spPr>
        <p:txBody>
          <a:bodyPr>
            <a:normAutofit/>
          </a:bodyPr>
          <a:lstStyle/>
          <a:p>
            <a:r>
              <a:rPr lang="en-US" altLang="zh-TW" dirty="0"/>
              <a:t>GITHUB: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https://github.com/Nicholas3388/LuaNode/tree/master/LuaNode_Esp32</a:t>
            </a:r>
            <a:endParaRPr lang="en-US" altLang="zh-TW" dirty="0"/>
          </a:p>
          <a:p>
            <a:r>
              <a:rPr lang="en-US" altLang="zh-TW" dirty="0"/>
              <a:t>DOIT:</a:t>
            </a:r>
            <a:r>
              <a:rPr lang="zh-CN" altLang="en-US" dirty="0">
                <a:hlinkClick r:id="rId3"/>
              </a:rPr>
              <a:t>深圳四博智联科技有限公司 </a:t>
            </a:r>
            <a:endParaRPr lang="en-US" altLang="zh-CN" dirty="0"/>
          </a:p>
          <a:p>
            <a:r>
              <a:rPr lang="en-US" altLang="zh-TW" dirty="0" err="1"/>
              <a:t>esp</a:t>
            </a:r>
            <a:r>
              <a:rPr lang="en-US" altLang="zh-TW" dirty="0"/>
              <a:t>-open-</a:t>
            </a:r>
            <a:r>
              <a:rPr lang="en-US" altLang="zh-TW" dirty="0" err="1"/>
              <a:t>sdk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GITHUB </a:t>
            </a:r>
            <a:r>
              <a:rPr lang="zh-TW" altLang="en-US" dirty="0">
                <a:hlinkClick r:id="rId4"/>
              </a:rPr>
              <a:t>上的 </a:t>
            </a:r>
            <a:r>
              <a:rPr lang="en-US" altLang="zh-TW" dirty="0">
                <a:hlinkClick r:id="rId4"/>
              </a:rPr>
              <a:t>open </a:t>
            </a:r>
            <a:r>
              <a:rPr lang="en-US" altLang="zh-TW" dirty="0" err="1">
                <a:hlinkClick r:id="rId4"/>
              </a:rPr>
              <a:t>sdk</a:t>
            </a:r>
            <a:endParaRPr lang="en-US" altLang="zh-TW" dirty="0"/>
          </a:p>
          <a:p>
            <a:r>
              <a:rPr lang="en-US" altLang="zh-TW" dirty="0" err="1"/>
              <a:t>NodeMCU</a:t>
            </a:r>
            <a:r>
              <a:rPr lang="en-US" altLang="zh-TW" dirty="0"/>
              <a:t>: </a:t>
            </a:r>
            <a:r>
              <a:rPr lang="en-US" altLang="zh-TW" dirty="0" err="1">
                <a:hlinkClick r:id="rId5"/>
              </a:rPr>
              <a:t>lua</a:t>
            </a:r>
            <a:r>
              <a:rPr lang="en-US" altLang="zh-TW" dirty="0">
                <a:hlinkClick r:id="rId5"/>
              </a:rPr>
              <a:t> based interactive firmware for </a:t>
            </a:r>
            <a:r>
              <a:rPr lang="en-US" altLang="zh-TW" dirty="0" err="1">
                <a:hlinkClick r:id="rId5"/>
              </a:rPr>
              <a:t>mcu</a:t>
            </a:r>
            <a:r>
              <a:rPr lang="en-US" altLang="zh-TW" dirty="0">
                <a:hlinkClick r:id="rId5"/>
              </a:rPr>
              <a:t> like esp8266</a:t>
            </a:r>
            <a:endParaRPr lang="en-US" altLang="zh-TW" dirty="0"/>
          </a:p>
          <a:p>
            <a:r>
              <a:rPr lang="en-US" altLang="zh-TW" dirty="0" err="1"/>
              <a:t>ESPlorer</a:t>
            </a:r>
            <a:r>
              <a:rPr lang="en-US" altLang="zh-TW" dirty="0"/>
              <a:t> : </a:t>
            </a:r>
            <a:r>
              <a:rPr lang="en-US" altLang="zh-TW" dirty="0">
                <a:hlinkClick r:id="rId6"/>
              </a:rPr>
              <a:t>ESP8266</a:t>
            </a:r>
            <a:r>
              <a:rPr lang="zh-TW" altLang="en-US" dirty="0">
                <a:hlinkClick r:id="rId6"/>
              </a:rPr>
              <a:t> 整合式開發環境 </a:t>
            </a:r>
            <a:r>
              <a:rPr lang="en-US" altLang="zh-TW" dirty="0">
                <a:hlinkClick r:id="rId6"/>
              </a:rPr>
              <a:t>(IDE)</a:t>
            </a:r>
            <a:endParaRPr lang="en-US" altLang="zh-TW" dirty="0"/>
          </a:p>
          <a:p>
            <a:r>
              <a:rPr lang="en-US" altLang="zh-TW" dirty="0" err="1"/>
              <a:t>esptool</a:t>
            </a:r>
            <a:r>
              <a:rPr lang="en-US" altLang="zh-TW" dirty="0"/>
              <a:t>: https://github.com/themadinventor/esptool</a:t>
            </a:r>
          </a:p>
          <a:p>
            <a:r>
              <a:rPr lang="en-US" altLang="zh-TW" dirty="0"/>
              <a:t>GDBSTUB: </a:t>
            </a:r>
            <a:r>
              <a:rPr lang="en-US" altLang="zh-TW" dirty="0">
                <a:hlinkClick r:id="rId7"/>
              </a:rPr>
              <a:t>https://github.com/espressif/esp-gdbstub</a:t>
            </a:r>
            <a:endParaRPr lang="en-US" altLang="zh-TW" dirty="0"/>
          </a:p>
          <a:p>
            <a:r>
              <a:rPr lang="en-US" altLang="zh-TW" dirty="0" err="1"/>
              <a:t>lua</a:t>
            </a:r>
            <a:r>
              <a:rPr lang="en-US" altLang="zh-TW" dirty="0"/>
              <a:t>: www.lua.org</a:t>
            </a:r>
          </a:p>
          <a:p>
            <a:r>
              <a:rPr lang="en-US" altLang="zh-TW" dirty="0" err="1"/>
              <a:t>elua</a:t>
            </a:r>
            <a:r>
              <a:rPr lang="en-US" altLang="zh-TW" dirty="0"/>
              <a:t>: </a:t>
            </a:r>
            <a:r>
              <a:rPr lang="en-US" altLang="zh-TW" dirty="0">
                <a:hlinkClick r:id="rId8"/>
              </a:rPr>
              <a:t>www.eluaproject.net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驅動程式 </a:t>
            </a:r>
            <a:r>
              <a:rPr lang="en-US" altLang="zh-TW" dirty="0"/>
              <a:t>: </a:t>
            </a:r>
            <a:r>
              <a:rPr lang="en-US" altLang="zh-TW" dirty="0">
                <a:hlinkClick r:id="rId9"/>
              </a:rPr>
              <a:t>CH340 </a:t>
            </a:r>
            <a:r>
              <a:rPr lang="zh-TW" altLang="en-US" dirty="0">
                <a:hlinkClick r:id="rId9"/>
              </a:rPr>
              <a:t>和 </a:t>
            </a:r>
            <a:r>
              <a:rPr lang="en-US" altLang="zh-TW" dirty="0">
                <a:hlinkClick r:id="rId9"/>
              </a:rPr>
              <a:t>CP2102 </a:t>
            </a:r>
            <a:r>
              <a:rPr lang="zh-TW" altLang="en-US" dirty="0">
                <a:hlinkClick r:id="rId9"/>
              </a:rPr>
              <a:t>驅動</a:t>
            </a:r>
            <a:endParaRPr lang="en-US" altLang="zh-TW" sz="1600" dirty="0"/>
          </a:p>
          <a:p>
            <a:r>
              <a:rPr lang="en-US" altLang="zh-TW" sz="1600" dirty="0"/>
              <a:t>Arduino </a:t>
            </a:r>
            <a:r>
              <a:rPr lang="zh-TW" altLang="en-US" sz="1600" dirty="0"/>
              <a:t>板子管理：</a:t>
            </a:r>
            <a:r>
              <a:rPr lang="en-US" altLang="zh-TW" dirty="0"/>
              <a:t>http://arduino.esp8266.com/stable/package_esp8266com_index.json</a:t>
            </a:r>
            <a:endParaRPr lang="en-US" altLang="zh-TW" sz="16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22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E22BD-273A-49BC-9F2F-1A31D371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2755"/>
          </a:xfrm>
        </p:spPr>
        <p:txBody>
          <a:bodyPr/>
          <a:lstStyle/>
          <a:p>
            <a:pPr algn="ctr"/>
            <a:r>
              <a:rPr lang="zh-TW" altLang="en-US" dirty="0"/>
              <a:t>相關連結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26A60-9BEF-4AE8-A304-67BEAD59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417"/>
            <a:ext cx="10178322" cy="5311302"/>
          </a:xfrm>
        </p:spPr>
        <p:txBody>
          <a:bodyPr/>
          <a:lstStyle/>
          <a:p>
            <a:r>
              <a:rPr lang="en-US" altLang="zh-TW" dirty="0"/>
              <a:t>Build firmware: </a:t>
            </a:r>
            <a:r>
              <a:rPr lang="en-US" altLang="zh-TW" dirty="0">
                <a:hlinkClick r:id="rId2"/>
              </a:rPr>
              <a:t>How to Flash </a:t>
            </a:r>
            <a:r>
              <a:rPr lang="en-US" altLang="zh-TW" dirty="0" err="1">
                <a:hlinkClick r:id="rId2"/>
              </a:rPr>
              <a:t>NodeMCU</a:t>
            </a:r>
            <a:r>
              <a:rPr lang="en-US" altLang="zh-TW" dirty="0">
                <a:hlinkClick r:id="rId2"/>
              </a:rPr>
              <a:t> Firmware in ESP8266</a:t>
            </a:r>
            <a:endParaRPr lang="en-US" altLang="zh-TW" dirty="0"/>
          </a:p>
          <a:p>
            <a:r>
              <a:rPr lang="zh-TW" altLang="en-US" dirty="0"/>
              <a:t>安信可科技：</a:t>
            </a:r>
            <a:r>
              <a:rPr lang="en-US" altLang="zh-CN" dirty="0">
                <a:hlinkClick r:id="rId3"/>
              </a:rPr>
              <a:t>ESP8266 </a:t>
            </a:r>
            <a:r>
              <a:rPr lang="zh-CN" altLang="en-US" dirty="0">
                <a:hlinkClick r:id="rId3"/>
              </a:rPr>
              <a:t>系列模组专题</a:t>
            </a:r>
            <a:endParaRPr lang="en-US" altLang="zh-CN" dirty="0"/>
          </a:p>
          <a:p>
            <a:r>
              <a:rPr lang="zh-TW" altLang="en-US" dirty="0"/>
              <a:t>線上建立</a:t>
            </a:r>
            <a:r>
              <a:rPr lang="en-US" altLang="zh-TW" dirty="0" err="1"/>
              <a:t>NodeMCU</a:t>
            </a:r>
            <a:r>
              <a:rPr lang="en-US" altLang="zh-TW" dirty="0"/>
              <a:t> </a:t>
            </a:r>
            <a:r>
              <a:rPr lang="zh-TW" altLang="en-US" dirty="0"/>
              <a:t>韌體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 err="1">
                <a:hlinkClick r:id="rId4"/>
              </a:rPr>
              <a:t>NodeMCU</a:t>
            </a:r>
            <a:r>
              <a:rPr lang="en-US" altLang="zh-TW" dirty="0">
                <a:hlinkClick r:id="rId4"/>
              </a:rPr>
              <a:t> custom builds</a:t>
            </a:r>
            <a:endParaRPr lang="en-US" altLang="zh-TW" dirty="0"/>
          </a:p>
          <a:p>
            <a:r>
              <a:rPr lang="zh-CN" altLang="en-US" dirty="0"/>
              <a:t>燒錄</a:t>
            </a:r>
            <a:r>
              <a:rPr lang="en-US" altLang="zh-CN" dirty="0" err="1"/>
              <a:t>WiFi</a:t>
            </a:r>
            <a:r>
              <a:rPr lang="zh-TW" altLang="en-US" dirty="0"/>
              <a:t>韌體</a:t>
            </a:r>
            <a:r>
              <a:rPr lang="zh-CN" altLang="en-US" dirty="0"/>
              <a:t>工具：</a:t>
            </a:r>
            <a:r>
              <a:rPr lang="en-US" altLang="zh-TW" dirty="0">
                <a:hlinkClick r:id="rId5"/>
              </a:rPr>
              <a:t>ESP_DOWNLOAD_TOOL</a:t>
            </a:r>
            <a:endParaRPr lang="en-US" altLang="zh-TW" dirty="0"/>
          </a:p>
          <a:p>
            <a:r>
              <a:rPr lang="en-US" altLang="zh-CN" dirty="0"/>
              <a:t>TCP/UDP </a:t>
            </a:r>
            <a:r>
              <a:rPr lang="zh-CN" altLang="en-US" dirty="0"/>
              <a:t>網路調試助手（</a:t>
            </a:r>
            <a:r>
              <a:rPr lang="en-US" altLang="zh-CN" dirty="0"/>
              <a:t>PC</a:t>
            </a:r>
            <a:r>
              <a:rPr lang="zh-CN" altLang="en-US" dirty="0"/>
              <a:t>版）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tcpudpdbg.zip</a:t>
            </a:r>
            <a:endParaRPr lang="en-US" altLang="zh-CN" dirty="0"/>
          </a:p>
          <a:p>
            <a:r>
              <a:rPr lang="zh-TW" altLang="en-US" dirty="0"/>
              <a:t>終端機：</a:t>
            </a:r>
            <a:r>
              <a:rPr lang="en-US" altLang="zh-TW" dirty="0">
                <a:hlinkClick r:id="rId7"/>
              </a:rPr>
              <a:t>putty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3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B209A15-F635-4900-B2A4-FAA28731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68" y="318052"/>
            <a:ext cx="4659302" cy="3594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C2461F-F377-4654-A54E-8404AC55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47308" y="897341"/>
            <a:ext cx="6153264" cy="49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0566C7-6E84-442C-B9FA-57E4EDD0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07" y="252247"/>
            <a:ext cx="10365800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C9FE00-CECD-4EB2-8F99-A8753D449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83" y="202553"/>
            <a:ext cx="9690652" cy="6522373"/>
          </a:xfrm>
        </p:spPr>
      </p:pic>
    </p:spTree>
    <p:extLst>
      <p:ext uri="{BB962C8B-B14F-4D97-AF65-F5344CB8AC3E}">
        <p14:creationId xmlns:p14="http://schemas.microsoft.com/office/powerpoint/2010/main" val="286392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A7078-141C-4035-B725-38CD1ACD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8696"/>
          </a:xfrm>
        </p:spPr>
        <p:txBody>
          <a:bodyPr/>
          <a:lstStyle/>
          <a:p>
            <a:pPr algn="ctr"/>
            <a:r>
              <a:rPr lang="zh-TW" altLang="en-US" dirty="0"/>
              <a:t>自製實驗板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2DEC1C-7F12-4F86-BE6B-07634D7F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1" y="1653701"/>
            <a:ext cx="7198467" cy="4974077"/>
          </a:xfrm>
        </p:spPr>
      </p:pic>
    </p:spTree>
    <p:extLst>
      <p:ext uri="{BB962C8B-B14F-4D97-AF65-F5344CB8AC3E}">
        <p14:creationId xmlns:p14="http://schemas.microsoft.com/office/powerpoint/2010/main" val="214707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81C18-6EBE-47C6-9C6D-77DD9840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325"/>
          </a:xfrm>
        </p:spPr>
        <p:txBody>
          <a:bodyPr/>
          <a:lstStyle/>
          <a:p>
            <a:pPr algn="ctr"/>
            <a:r>
              <a:rPr lang="en-US" altLang="zh-TW" dirty="0"/>
              <a:t>Arduino esp32 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6C627-9182-422C-A54D-29B8D383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2187"/>
            <a:ext cx="10178322" cy="4547406"/>
          </a:xfrm>
        </p:spPr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cp210x </a:t>
            </a:r>
            <a:r>
              <a:rPr lang="zh-TW" altLang="en-US" dirty="0"/>
              <a:t>驅動 </a:t>
            </a:r>
            <a:r>
              <a:rPr lang="zh-TW" altLang="en-US" dirty="0">
                <a:hlinkClick r:id="rId2"/>
              </a:rPr>
              <a:t>在此</a:t>
            </a:r>
            <a:endParaRPr lang="en-US" altLang="zh-TW" dirty="0"/>
          </a:p>
          <a:p>
            <a:r>
              <a:rPr lang="zh-TW" altLang="en-US" dirty="0"/>
              <a:t>安裝 </a:t>
            </a:r>
            <a:r>
              <a:rPr lang="en-US" altLang="zh-TW" dirty="0"/>
              <a:t>Arduino :</a:t>
            </a:r>
            <a:r>
              <a:rPr lang="zh-TW" altLang="en-US" dirty="0"/>
              <a:t>到</a:t>
            </a:r>
            <a:r>
              <a:rPr lang="en-US" altLang="zh-TW" dirty="0" err="1">
                <a:hlinkClick r:id="rId3"/>
              </a:rPr>
              <a:t>arduino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/>
              <a:t>網站下載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Arduino IDE </a:t>
            </a:r>
            <a:r>
              <a:rPr lang="zh-TW" altLang="en-US" dirty="0"/>
              <a:t>上安裝 </a:t>
            </a:r>
            <a:r>
              <a:rPr lang="en-US" altLang="zh-TW" dirty="0"/>
              <a:t>ESP32:</a:t>
            </a:r>
          </a:p>
          <a:p>
            <a:pPr lvl="1"/>
            <a:r>
              <a:rPr lang="en-US" altLang="zh-TW" dirty="0"/>
              <a:t>Google </a:t>
            </a:r>
            <a:r>
              <a:rPr lang="zh-TW" altLang="en-US" dirty="0"/>
              <a:t>輸入 「</a:t>
            </a:r>
            <a:r>
              <a:rPr lang="en-US" altLang="zh-TW" dirty="0"/>
              <a:t>esp32 </a:t>
            </a:r>
            <a:r>
              <a:rPr lang="en-US" altLang="zh-TW" dirty="0" err="1"/>
              <a:t>arduino</a:t>
            </a:r>
            <a:r>
              <a:rPr lang="zh-TW" altLang="en-US" dirty="0"/>
              <a:t>」 。</a:t>
            </a:r>
          </a:p>
          <a:p>
            <a:pPr lvl="1"/>
            <a:r>
              <a:rPr lang="zh-TW" altLang="en-US" dirty="0"/>
              <a:t>選 第</a:t>
            </a:r>
            <a:r>
              <a:rPr lang="en-US" altLang="zh-TW" dirty="0"/>
              <a:t>1 </a:t>
            </a:r>
            <a:r>
              <a:rPr lang="zh-TW" altLang="en-US" dirty="0"/>
              <a:t>個網頁 </a:t>
            </a:r>
            <a:r>
              <a:rPr lang="en-US" altLang="zh-TW" dirty="0"/>
              <a:t>: GitHub - </a:t>
            </a:r>
            <a:r>
              <a:rPr lang="en-US" altLang="zh-TW" dirty="0" err="1"/>
              <a:t>espressif</a:t>
            </a:r>
            <a:r>
              <a:rPr lang="en-US" altLang="zh-TW" dirty="0"/>
              <a:t>/arduino-esp32: Arduino core for the ESP32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 按右下方的 「</a:t>
            </a:r>
            <a:r>
              <a:rPr lang="en-US" altLang="zh-TW" dirty="0"/>
              <a:t>Clone or download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將 解壓縮出來的資料夾 </a:t>
            </a:r>
            <a:r>
              <a:rPr lang="en-US" altLang="zh-TW" dirty="0"/>
              <a:t>arduino-esp32-master</a:t>
            </a:r>
            <a:r>
              <a:rPr lang="zh-TW" altLang="en-US" dirty="0"/>
              <a:t>改名為 「 </a:t>
            </a:r>
            <a:r>
              <a:rPr lang="en-US" altLang="zh-TW" dirty="0"/>
              <a:t>esp32</a:t>
            </a:r>
            <a:r>
              <a:rPr lang="zh-TW" altLang="en-US" dirty="0"/>
              <a:t>」。</a:t>
            </a:r>
          </a:p>
          <a:p>
            <a:pPr lvl="1"/>
            <a:r>
              <a:rPr lang="zh-TW" altLang="en-US" dirty="0"/>
              <a:t>到 「 </a:t>
            </a:r>
            <a:r>
              <a:rPr lang="en-US" altLang="zh-TW" dirty="0"/>
              <a:t>c:\</a:t>
            </a:r>
            <a:r>
              <a:rPr lang="zh-TW" altLang="en-US" dirty="0"/>
              <a:t>文件</a:t>
            </a:r>
            <a:r>
              <a:rPr lang="en-US" altLang="zh-TW" dirty="0"/>
              <a:t>\Arduino</a:t>
            </a:r>
            <a:r>
              <a:rPr lang="zh-TW" altLang="en-US" dirty="0"/>
              <a:t>」資料夾，新增 「</a:t>
            </a:r>
            <a:r>
              <a:rPr lang="en-US" altLang="zh-TW" dirty="0"/>
              <a:t>hardware</a:t>
            </a:r>
            <a:r>
              <a:rPr lang="zh-TW" altLang="en-US" dirty="0"/>
              <a:t>」資料夾。</a:t>
            </a:r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hardware </a:t>
            </a:r>
            <a:r>
              <a:rPr lang="zh-TW" altLang="en-US" dirty="0"/>
              <a:t>下新增 </a:t>
            </a:r>
            <a:r>
              <a:rPr lang="en-US" altLang="zh-TW" dirty="0" err="1"/>
              <a:t>espressif</a:t>
            </a:r>
            <a:r>
              <a:rPr lang="en-US" altLang="zh-TW" dirty="0"/>
              <a:t> 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/>
            <a:r>
              <a:rPr lang="zh-TW" altLang="en-US" dirty="0"/>
              <a:t>進入「 </a:t>
            </a:r>
            <a:r>
              <a:rPr lang="en-US" altLang="zh-TW" dirty="0"/>
              <a:t>C:\</a:t>
            </a:r>
            <a:r>
              <a:rPr lang="zh-TW" altLang="en-US" dirty="0"/>
              <a:t>文件</a:t>
            </a:r>
            <a:r>
              <a:rPr lang="en-US" altLang="zh-TW" dirty="0"/>
              <a:t>\Arduino\hardware\</a:t>
            </a:r>
            <a:r>
              <a:rPr lang="en-US" altLang="zh-TW" dirty="0" err="1"/>
              <a:t>espressif</a:t>
            </a:r>
            <a:r>
              <a:rPr lang="en-US" altLang="zh-TW" dirty="0"/>
              <a:t>\esp32\tools</a:t>
            </a:r>
            <a:r>
              <a:rPr lang="zh-TW" altLang="en-US" dirty="0"/>
              <a:t>」，執行 「</a:t>
            </a:r>
            <a:r>
              <a:rPr lang="en-US" altLang="zh-TW" dirty="0"/>
              <a:t>get.exe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18719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078EE-6B2C-4A0B-BD5B-4D95A5C3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6024"/>
          </a:xfrm>
        </p:spPr>
        <p:txBody>
          <a:bodyPr>
            <a:normAutofit/>
          </a:bodyPr>
          <a:lstStyle/>
          <a:p>
            <a:r>
              <a:rPr lang="it-IT" altLang="zh-TW" sz="4400" dirty="0"/>
              <a:t>esp32_learn/arduino_code/esp32/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7E66-B76C-412D-8F93-E312FE68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09"/>
            <a:ext cx="10178322" cy="5350212"/>
          </a:xfrm>
        </p:spPr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: </a:t>
            </a:r>
            <a:r>
              <a:rPr lang="en-US" altLang="zh-TW" dirty="0" err="1">
                <a:hlinkClick r:id="rId2"/>
              </a:rPr>
              <a:t>jumbokh</a:t>
            </a:r>
            <a:r>
              <a:rPr lang="en-US" altLang="zh-TW" dirty="0">
                <a:hlinkClick r:id="rId2"/>
              </a:rPr>
              <a:t>/esp32_learn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C6B5DD-D352-4EEA-9F7B-B0AA1170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32" y="1874433"/>
            <a:ext cx="8009106" cy="48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88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280</TotalTime>
  <Words>324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华文中宋</vt:lpstr>
      <vt:lpstr>微軟正黑體</vt:lpstr>
      <vt:lpstr>新細明體</vt:lpstr>
      <vt:lpstr>Arial</vt:lpstr>
      <vt:lpstr>Gill Sans MT</vt:lpstr>
      <vt:lpstr>Impact</vt:lpstr>
      <vt:lpstr>Badge</vt:lpstr>
      <vt:lpstr>DOIT ESP32 開發板</vt:lpstr>
      <vt:lpstr>相關連結</vt:lpstr>
      <vt:lpstr>相關連結(續)</vt:lpstr>
      <vt:lpstr>PowerPoint 簡報</vt:lpstr>
      <vt:lpstr>PowerPoint 簡報</vt:lpstr>
      <vt:lpstr>PowerPoint 簡報</vt:lpstr>
      <vt:lpstr>自製實驗板</vt:lpstr>
      <vt:lpstr>Arduino esp32 設定</vt:lpstr>
      <vt:lpstr>esp32_learn/arduino_code/esp32/</vt:lpstr>
      <vt:lpstr>esp32_learn/lua_code/esp32/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 ESP32 開發板</dc:title>
  <dc:creator>謝坤達</dc:creator>
  <cp:lastModifiedBy>謝坤達</cp:lastModifiedBy>
  <cp:revision>12</cp:revision>
  <dcterms:created xsi:type="dcterms:W3CDTF">2017-11-01T05:49:41Z</dcterms:created>
  <dcterms:modified xsi:type="dcterms:W3CDTF">2017-11-02T13:02:52Z</dcterms:modified>
</cp:coreProperties>
</file>