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7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動手做8-3：控制RGB全彩LED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66871" y="586168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8-21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470" y="1452245"/>
            <a:ext cx="4559300" cy="1193800"/>
          </a:xfrm>
          <a:prstGeom prst="rect">
            <a:avLst/>
          </a:prstGeom>
        </p:spPr>
      </p:pic>
      <p:pic>
        <p:nvPicPr>
          <p:cNvPr id="5" name="Picture 4" descr="8_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0" y="3117850"/>
            <a:ext cx="4311650" cy="1193800"/>
          </a:xfrm>
          <a:prstGeom prst="rect">
            <a:avLst/>
          </a:prstGeom>
        </p:spPr>
      </p:pic>
      <p:pic>
        <p:nvPicPr>
          <p:cNvPr id="6" name="Picture 5" descr="8_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4708525"/>
            <a:ext cx="2038350" cy="197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旋轉編碼器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8101330" y="580739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178006" y="595185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8-23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13" name="Picture 12" descr="8_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1290955"/>
            <a:ext cx="4051300" cy="1695450"/>
          </a:xfrm>
          <a:prstGeom prst="rect">
            <a:avLst/>
          </a:prstGeom>
        </p:spPr>
      </p:pic>
      <p:pic>
        <p:nvPicPr>
          <p:cNvPr id="14" name="Picture 13" descr="8_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75" y="1539240"/>
            <a:ext cx="3562350" cy="1384300"/>
          </a:xfrm>
          <a:prstGeom prst="rect">
            <a:avLst/>
          </a:prstGeom>
        </p:spPr>
      </p:pic>
      <p:pic>
        <p:nvPicPr>
          <p:cNvPr id="17" name="Picture 16" descr="8_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3520440"/>
            <a:ext cx="4489450" cy="2235200"/>
          </a:xfrm>
          <a:prstGeom prst="rect">
            <a:avLst/>
          </a:prstGeom>
        </p:spPr>
      </p:pic>
      <p:pic>
        <p:nvPicPr>
          <p:cNvPr id="18" name="Picture 17" descr="8_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55" y="3828415"/>
            <a:ext cx="414655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083" y="118110"/>
            <a:ext cx="6769100" cy="1143000"/>
          </a:xfrm>
        </p:spPr>
        <p:txBody>
          <a:bodyPr/>
          <a:p>
            <a:r>
              <a:rPr lang="en-US"/>
              <a:t>動手做8-4：連接旋轉編碼器與ESP8266控制板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66871" y="586168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8-25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1663700"/>
            <a:ext cx="3638550" cy="1225550"/>
          </a:xfrm>
          <a:prstGeom prst="rect">
            <a:avLst/>
          </a:prstGeom>
        </p:spPr>
      </p:pic>
      <p:pic>
        <p:nvPicPr>
          <p:cNvPr id="5" name="Picture 4" descr="8_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15" y="1663700"/>
            <a:ext cx="3625850" cy="1060450"/>
          </a:xfrm>
          <a:prstGeom prst="rect">
            <a:avLst/>
          </a:prstGeom>
        </p:spPr>
      </p:pic>
      <p:pic>
        <p:nvPicPr>
          <p:cNvPr id="6" name="Picture 5" descr="8_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60" y="2971800"/>
            <a:ext cx="4064000" cy="1974850"/>
          </a:xfrm>
          <a:prstGeom prst="rect">
            <a:avLst/>
          </a:prstGeom>
        </p:spPr>
      </p:pic>
      <p:pic>
        <p:nvPicPr>
          <p:cNvPr id="7" name="Picture 6" descr="8_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515" y="5193665"/>
            <a:ext cx="3378200" cy="1479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動手做8-5：使用旋轉編碼器調整LED色彩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66871" y="586168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8-28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1534795"/>
            <a:ext cx="4489450" cy="2057400"/>
          </a:xfrm>
          <a:prstGeom prst="rect">
            <a:avLst/>
          </a:prstGeom>
        </p:spPr>
      </p:pic>
      <p:pic>
        <p:nvPicPr>
          <p:cNvPr id="5" name="Picture 4" descr="8_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35" y="1574165"/>
            <a:ext cx="3371850" cy="2051050"/>
          </a:xfrm>
          <a:prstGeom prst="rect">
            <a:avLst/>
          </a:prstGeom>
        </p:spPr>
      </p:pic>
      <p:pic>
        <p:nvPicPr>
          <p:cNvPr id="6" name="Picture 5" descr="8_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30" y="3835400"/>
            <a:ext cx="4387850" cy="2927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WS2812彩色LED模組與燈條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66871" y="586168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8-30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8_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2573655"/>
            <a:ext cx="5549900" cy="1155700"/>
          </a:xfrm>
          <a:prstGeom prst="rect">
            <a:avLst/>
          </a:prstGeom>
        </p:spPr>
      </p:pic>
      <p:pic>
        <p:nvPicPr>
          <p:cNvPr id="6" name="Picture 5" descr="8_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20" y="1267460"/>
            <a:ext cx="4146550" cy="1416050"/>
          </a:xfrm>
          <a:prstGeom prst="rect">
            <a:avLst/>
          </a:prstGeom>
        </p:spPr>
      </p:pic>
      <p:pic>
        <p:nvPicPr>
          <p:cNvPr id="7" name="Picture 6" descr="8_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65" y="3940810"/>
            <a:ext cx="4381500" cy="908050"/>
          </a:xfrm>
          <a:prstGeom prst="rect">
            <a:avLst/>
          </a:prstGeom>
        </p:spPr>
      </p:pic>
      <p:pic>
        <p:nvPicPr>
          <p:cNvPr id="8" name="Picture 7" descr="8_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5122545"/>
            <a:ext cx="4591050" cy="1555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動手做8-6：調控WS2812的色彩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66871" y="586168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8-32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2270" y="1438275"/>
            <a:ext cx="4495800" cy="1003300"/>
          </a:xfrm>
          <a:prstGeom prst="rect">
            <a:avLst/>
          </a:prstGeom>
        </p:spPr>
      </p:pic>
      <p:pic>
        <p:nvPicPr>
          <p:cNvPr id="5" name="Picture 4" descr="8_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85" y="2598420"/>
            <a:ext cx="4222750" cy="1352550"/>
          </a:xfrm>
          <a:prstGeom prst="rect">
            <a:avLst/>
          </a:prstGeom>
        </p:spPr>
      </p:pic>
      <p:pic>
        <p:nvPicPr>
          <p:cNvPr id="6" name="Picture 5" descr="8_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55" y="4326890"/>
            <a:ext cx="4292600" cy="666750"/>
          </a:xfrm>
          <a:prstGeom prst="rect">
            <a:avLst/>
          </a:prstGeom>
        </p:spPr>
      </p:pic>
      <p:pic>
        <p:nvPicPr>
          <p:cNvPr id="7" name="Picture 6" descr="8_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040" y="5307965"/>
            <a:ext cx="4089400" cy="800100"/>
          </a:xfrm>
          <a:prstGeom prst="rect">
            <a:avLst/>
          </a:prstGeom>
        </p:spPr>
      </p:pic>
      <p:pic>
        <p:nvPicPr>
          <p:cNvPr id="8" name="Picture 7" descr="8_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255" y="6258560"/>
            <a:ext cx="40894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動手做8-7：跑馬燈效果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66871" y="586168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8-36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3580" y="3832860"/>
            <a:ext cx="4038600" cy="908050"/>
          </a:xfrm>
          <a:prstGeom prst="rect">
            <a:avLst/>
          </a:prstGeom>
        </p:spPr>
      </p:pic>
      <p:pic>
        <p:nvPicPr>
          <p:cNvPr id="5" name="Picture 4" descr="8_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55" y="5226685"/>
            <a:ext cx="4127500" cy="1066800"/>
          </a:xfrm>
          <a:prstGeom prst="rect">
            <a:avLst/>
          </a:prstGeom>
        </p:spPr>
      </p:pic>
      <p:pic>
        <p:nvPicPr>
          <p:cNvPr id="6" name="Picture 5" descr="8_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80" y="1707515"/>
            <a:ext cx="40386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8</a:t>
            </a:r>
            <a:r>
              <a:rPr lang="zh-TW" altLang="en-US" dirty="0"/>
              <a:t>章 數位調節電壓強弱與全彩LED控制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3192780" y="1939290"/>
            <a:ext cx="5494020" cy="452628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使用微控器內部的計時器定時執行程式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使用try...except捕捉例外狀況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匿名函式（lambda）語法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數位調節電壓變化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認識RGB, CMYK和HSV色彩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使用旋轉編碼器調控WS2812彩色LED模組與燈條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使用Timer（計時器）定時執行程式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8011795" y="15897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113236" y="1734185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8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1734185"/>
            <a:ext cx="4133850" cy="1765300"/>
          </a:xfrm>
          <a:prstGeom prst="rect">
            <a:avLst/>
          </a:prstGeom>
        </p:spPr>
      </p:pic>
      <p:pic>
        <p:nvPicPr>
          <p:cNvPr id="7" name="Picture 6" descr="8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55" y="2842895"/>
            <a:ext cx="3873500" cy="571500"/>
          </a:xfrm>
          <a:prstGeom prst="rect">
            <a:avLst/>
          </a:prstGeom>
        </p:spPr>
      </p:pic>
      <p:pic>
        <p:nvPicPr>
          <p:cNvPr id="8" name="Picture 7" descr="8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" y="4278630"/>
            <a:ext cx="4527550" cy="1981200"/>
          </a:xfrm>
          <a:prstGeom prst="rect">
            <a:avLst/>
          </a:prstGeom>
        </p:spPr>
      </p:pic>
      <p:pic>
        <p:nvPicPr>
          <p:cNvPr id="9" name="Picture 8" descr="8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55" y="4875530"/>
            <a:ext cx="4171950" cy="138430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使用try...except捕捉例外狀況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91636" y="5861685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1531620"/>
            <a:ext cx="1593850" cy="1149350"/>
          </a:xfrm>
          <a:prstGeom prst="rect">
            <a:avLst/>
          </a:prstGeom>
        </p:spPr>
      </p:pic>
      <p:pic>
        <p:nvPicPr>
          <p:cNvPr id="5" name="Picture 4" descr="8_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90" y="1531620"/>
            <a:ext cx="3181350" cy="1016000"/>
          </a:xfrm>
          <a:prstGeom prst="rect">
            <a:avLst/>
          </a:prstGeom>
        </p:spPr>
      </p:pic>
      <p:pic>
        <p:nvPicPr>
          <p:cNvPr id="7" name="Picture 6" descr="8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05" y="3020060"/>
            <a:ext cx="1492250" cy="1485900"/>
          </a:xfrm>
          <a:prstGeom prst="rect">
            <a:avLst/>
          </a:prstGeom>
        </p:spPr>
      </p:pic>
      <p:pic>
        <p:nvPicPr>
          <p:cNvPr id="8" name="Picture 7" descr="8_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080" y="3095625"/>
            <a:ext cx="2006600" cy="666750"/>
          </a:xfrm>
          <a:prstGeom prst="rect">
            <a:avLst/>
          </a:prstGeom>
        </p:spPr>
      </p:pic>
      <p:pic>
        <p:nvPicPr>
          <p:cNvPr id="9" name="Picture 8" descr="8_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080" y="4320540"/>
            <a:ext cx="3194050" cy="1657350"/>
          </a:xfrm>
          <a:prstGeom prst="rect">
            <a:avLst/>
          </a:prstGeom>
        </p:spPr>
      </p:pic>
      <p:pic>
        <p:nvPicPr>
          <p:cNvPr id="10" name="Picture 9" descr="8_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080" y="6235700"/>
            <a:ext cx="4013200" cy="425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用匿名函式（lambda）改寫閃爍LED程式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91636" y="5861685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640" y="1880870"/>
            <a:ext cx="3930650" cy="457200"/>
          </a:xfrm>
          <a:prstGeom prst="rect">
            <a:avLst/>
          </a:prstGeom>
        </p:spPr>
      </p:pic>
      <p:pic>
        <p:nvPicPr>
          <p:cNvPr id="5" name="Picture 4" descr="8_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2992755"/>
            <a:ext cx="2641600" cy="749300"/>
          </a:xfrm>
          <a:prstGeom prst="rect">
            <a:avLst/>
          </a:prstGeom>
        </p:spPr>
      </p:pic>
      <p:pic>
        <p:nvPicPr>
          <p:cNvPr id="6" name="Picture 5" descr="8_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740" y="4408805"/>
            <a:ext cx="3892550" cy="488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數位調節電壓變化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91636" y="5861685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1736090"/>
            <a:ext cx="590550" cy="1206500"/>
          </a:xfrm>
          <a:prstGeom prst="rect">
            <a:avLst/>
          </a:prstGeom>
        </p:spPr>
      </p:pic>
      <p:pic>
        <p:nvPicPr>
          <p:cNvPr id="5" name="Picture 4" descr="8_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240" y="1670685"/>
            <a:ext cx="3092450" cy="1543050"/>
          </a:xfrm>
          <a:prstGeom prst="rect">
            <a:avLst/>
          </a:prstGeom>
        </p:spPr>
      </p:pic>
      <p:pic>
        <p:nvPicPr>
          <p:cNvPr id="6" name="Picture 5" descr="8_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" y="3292475"/>
            <a:ext cx="2705100" cy="273050"/>
          </a:xfrm>
          <a:prstGeom prst="rect">
            <a:avLst/>
          </a:prstGeom>
        </p:spPr>
      </p:pic>
      <p:pic>
        <p:nvPicPr>
          <p:cNvPr id="7" name="Picture 6" descr="8_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40" y="3715385"/>
            <a:ext cx="4445000" cy="806450"/>
          </a:xfrm>
          <a:prstGeom prst="rect">
            <a:avLst/>
          </a:prstGeom>
        </p:spPr>
      </p:pic>
      <p:pic>
        <p:nvPicPr>
          <p:cNvPr id="8" name="Picture 7" descr="8_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240" y="4959350"/>
            <a:ext cx="4318000" cy="381000"/>
          </a:xfrm>
          <a:prstGeom prst="rect">
            <a:avLst/>
          </a:prstGeom>
        </p:spPr>
      </p:pic>
      <p:pic>
        <p:nvPicPr>
          <p:cNvPr id="9" name="Picture 8" descr="8_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240" y="5777230"/>
            <a:ext cx="32639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PWM輸出接腳和指令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66871" y="586168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8-11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767840"/>
            <a:ext cx="2857500" cy="1930400"/>
          </a:xfrm>
          <a:prstGeom prst="rect">
            <a:avLst/>
          </a:prstGeom>
        </p:spPr>
      </p:pic>
      <p:pic>
        <p:nvPicPr>
          <p:cNvPr id="5" name="Picture 4" descr="8_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80" y="1701165"/>
            <a:ext cx="4502150" cy="1587500"/>
          </a:xfrm>
          <a:prstGeom prst="rect">
            <a:avLst/>
          </a:prstGeom>
        </p:spPr>
      </p:pic>
      <p:pic>
        <p:nvPicPr>
          <p:cNvPr id="6" name="Picture 5" descr="8_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80" y="3876675"/>
            <a:ext cx="3930650" cy="755650"/>
          </a:xfrm>
          <a:prstGeom prst="rect">
            <a:avLst/>
          </a:prstGeom>
        </p:spPr>
      </p:pic>
      <p:pic>
        <p:nvPicPr>
          <p:cNvPr id="7" name="Picture 6" descr="8_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5551170"/>
            <a:ext cx="47053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RGB和CMYK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66871" y="586168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8-15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" y="1391920"/>
            <a:ext cx="4527550" cy="1905000"/>
          </a:xfrm>
          <a:prstGeom prst="rect">
            <a:avLst/>
          </a:prstGeom>
        </p:spPr>
      </p:pic>
      <p:pic>
        <p:nvPicPr>
          <p:cNvPr id="5" name="Picture 4" descr="8_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3686175"/>
            <a:ext cx="4635500" cy="1066800"/>
          </a:xfrm>
          <a:prstGeom prst="rect">
            <a:avLst/>
          </a:prstGeom>
        </p:spPr>
      </p:pic>
      <p:pic>
        <p:nvPicPr>
          <p:cNvPr id="6" name="Picture 5" descr="8_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40" y="4914265"/>
            <a:ext cx="1911350" cy="1860550"/>
          </a:xfrm>
          <a:prstGeom prst="rect">
            <a:avLst/>
          </a:prstGeom>
        </p:spPr>
      </p:pic>
      <p:pic>
        <p:nvPicPr>
          <p:cNvPr id="7" name="Picture 6" descr="8_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0" y="3361690"/>
            <a:ext cx="3771900" cy="1200150"/>
          </a:xfrm>
          <a:prstGeom prst="rect">
            <a:avLst/>
          </a:prstGeom>
        </p:spPr>
      </p:pic>
      <p:pic>
        <p:nvPicPr>
          <p:cNvPr id="8" name="Picture 7" descr="8_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205730"/>
            <a:ext cx="44958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HSV轉RGB的自訂函式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290195" y="571722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66871" y="586168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8-19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8_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755" y="1936750"/>
            <a:ext cx="4413250" cy="3092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Presentation</Application>
  <PresentationFormat/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37</cp:revision>
  <dcterms:created xsi:type="dcterms:W3CDTF">2013-06-03T22:45:00Z</dcterms:created>
  <dcterms:modified xsi:type="dcterms:W3CDTF">2018-06-10T14:00:53Z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