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3" r:id="rId4"/>
  </p:sldMasterIdLst>
  <p:sldIdLst>
    <p:sldId id="256" r:id="rId5"/>
    <p:sldId id="258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Picture 1" descr="micropython_cover_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5925" y="2944813"/>
            <a:ext cx="5715000" cy="3676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Picture 2" descr="micropython_cover_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2125" y="206375"/>
            <a:ext cx="3810000" cy="2419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Picture 3" descr="author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21625" y="6196013"/>
            <a:ext cx="9525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1" name="Picture 4" descr="flag_logo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02625" y="219075"/>
            <a:ext cx="571500" cy="736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7760" y="101600"/>
            <a:ext cx="2126853" cy="6024563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1600"/>
            <a:ext cx="6257264" cy="6024563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4" Type="http://schemas.openxmlformats.org/officeDocument/2006/relationships/theme" Target="../theme/theme3.xml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6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1027"/>
          <p:cNvSpPr>
            <a:spLocks noGrp="1"/>
          </p:cNvSpPr>
          <p:nvPr>
            <p:ph type="body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en-US"/>
              <a:t>Click to edit Master text styles</a:t>
            </a:r>
            <a:endParaRPr lang="en-US" altLang="en-US"/>
          </a:p>
          <a:p>
            <a:pPr lvl="1" indent="-28575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1029" name="Date Placeholder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0">
              <a:defRPr sz="1400">
                <a:solidFill>
                  <a:schemeClr val="bg1"/>
                </a:solidFill>
              </a:defRPr>
            </a:lvl1pPr>
          </a:lstStyle>
          <a:p>
            <a:pPr lvl="0" fontAlgn="base"/>
            <a:endParaRPr lang="en-US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Footer Placeholder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0" algn="ctr">
              <a:defRPr sz="1400">
                <a:solidFill>
                  <a:schemeClr val="bg1"/>
                </a:solidFill>
              </a:defRPr>
            </a:lvl1pPr>
          </a:lstStyle>
          <a:p>
            <a:pPr lvl="0" fontAlgn="base"/>
            <a:endParaRPr lang="en-US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1" name="Slide Number Placeholder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0" algn="r">
              <a:defRPr sz="1400"/>
            </a:lvl1pPr>
          </a:lstStyle>
          <a:p>
            <a:pPr lvl="0" fontAlgn="base"/>
            <a:fld id="{9A0DB2DC-4C9A-4742-B13C-FB6460FD3503}" type="slidenum">
              <a:rPr lang="en-US" alt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Title 3074"/>
          <p:cNvSpPr/>
          <p:nvPr>
            <p:ph type="title"/>
          </p:nvPr>
        </p:nvSpPr>
        <p:spPr>
          <a:xfrm>
            <a:off x="684213" y="274638"/>
            <a:ext cx="8002587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2051" name="Text Placeholder 3075"/>
          <p:cNvSpPr/>
          <p:nvPr>
            <p:ph type="body"/>
          </p:nvPr>
        </p:nvSpPr>
        <p:spPr>
          <a:xfrm>
            <a:off x="4141788" y="1600200"/>
            <a:ext cx="4546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en-US"/>
              <a:t>Click to edit Master text styles</a:t>
            </a:r>
            <a:endParaRPr lang="en-US" altLang="en-US"/>
          </a:p>
          <a:p>
            <a:pPr lvl="1" indent="-28575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3077" name="Footer Placeholder 3076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3078" name="Slide Number Placeholder 3077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  <p:pic>
        <p:nvPicPr>
          <p:cNvPr id="2" name="Picture 1" descr="board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2460" y="1847215"/>
            <a:ext cx="1314450" cy="4432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1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nner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26035" y="-17145"/>
            <a:ext cx="9197340" cy="1253490"/>
          </a:xfrm>
          <a:prstGeom prst="rect">
            <a:avLst/>
          </a:prstGeom>
        </p:spPr>
      </p:pic>
      <p:sp>
        <p:nvSpPr>
          <p:cNvPr id="3075" name="Title 4098"/>
          <p:cNvSpPr/>
          <p:nvPr>
            <p:ph type="title"/>
          </p:nvPr>
        </p:nvSpPr>
        <p:spPr>
          <a:xfrm>
            <a:off x="2195513" y="101600"/>
            <a:ext cx="67691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3076" name="Text Placeholder 4099"/>
          <p:cNvSpPr/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en-US"/>
              <a:t>Click to edit Master text styles</a:t>
            </a:r>
            <a:endParaRPr lang="en-US" altLang="en-US"/>
          </a:p>
          <a:p>
            <a:pPr lvl="1" indent="-28575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4101" name="Date Placeholder 4100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4102" name="Footer Placeholder 4101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4103" name="Slide Number Placeholder 4102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認識直流馬達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9-16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9_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7190" y="1541780"/>
            <a:ext cx="4540250" cy="3263900"/>
          </a:xfrm>
          <a:prstGeom prst="rect">
            <a:avLst/>
          </a:prstGeom>
        </p:spPr>
      </p:pic>
      <p:pic>
        <p:nvPicPr>
          <p:cNvPr id="6" name="Picture 5" descr="9_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480" y="5650230"/>
            <a:ext cx="4622800" cy="1035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電晶體馬達驅動電路與返馳二極體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9-19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9_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1345" y="4010025"/>
            <a:ext cx="3232150" cy="1358900"/>
          </a:xfrm>
          <a:prstGeom prst="rect">
            <a:avLst/>
          </a:prstGeom>
        </p:spPr>
      </p:pic>
      <p:pic>
        <p:nvPicPr>
          <p:cNvPr id="5" name="Picture 4" descr="9_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120" y="3927475"/>
            <a:ext cx="1924050" cy="1397000"/>
          </a:xfrm>
          <a:prstGeom prst="rect">
            <a:avLst/>
          </a:prstGeom>
        </p:spPr>
      </p:pic>
      <p:pic>
        <p:nvPicPr>
          <p:cNvPr id="6" name="Picture 5" descr="9_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720" y="1821815"/>
            <a:ext cx="3200400" cy="13652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動手做9-4：電晶體馬達控制與調速器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9-21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9_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220" y="1536700"/>
            <a:ext cx="4667250" cy="3098800"/>
          </a:xfrm>
          <a:prstGeom prst="rect">
            <a:avLst/>
          </a:prstGeom>
        </p:spPr>
      </p:pic>
      <p:pic>
        <p:nvPicPr>
          <p:cNvPr id="5" name="Picture 4" descr="9_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415" y="4194810"/>
            <a:ext cx="3397250" cy="23304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itle 7169"/>
          <p:cNvSpPr/>
          <p:nvPr>
            <p:ph type="title"/>
          </p:nvPr>
        </p:nvSpPr>
        <p:spPr/>
        <p:txBody>
          <a:bodyPr anchor="ctr"/>
          <a:p>
            <a:r>
              <a:rPr lang="zh-TW" altLang="en-US" dirty="0"/>
              <a:t>第</a:t>
            </a:r>
            <a:r>
              <a:rPr lang="en-US" altLang="zh-TW" dirty="0"/>
              <a:t>9</a:t>
            </a:r>
            <a:r>
              <a:rPr lang="zh-TW" altLang="en-US" dirty="0"/>
              <a:t>章 電晶體與蜂鳴器和直流馬達控制</a:t>
            </a:r>
            <a:endParaRPr lang="zh-TW" altLang="en-US" dirty="0"/>
          </a:p>
        </p:txBody>
      </p:sp>
      <p:sp>
        <p:nvSpPr>
          <p:cNvPr id="6146" name="Text Placeholder 7170"/>
          <p:cNvSpPr/>
          <p:nvPr>
            <p:ph idx="1"/>
          </p:nvPr>
        </p:nvSpPr>
        <p:spPr>
          <a:xfrm>
            <a:off x="3906520" y="2103755"/>
            <a:ext cx="4546600" cy="3326765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zh-TW" altLang="en-US" dirty="0"/>
              <a:t>認識電晶體元件</a:t>
            </a:r>
            <a:endParaRPr lang="zh-TW" altLang="en-US" dirty="0"/>
          </a:p>
          <a:p>
            <a:pPr>
              <a:lnSpc>
                <a:spcPct val="90000"/>
              </a:lnSpc>
            </a:pPr>
            <a:r>
              <a:rPr lang="zh-TW" altLang="en-US" dirty="0"/>
              <a:t>發音體和聲音</a:t>
            </a:r>
            <a:endParaRPr lang="zh-TW" altLang="en-US" dirty="0"/>
          </a:p>
          <a:p>
            <a:pPr>
              <a:lnSpc>
                <a:spcPct val="90000"/>
              </a:lnSpc>
            </a:pPr>
            <a:r>
              <a:rPr lang="zh-TW" altLang="en-US" dirty="0"/>
              <a:t>調整聲音頻率</a:t>
            </a:r>
            <a:endParaRPr lang="zh-TW" altLang="en-US" dirty="0"/>
          </a:p>
          <a:p>
            <a:pPr>
              <a:lnSpc>
                <a:spcPct val="90000"/>
              </a:lnSpc>
            </a:pPr>
            <a:r>
              <a:rPr lang="zh-TW" altLang="en-US" dirty="0"/>
              <a:t>認識直流馬達</a:t>
            </a:r>
            <a:endParaRPr lang="zh-TW" altLang="en-US" dirty="0"/>
          </a:p>
          <a:p>
            <a:pPr>
              <a:lnSpc>
                <a:spcPct val="90000"/>
              </a:lnSpc>
            </a:pPr>
            <a:r>
              <a:rPr lang="zh-TW" altLang="en-US" dirty="0"/>
              <a:t>控制馬達轉速</a:t>
            </a:r>
            <a:endParaRPr lang="zh-TW" altLang="en-US" dirty="0"/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Title 10241"/>
          <p:cNvSpPr/>
          <p:nvPr>
            <p:ph type="title"/>
          </p:nvPr>
        </p:nvSpPr>
        <p:spPr/>
        <p:txBody>
          <a:bodyPr anchor="ctr"/>
          <a:p>
            <a:r>
              <a:rPr lang="zh-TW" altLang="en-US" dirty="0"/>
              <a:t>認識電晶體元件</a:t>
            </a:r>
            <a:endParaRPr lang="zh-TW" altLang="en-US" dirty="0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50691" y="5880100"/>
            <a:ext cx="64008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9-2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2" name="Picture 1" descr="9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3780" y="1466850"/>
            <a:ext cx="4603750" cy="1333500"/>
          </a:xfrm>
          <a:prstGeom prst="rect">
            <a:avLst/>
          </a:prstGeom>
        </p:spPr>
      </p:pic>
      <p:pic>
        <p:nvPicPr>
          <p:cNvPr id="3" name="Picture 2" descr="9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365" y="2995930"/>
            <a:ext cx="4692650" cy="1384300"/>
          </a:xfrm>
          <a:prstGeom prst="rect">
            <a:avLst/>
          </a:prstGeom>
        </p:spPr>
      </p:pic>
      <p:pic>
        <p:nvPicPr>
          <p:cNvPr id="4" name="Picture 3" descr="9_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295" y="4855845"/>
            <a:ext cx="3797300" cy="1873250"/>
          </a:xfrm>
          <a:prstGeom prst="rect">
            <a:avLst/>
          </a:prstGeom>
        </p:spPr>
      </p:pic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NPN與PNP類型的電晶體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50691" y="5880100"/>
            <a:ext cx="64008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9-4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9_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590" y="1587500"/>
            <a:ext cx="3937000" cy="1073150"/>
          </a:xfrm>
          <a:prstGeom prst="rect">
            <a:avLst/>
          </a:prstGeom>
        </p:spPr>
      </p:pic>
      <p:pic>
        <p:nvPicPr>
          <p:cNvPr id="5" name="Picture 4" descr="9_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805" y="1587500"/>
            <a:ext cx="3333750" cy="971550"/>
          </a:xfrm>
          <a:prstGeom prst="rect">
            <a:avLst/>
          </a:prstGeom>
        </p:spPr>
      </p:pic>
      <p:pic>
        <p:nvPicPr>
          <p:cNvPr id="6" name="Picture 5" descr="9_6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915" y="3369310"/>
            <a:ext cx="1651000" cy="971550"/>
          </a:xfrm>
          <a:prstGeom prst="rect">
            <a:avLst/>
          </a:prstGeom>
        </p:spPr>
      </p:pic>
      <p:pic>
        <p:nvPicPr>
          <p:cNvPr id="7" name="Picture 6" descr="9_6_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600" y="3220085"/>
            <a:ext cx="3670300" cy="1441450"/>
          </a:xfrm>
          <a:prstGeom prst="rect">
            <a:avLst/>
          </a:prstGeom>
        </p:spPr>
      </p:pic>
      <p:pic>
        <p:nvPicPr>
          <p:cNvPr id="8" name="Picture 7" descr="9_6_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600" y="5342890"/>
            <a:ext cx="3352800" cy="1289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發音體和聲音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50691" y="5880100"/>
            <a:ext cx="64008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9-7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5" name="Picture 4" descr="9_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1765" y="4196715"/>
            <a:ext cx="4559300" cy="1098550"/>
          </a:xfrm>
          <a:prstGeom prst="rect">
            <a:avLst/>
          </a:prstGeom>
        </p:spPr>
      </p:pic>
      <p:pic>
        <p:nvPicPr>
          <p:cNvPr id="7" name="Picture 6" descr="9_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240" y="5380355"/>
            <a:ext cx="2038350" cy="1289050"/>
          </a:xfrm>
          <a:prstGeom prst="rect">
            <a:avLst/>
          </a:prstGeom>
        </p:spPr>
      </p:pic>
      <p:pic>
        <p:nvPicPr>
          <p:cNvPr id="10" name="Picture 9" descr="9_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320" y="1335405"/>
            <a:ext cx="3917950" cy="1320800"/>
          </a:xfrm>
          <a:prstGeom prst="rect">
            <a:avLst/>
          </a:prstGeom>
        </p:spPr>
      </p:pic>
      <p:pic>
        <p:nvPicPr>
          <p:cNvPr id="11" name="Picture 10" descr="9_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315" y="2746375"/>
            <a:ext cx="4070350" cy="1365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動手做9-1：發出警報聲響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50691" y="5880100"/>
            <a:ext cx="64008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9-8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8" name="Table Placeholder 7" descr="9_12"/>
          <p:cNvPicPr>
            <a:picLocks noChangeAspect="1"/>
          </p:cNvPicPr>
          <p:nvPr>
            <p:ph type="tbl" idx="1"/>
          </p:nvPr>
        </p:nvPicPr>
        <p:blipFill>
          <a:blip r:embed="rId1"/>
          <a:stretch>
            <a:fillRect/>
          </a:stretch>
        </p:blipFill>
        <p:spPr>
          <a:xfrm>
            <a:off x="3256280" y="1541780"/>
            <a:ext cx="4527550" cy="1384300"/>
          </a:xfrm>
          <a:prstGeom prst="rect">
            <a:avLst/>
          </a:prstGeom>
        </p:spPr>
      </p:pic>
      <p:pic>
        <p:nvPicPr>
          <p:cNvPr id="5" name="Picture 4" descr="9_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065" y="4259580"/>
            <a:ext cx="2959100" cy="2501900"/>
          </a:xfrm>
          <a:prstGeom prst="rect">
            <a:avLst/>
          </a:prstGeom>
        </p:spPr>
      </p:pic>
      <p:pic>
        <p:nvPicPr>
          <p:cNvPr id="6" name="Picture 5" descr="9_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780" y="3263265"/>
            <a:ext cx="45212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動手做9-2：電流急急棒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9-10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9_14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9790" y="3661410"/>
            <a:ext cx="4578350" cy="1847850"/>
          </a:xfrm>
          <a:prstGeom prst="rect">
            <a:avLst/>
          </a:prstGeom>
        </p:spPr>
      </p:pic>
      <p:pic>
        <p:nvPicPr>
          <p:cNvPr id="5" name="Picture 4" descr="9_14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5" y="1795145"/>
            <a:ext cx="369570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音高與節拍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9-12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9_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" y="1541780"/>
            <a:ext cx="4648200" cy="2330450"/>
          </a:xfrm>
          <a:prstGeom prst="rect">
            <a:avLst/>
          </a:prstGeom>
        </p:spPr>
      </p:pic>
      <p:pic>
        <p:nvPicPr>
          <p:cNvPr id="6" name="Picture 5" descr="9_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035" y="3424555"/>
            <a:ext cx="3168650" cy="1187450"/>
          </a:xfrm>
          <a:prstGeom prst="rect">
            <a:avLst/>
          </a:prstGeom>
        </p:spPr>
      </p:pic>
      <p:pic>
        <p:nvPicPr>
          <p:cNvPr id="7" name="Picture 6" descr="9_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355" y="5151755"/>
            <a:ext cx="464185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動手做9-3：演奏一段瑪莉歐旋律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9-14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9_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7760" y="2971800"/>
            <a:ext cx="4572000" cy="774700"/>
          </a:xfrm>
          <a:prstGeom prst="rect">
            <a:avLst/>
          </a:prstGeom>
        </p:spPr>
      </p:pic>
      <p:pic>
        <p:nvPicPr>
          <p:cNvPr id="6" name="Picture 5" descr="9_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730" y="1930400"/>
            <a:ext cx="1149350" cy="1701800"/>
          </a:xfrm>
          <a:prstGeom prst="rect">
            <a:avLst/>
          </a:prstGeom>
        </p:spPr>
      </p:pic>
      <p:pic>
        <p:nvPicPr>
          <p:cNvPr id="7" name="Picture 6" descr="9_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040" y="4309110"/>
            <a:ext cx="4546600" cy="2216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reen Technolog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216606"/>
      </a:accent1>
      <a:accent2>
        <a:srgbClr val="669900"/>
      </a:accent2>
      <a:accent3>
        <a:srgbClr val="FFFFFF"/>
      </a:accent3>
      <a:accent4>
        <a:srgbClr val="000000"/>
      </a:accent4>
      <a:accent5>
        <a:srgbClr val="ABB9AA"/>
      </a:accent5>
      <a:accent6>
        <a:srgbClr val="5B8900"/>
      </a:accent6>
      <a:hlink>
        <a:srgbClr val="CC3300"/>
      </a:hlink>
      <a:folHlink>
        <a:srgbClr val="99660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216606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ABB9AA"/>
        </a:accent5>
        <a:accent6>
          <a:srgbClr val="5B8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WPS Presentation</Application>
  <PresentationFormat/>
  <Paragraphs>58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微軟正黑體</vt:lpstr>
      <vt:lpstr>Microsoft YaHei</vt:lpstr>
      <vt:lpstr>Arial Unicode MS</vt:lpstr>
      <vt:lpstr>Calibri</vt:lpstr>
      <vt:lpstr>Green Technology</vt:lpstr>
      <vt:lpstr>Custom Design</vt:lpstr>
      <vt:lpstr>Custom Design_2</vt:lpstr>
      <vt:lpstr>PowerPoint 演示文稿</vt:lpstr>
      <vt:lpstr>第一章 認識Arduino</vt:lpstr>
      <vt:lpstr>Arduino簡介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認識MicroPython與ESP8266控制板</dc:title>
  <dc:creator>趙英傑</dc:creator>
  <cp:category>超圖解 Python 物聯網實作入門：使用 ESP8266 與 MicroPython</cp:category>
  <cp:lastModifiedBy>cubie</cp:lastModifiedBy>
  <cp:revision>37</cp:revision>
  <dcterms:created xsi:type="dcterms:W3CDTF">2013-06-03T22:45:00Z</dcterms:created>
  <dcterms:modified xsi:type="dcterms:W3CDTF">2018-06-10T13:55:33Z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1033-10.2.0.6051</vt:lpwstr>
  </property>
</Properties>
</file>