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74" r:id="rId10"/>
    <p:sldId id="264" r:id="rId11"/>
    <p:sldId id="271" r:id="rId12"/>
    <p:sldId id="263" r:id="rId13"/>
    <p:sldId id="285" r:id="rId14"/>
    <p:sldId id="286" r:id="rId15"/>
    <p:sldId id="287" r:id="rId16"/>
    <p:sldId id="292" r:id="rId17"/>
    <p:sldId id="289" r:id="rId18"/>
    <p:sldId id="290" r:id="rId19"/>
    <p:sldId id="296" r:id="rId20"/>
    <p:sldId id="293" r:id="rId21"/>
    <p:sldId id="294" r:id="rId22"/>
    <p:sldId id="295" r:id="rId23"/>
    <p:sldId id="268" r:id="rId24"/>
    <p:sldId id="269" r:id="rId25"/>
    <p:sldId id="270" r:id="rId26"/>
    <p:sldId id="273" r:id="rId27"/>
    <p:sldId id="275" r:id="rId28"/>
    <p:sldId id="276" r:id="rId29"/>
    <p:sldId id="277" r:id="rId30"/>
    <p:sldId id="297" r:id="rId31"/>
    <p:sldId id="298" r:id="rId32"/>
    <p:sldId id="299" r:id="rId33"/>
    <p:sldId id="279" r:id="rId34"/>
    <p:sldId id="278" r:id="rId35"/>
    <p:sldId id="280" r:id="rId36"/>
    <p:sldId id="281" r:id="rId37"/>
    <p:sldId id="282" r:id="rId38"/>
    <p:sldId id="283" r:id="rId39"/>
    <p:sldId id="284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A5BF-B24B-4E9C-9CFD-745B6B6312B0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1208B-D988-4ED2-8C88-FF6E72F6BE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3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1208B-D988-4ED2-8C88-FF6E72F6BE2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8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86144-F10E-4081-B534-FA9255A7E1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772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F40AF-267C-472A-A0AB-6DE3F667D70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2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D64C9-1FE2-4342-8BBA-897EE27D22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713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F58A4-09BA-49B7-9E63-25DE8878A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5428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91C24-BFAF-40A3-A213-7280CAF247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07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92138-8490-4445-8B6E-0EC0B5C2D5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934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BDEC4-8675-42DF-BBBF-B04BB34099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0792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21B86-F402-4611-B010-D4B0136E4E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17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6799F-6222-41AB-96ED-1787EFDBE2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942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0AB0E-1C19-432F-9921-2D5DD9E357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919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60B34-6550-4D2E-A008-F513AC773A3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616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Date Placeholder 410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10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410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F39FB-D56E-48B7-9169-85AD08B305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35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7463"/>
            <a:ext cx="9196388" cy="125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409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409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Footer Placeholder 4101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Slide Number Placeholder 4102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SimSun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689B9D92-FC01-4099-A8E0-9BC7FC5BD9FD}" type="slidenum"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pitchFamily="34" charset="0"/>
              <a:ea typeface="微軟正黑體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atchurchprime/jupyter_micropython_kerne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7" Type="http://schemas.openxmlformats.org/officeDocument/2006/relationships/hyperlink" Target="https://www.flag.com.tw/books/product/FT797" TargetMode="External"/><Relationship Id="rId2" Type="http://schemas.openxmlformats.org/officeDocument/2006/relationships/hyperlink" Target="http://www.wch.cn/download/CH341SER_EX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python/micropython" TargetMode="External"/><Relationship Id="rId5" Type="http://schemas.openxmlformats.org/officeDocument/2006/relationships/hyperlink" Target="http://winpython.sourceforge.net/" TargetMode="External"/><Relationship Id="rId4" Type="http://schemas.openxmlformats.org/officeDocument/2006/relationships/hyperlink" Target="http://micropython.org/download/esp3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umbokh/micropython_class/tree/master/drivers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Micropython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3717032"/>
            <a:ext cx="7772400" cy="914400"/>
          </a:xfrm>
        </p:spPr>
        <p:txBody>
          <a:bodyPr/>
          <a:lstStyle/>
          <a:p>
            <a:pPr algn="ctr"/>
            <a:r>
              <a:rPr lang="zh-TW" altLang="en-US" dirty="0"/>
              <a:t>謝坤達</a:t>
            </a:r>
            <a:r>
              <a:rPr lang="en-US" altLang="zh-TW" dirty="0"/>
              <a:t>@nkust.edu.tw</a:t>
            </a:r>
          </a:p>
          <a:p>
            <a:pPr algn="ctr"/>
            <a:r>
              <a:rPr lang="en-US" altLang="zh-TW" dirty="0"/>
              <a:t>2020/06/13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90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工具及驅動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877695"/>
          </a:xfrm>
        </p:spPr>
        <p:txBody>
          <a:bodyPr/>
          <a:lstStyle/>
          <a:p>
            <a:r>
              <a:rPr lang="en-US" altLang="zh-TW" sz="2000" dirty="0"/>
              <a:t>https://github.com/jumbokh/micropython_class</a:t>
            </a:r>
            <a:endParaRPr lang="zh-TW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69" y="2852936"/>
            <a:ext cx="5860182" cy="273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6228184" y="429309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00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title"/>
          </p:nvPr>
        </p:nvSpPr>
        <p:spPr>
          <a:xfrm>
            <a:off x="1724025" y="101600"/>
            <a:ext cx="7240588" cy="1143000"/>
          </a:xfrm>
        </p:spPr>
        <p:txBody>
          <a:bodyPr/>
          <a:lstStyle/>
          <a:p>
            <a:r>
              <a:rPr lang="en-US" altLang="zh-CN"/>
              <a:t>使用Flash下載工具燒錄韌體</a:t>
            </a:r>
          </a:p>
        </p:txBody>
      </p:sp>
      <p:pic>
        <p:nvPicPr>
          <p:cNvPr id="14338" name="Picture 4" descr="m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194050"/>
            <a:ext cx="35734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Text Box 8203"/>
          <p:cNvSpPr txBox="1">
            <a:spLocks noChangeArrowheads="1"/>
          </p:cNvSpPr>
          <p:nvPr/>
        </p:nvSpPr>
        <p:spPr bwMode="auto">
          <a:xfrm>
            <a:off x="425450" y="5880100"/>
            <a:ext cx="6905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b="1">
                <a:solidFill>
                  <a:srgbClr val="FFFFFF"/>
                </a:solidFill>
                <a:latin typeface="微軟正黑體" pitchFamily="34" charset="-120"/>
              </a:rPr>
              <a:t>參閱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TW" altLang="en-US" b="1">
                <a:solidFill>
                  <a:srgbClr val="FFFFFF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rgbClr val="FFFFFF"/>
                </a:solidFill>
                <a:latin typeface="微軟正黑體" pitchFamily="34" charset="-120"/>
              </a:rPr>
              <a:t>24</a:t>
            </a:r>
          </a:p>
        </p:txBody>
      </p:sp>
      <p:pic>
        <p:nvPicPr>
          <p:cNvPr id="14341" name="Picture 3" descr="m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41463"/>
            <a:ext cx="45974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8" descr="m45_1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6063" y="1590675"/>
            <a:ext cx="3527425" cy="4525963"/>
          </a:xfrm>
        </p:spPr>
      </p:pic>
    </p:spTree>
    <p:extLst>
      <p:ext uri="{BB962C8B-B14F-4D97-AF65-F5344CB8AC3E}">
        <p14:creationId xmlns:p14="http://schemas.microsoft.com/office/powerpoint/2010/main" val="339889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F1185-BCDD-4884-A941-332083D8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 </a:t>
            </a:r>
            <a:r>
              <a:rPr lang="zh-TW" altLang="en-US" dirty="0"/>
              <a:t>安裝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E09E262-DB78-4187-8C3F-EE4DF4953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622"/>
            <a:ext cx="8229600" cy="4389119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B1526F-DEDD-41AD-AA93-E2535B16A06E}"/>
              </a:ext>
            </a:extLst>
          </p:cNvPr>
          <p:cNvSpPr/>
          <p:nvPr/>
        </p:nvSpPr>
        <p:spPr>
          <a:xfrm>
            <a:off x="1259632" y="5589240"/>
            <a:ext cx="648072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1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5CE4A-AA22-42A5-AFFD-C70B63D3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建立虛擬環境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863E35A-1BF4-4912-A39A-3CCE21C2F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4138"/>
            <a:ext cx="8229600" cy="4418086"/>
          </a:xfrm>
        </p:spPr>
      </p:pic>
    </p:spTree>
    <p:extLst>
      <p:ext uri="{BB962C8B-B14F-4D97-AF65-F5344CB8AC3E}">
        <p14:creationId xmlns:p14="http://schemas.microsoft.com/office/powerpoint/2010/main" val="256310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3C739-5021-402E-AC98-339E05B0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選擇未安裝套件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90F1D210-3AE5-40C4-A216-AFB2765B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6976"/>
            <a:ext cx="8229600" cy="4412411"/>
          </a:xfrm>
        </p:spPr>
      </p:pic>
    </p:spTree>
    <p:extLst>
      <p:ext uri="{BB962C8B-B14F-4D97-AF65-F5344CB8AC3E}">
        <p14:creationId xmlns:p14="http://schemas.microsoft.com/office/powerpoint/2010/main" val="215646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54097-3312-4DEA-BB35-2EB22ED6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git bash </a:t>
            </a:r>
            <a:r>
              <a:rPr lang="zh-TW" altLang="en-US" dirty="0"/>
              <a:t>指令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34B1944-AE08-46E1-B01B-01EF443CA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7955"/>
            <a:ext cx="8229600" cy="409045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3C81DF-73EB-4149-B7B7-3D7B62FF9B36}"/>
              </a:ext>
            </a:extLst>
          </p:cNvPr>
          <p:cNvSpPr txBox="1"/>
          <p:nvPr/>
        </p:nvSpPr>
        <p:spPr>
          <a:xfrm>
            <a:off x="5608393" y="6297097"/>
            <a:ext cx="307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https://gitforwindows.org/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85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D6C1A-8791-4E3C-B611-C33673E5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執行虛擬環境命令視窗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458E89F-0534-4A43-888C-B0C5DFC0B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88" y="1870379"/>
            <a:ext cx="3033023" cy="3985605"/>
          </a:xfrm>
        </p:spPr>
      </p:pic>
    </p:spTree>
    <p:extLst>
      <p:ext uri="{BB962C8B-B14F-4D97-AF65-F5344CB8AC3E}">
        <p14:creationId xmlns:p14="http://schemas.microsoft.com/office/powerpoint/2010/main" val="39985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708F9-CD90-4E11-BE19-DCA5720D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進入命令視窗</a:t>
            </a:r>
          </a:p>
        </p:txBody>
      </p:sp>
      <p:pic>
        <p:nvPicPr>
          <p:cNvPr id="5" name="內容版面配置區 4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EBECD483-BE9D-4767-A6BF-D174C9DA5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498"/>
            <a:ext cx="8229600" cy="430336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66E8F38-2DA1-4CBA-8C8D-6B565B2C6BCD}"/>
              </a:ext>
            </a:extLst>
          </p:cNvPr>
          <p:cNvSpPr txBox="1"/>
          <p:nvPr/>
        </p:nvSpPr>
        <p:spPr>
          <a:xfrm>
            <a:off x="539552" y="6297096"/>
            <a:ext cx="878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https://github.com/goatchurchprime/jupyter_micropython_kernel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37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09171-D4DE-40D4-87CC-95C22EE1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安裝必須套件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D3BB6-D054-4073-97D4-F0400895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 install </a:t>
            </a:r>
            <a:r>
              <a:rPr lang="en-US" altLang="zh-TW" dirty="0" err="1"/>
              <a:t>pyserial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pyparsing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jupyter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604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E8CC3-04C8-4E2E-BE95-0AAAA259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101600"/>
            <a:ext cx="7416949" cy="1143000"/>
          </a:xfrm>
        </p:spPr>
        <p:txBody>
          <a:bodyPr/>
          <a:lstStyle/>
          <a:p>
            <a:r>
              <a:rPr lang="zh-TW" altLang="en-US" sz="2400" dirty="0"/>
              <a:t>安裝 </a:t>
            </a:r>
            <a:r>
              <a:rPr lang="en-US" altLang="zh-TW" sz="2400" dirty="0" err="1"/>
              <a:t>micropython</a:t>
            </a:r>
            <a:r>
              <a:rPr lang="en-US" altLang="zh-TW" sz="2400" dirty="0"/>
              <a:t> kernel for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  <a:endParaRPr lang="zh-TW" altLang="en-US" sz="2400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CCC79137-5974-4DA4-954A-E97A088B4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8131"/>
            <a:ext cx="8229600" cy="4310101"/>
          </a:xfrm>
        </p:spPr>
      </p:pic>
    </p:spTree>
    <p:extLst>
      <p:ext uri="{BB962C8B-B14F-4D97-AF65-F5344CB8AC3E}">
        <p14:creationId xmlns:p14="http://schemas.microsoft.com/office/powerpoint/2010/main" val="33479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416824" cy="390429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000" dirty="0"/>
              <a:t>1. </a:t>
            </a:r>
            <a:r>
              <a:rPr lang="en-US" altLang="zh-TW" sz="4000" dirty="0" err="1"/>
              <a:t>Micropython</a:t>
            </a:r>
            <a:r>
              <a:rPr lang="en-US" altLang="zh-TW" sz="4000" dirty="0"/>
              <a:t> </a:t>
            </a:r>
            <a:r>
              <a:rPr lang="zh-TW" altLang="en-US" sz="4000" dirty="0"/>
              <a:t>簡介</a:t>
            </a:r>
            <a:br>
              <a:rPr lang="en-US" altLang="zh-TW" sz="4000" dirty="0"/>
            </a:br>
            <a:r>
              <a:rPr lang="en-US" altLang="zh-TW" sz="4000" dirty="0"/>
              <a:t>2. </a:t>
            </a:r>
            <a:r>
              <a:rPr lang="zh-TW" altLang="en-US" sz="4000" dirty="0"/>
              <a:t>驅動、工具、系統及官方網站</a:t>
            </a:r>
            <a:br>
              <a:rPr lang="en-US" altLang="zh-TW" sz="4000" dirty="0"/>
            </a:br>
            <a:r>
              <a:rPr lang="en-US" altLang="zh-TW" sz="4000" dirty="0"/>
              <a:t>3. </a:t>
            </a:r>
            <a:r>
              <a:rPr lang="zh-TW" altLang="en-US" sz="4000" dirty="0"/>
              <a:t>韌體佈置</a:t>
            </a:r>
            <a:br>
              <a:rPr lang="en-US" altLang="zh-TW" sz="4000" dirty="0"/>
            </a:br>
            <a:r>
              <a:rPr lang="en-US" altLang="zh-TW" sz="4000" dirty="0"/>
              <a:t>4. </a:t>
            </a:r>
            <a:r>
              <a:rPr lang="zh-TW" altLang="en-US" sz="4000" dirty="0"/>
              <a:t>連接測試</a:t>
            </a:r>
            <a:br>
              <a:rPr lang="en-US" altLang="zh-TW" sz="4000" dirty="0"/>
            </a:br>
            <a:r>
              <a:rPr lang="en-US" altLang="zh-TW" sz="4000" dirty="0"/>
              <a:t>5. </a:t>
            </a:r>
            <a:r>
              <a:rPr lang="en-US" altLang="zh-TW" sz="4000" dirty="0" err="1"/>
              <a:t>WiFi</a:t>
            </a:r>
            <a:r>
              <a:rPr lang="en-US" altLang="zh-TW" sz="4000" dirty="0"/>
              <a:t> </a:t>
            </a:r>
            <a:r>
              <a:rPr lang="zh-TW" altLang="en-US" sz="4000" dirty="0"/>
              <a:t>設定：</a:t>
            </a:r>
            <a:r>
              <a:rPr lang="en-US" altLang="zh-TW" sz="4000" dirty="0"/>
              <a:t>STA &amp;&amp; AP</a:t>
            </a:r>
            <a:br>
              <a:rPr lang="en-US" altLang="zh-TW" sz="4000" dirty="0"/>
            </a:br>
            <a:r>
              <a:rPr lang="en-US" altLang="zh-TW" sz="4000" dirty="0"/>
              <a:t>6. LAB</a:t>
            </a:r>
            <a:br>
              <a:rPr lang="en-US" altLang="zh-TW" dirty="0"/>
            </a:br>
            <a:r>
              <a:rPr lang="en-US" altLang="zh-TW" dirty="0"/>
              <a:t>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50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49486-2A49-41B0-AB94-0C74CF84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 </a:t>
            </a:r>
            <a:r>
              <a:rPr lang="zh-TW" altLang="en-US" dirty="0"/>
              <a:t>安裝下載之套件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2C87640-2839-4B0B-9E77-2991220DE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7101"/>
            <a:ext cx="8229600" cy="4272160"/>
          </a:xfr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0E99AD7-5FF9-48D8-A2E8-C463CBF92A00}"/>
              </a:ext>
            </a:extLst>
          </p:cNvPr>
          <p:cNvCxnSpPr/>
          <p:nvPr/>
        </p:nvCxnSpPr>
        <p:spPr>
          <a:xfrm>
            <a:off x="2627784" y="3501008"/>
            <a:ext cx="28803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1C1BC27-7AA0-455F-BA15-A80588FDB919}"/>
              </a:ext>
            </a:extLst>
          </p:cNvPr>
          <p:cNvSpPr/>
          <p:nvPr/>
        </p:nvSpPr>
        <p:spPr>
          <a:xfrm>
            <a:off x="2589853" y="6112430"/>
            <a:ext cx="4599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pip install –e </a:t>
            </a:r>
            <a:r>
              <a:rPr lang="en-US" altLang="zh-TW" dirty="0" err="1"/>
              <a:t>jupyter_micropython_kernel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827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1013E-06E0-4B63-885B-F928997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C74437-879F-4F3F-A4C7-9CE02A4D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python -m </a:t>
            </a:r>
            <a:r>
              <a:rPr lang="en-US" altLang="zh-TW" sz="2800" dirty="0" err="1"/>
              <a:t>jupyter_micropython_kernel.install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err="1"/>
              <a:t>jupyter</a:t>
            </a:r>
            <a:r>
              <a:rPr lang="en-US" altLang="zh-TW" sz="2800" dirty="0"/>
              <a:t> </a:t>
            </a:r>
            <a:r>
              <a:rPr lang="en-US" altLang="zh-TW" sz="2800" dirty="0" err="1"/>
              <a:t>kernelspec</a:t>
            </a:r>
            <a:r>
              <a:rPr lang="en-US" altLang="zh-TW" sz="2800" dirty="0"/>
              <a:t> list</a:t>
            </a:r>
          </a:p>
          <a:p>
            <a:endParaRPr lang="en-US" altLang="zh-TW" sz="2800" dirty="0"/>
          </a:p>
        </p:txBody>
      </p:sp>
      <p:pic>
        <p:nvPicPr>
          <p:cNvPr id="5" name="圖片 4" descr="一張含有 螢幕擷取畫面, 坐 的圖片&#10;&#10;自動產生的描述">
            <a:extLst>
              <a:ext uri="{FF2B5EF4-FFF2-40B4-BE49-F238E27FC236}">
                <a16:creationId xmlns:a16="http://schemas.microsoft.com/office/drawing/2014/main" id="{267FA3BC-3CA9-48E3-88B7-0A170C4E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16388"/>
            <a:ext cx="6156176" cy="326983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8396E85-69B5-4C35-979E-F9434BF71F84}"/>
              </a:ext>
            </a:extLst>
          </p:cNvPr>
          <p:cNvCxnSpPr/>
          <p:nvPr/>
        </p:nvCxnSpPr>
        <p:spPr>
          <a:xfrm>
            <a:off x="1979712" y="5301208"/>
            <a:ext cx="9361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6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 </a:t>
            </a:r>
            <a:br>
              <a:rPr lang="en-US" altLang="zh-TW" dirty="0"/>
            </a:br>
            <a:r>
              <a:rPr lang="zh-TW" altLang="en-US" dirty="0"/>
              <a:t>開發環境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00275"/>
            <a:ext cx="8142304" cy="319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03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</a:t>
            </a:r>
            <a:r>
              <a:rPr lang="zh-TW" altLang="en-US" dirty="0"/>
              <a:t>一個 </a:t>
            </a:r>
            <a:r>
              <a:rPr lang="en-US" altLang="zh-TW" dirty="0" err="1"/>
              <a:t>Micropython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330122" cy="323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63357CE-FDFF-4C24-B3F6-4CCCE676E3E7}"/>
              </a:ext>
            </a:extLst>
          </p:cNvPr>
          <p:cNvCxnSpPr/>
          <p:nvPr/>
        </p:nvCxnSpPr>
        <p:spPr>
          <a:xfrm>
            <a:off x="6732240" y="3717032"/>
            <a:ext cx="129614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確認支援 </a:t>
            </a:r>
            <a:r>
              <a:rPr lang="en-US" altLang="zh-TW" sz="3600" dirty="0" err="1"/>
              <a:t>Micropython</a:t>
            </a:r>
            <a:r>
              <a:rPr lang="en-US" altLang="zh-TW" sz="3600" dirty="0"/>
              <a:t> kernel</a:t>
            </a:r>
            <a:endParaRPr lang="zh-TW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310051" cy="18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7452320" y="2852936"/>
            <a:ext cx="115212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60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韌體佈置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41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Rebuild.ipynb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6" y="2348880"/>
            <a:ext cx="8734374" cy="330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3528" y="4941168"/>
            <a:ext cx="1584176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5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確定</a:t>
            </a:r>
            <a:r>
              <a:rPr lang="en-US" altLang="zh-TW" sz="3600" dirty="0"/>
              <a:t>com port &amp;&amp; </a:t>
            </a:r>
            <a:r>
              <a:rPr lang="zh-TW" altLang="en-US" sz="3600" dirty="0"/>
              <a:t>清除</a:t>
            </a:r>
            <a:r>
              <a:rPr lang="en-US" altLang="zh-TW" sz="3600" dirty="0"/>
              <a:t>flash</a:t>
            </a:r>
            <a:endParaRPr lang="zh-TW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933575"/>
            <a:ext cx="8239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67944" y="2132856"/>
            <a:ext cx="720080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663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確認</a:t>
            </a:r>
            <a:r>
              <a:rPr lang="en-US" altLang="zh-TW" sz="3600" dirty="0"/>
              <a:t>com port &amp;&amp; </a:t>
            </a:r>
            <a:r>
              <a:rPr lang="zh-TW" altLang="en-US" sz="3600" dirty="0"/>
              <a:t>複製指令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esptool</a:t>
            </a:r>
            <a:r>
              <a:rPr lang="en-US" altLang="zh-TW" dirty="0"/>
              <a:t> --port com5 --baud 460800 </a:t>
            </a:r>
            <a:r>
              <a:rPr lang="en-US" altLang="zh-TW" dirty="0" err="1"/>
              <a:t>write_flash</a:t>
            </a:r>
            <a:r>
              <a:rPr lang="en-US" altLang="zh-TW" dirty="0"/>
              <a:t> --</a:t>
            </a:r>
            <a:r>
              <a:rPr lang="en-US" altLang="zh-TW" dirty="0" err="1"/>
              <a:t>flash_size</a:t>
            </a:r>
            <a:r>
              <a:rPr lang="en-US" altLang="zh-TW" dirty="0"/>
              <a:t>=detect -</a:t>
            </a:r>
            <a:r>
              <a:rPr lang="en-US" altLang="zh-TW" dirty="0" err="1"/>
              <a:t>fm</a:t>
            </a:r>
            <a:r>
              <a:rPr lang="en-US" altLang="zh-TW" dirty="0"/>
              <a:t> </a:t>
            </a:r>
            <a:r>
              <a:rPr lang="en-US" altLang="zh-TW" dirty="0" err="1"/>
              <a:t>dio</a:t>
            </a:r>
            <a:r>
              <a:rPr lang="en-US" altLang="zh-TW" dirty="0"/>
              <a:t> 0 esp8266-20190125-v1.10.bin</a:t>
            </a:r>
          </a:p>
          <a:p>
            <a:r>
              <a:rPr lang="zh-TW" altLang="en-US" dirty="0"/>
              <a:t>再開啟一個 </a:t>
            </a:r>
            <a:r>
              <a:rPr lang="en-US" altLang="zh-TW" dirty="0" err="1"/>
              <a:t>winpython</a:t>
            </a:r>
            <a:r>
              <a:rPr lang="en-US" altLang="zh-TW" dirty="0"/>
              <a:t> command prompt</a:t>
            </a:r>
            <a:r>
              <a:rPr lang="zh-TW" altLang="en-US" dirty="0"/>
              <a:t>視窗</a:t>
            </a:r>
            <a:endParaRPr lang="en-US" altLang="zh-TW" dirty="0"/>
          </a:p>
          <a:p>
            <a:r>
              <a:rPr lang="zh-TW" altLang="en-US" dirty="0"/>
              <a:t>貼上指令執行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5028803" cy="2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99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2652A-9E09-4E15-9FD4-0A599570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flash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5A2FA3E-0E41-4F8A-BD0D-BB17193E4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2643"/>
            <a:ext cx="8229600" cy="4401076"/>
          </a:xfrm>
        </p:spPr>
      </p:pic>
    </p:spTree>
    <p:extLst>
      <p:ext uri="{BB962C8B-B14F-4D97-AF65-F5344CB8AC3E}">
        <p14:creationId xmlns:p14="http://schemas.microsoft.com/office/powerpoint/2010/main" val="37623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1124744"/>
            <a:ext cx="7128792" cy="4480358"/>
          </a:xfrm>
        </p:spPr>
        <p:txBody>
          <a:bodyPr numCol="2">
            <a:normAutofit/>
          </a:bodyPr>
          <a:lstStyle/>
          <a:p>
            <a:pPr algn="l"/>
            <a:r>
              <a:rPr lang="en-US" altLang="zh-TW" sz="2700" dirty="0"/>
              <a:t>a. LED</a:t>
            </a:r>
            <a:r>
              <a:rPr lang="zh-TW" altLang="en-US" sz="2700" dirty="0"/>
              <a:t>閃爍</a:t>
            </a:r>
            <a:br>
              <a:rPr lang="en-US" altLang="zh-TW" sz="2700" dirty="0"/>
            </a:br>
            <a:r>
              <a:rPr lang="en-US" altLang="zh-TW" sz="2700" dirty="0"/>
              <a:t>b. LED PWM </a:t>
            </a:r>
            <a:r>
              <a:rPr lang="zh-TW" altLang="en-US" sz="2700" dirty="0"/>
              <a:t>亮度實驗</a:t>
            </a:r>
            <a:br>
              <a:rPr lang="en-US" altLang="zh-TW" sz="2700" dirty="0"/>
            </a:br>
            <a:r>
              <a:rPr lang="en-US" altLang="zh-TW" sz="2700" dirty="0"/>
              <a:t>c. </a:t>
            </a:r>
            <a:r>
              <a:rPr lang="zh-TW" altLang="en-US" sz="2700" dirty="0"/>
              <a:t>按鈕實驗</a:t>
            </a:r>
            <a:br>
              <a:rPr lang="en-US" altLang="zh-TW" sz="2700" dirty="0"/>
            </a:br>
            <a:r>
              <a:rPr lang="en-US" altLang="zh-TW" sz="2700" dirty="0"/>
              <a:t>d. </a:t>
            </a:r>
            <a:r>
              <a:rPr lang="zh-TW" altLang="en-US" sz="2700" dirty="0"/>
              <a:t>按鈕</a:t>
            </a:r>
            <a:r>
              <a:rPr lang="en-US" altLang="zh-TW" sz="2700" dirty="0"/>
              <a:t>+LED</a:t>
            </a:r>
            <a:r>
              <a:rPr lang="zh-TW" altLang="en-US" sz="2700" dirty="0"/>
              <a:t>實驗</a:t>
            </a:r>
            <a:br>
              <a:rPr lang="en-US" altLang="zh-TW" sz="2700" dirty="0"/>
            </a:br>
            <a:r>
              <a:rPr lang="en-US" altLang="zh-TW" sz="2700" dirty="0"/>
              <a:t>e. </a:t>
            </a:r>
            <a:r>
              <a:rPr lang="zh-TW" altLang="en-US" sz="2700" dirty="0"/>
              <a:t>蜂鳴器實驗</a:t>
            </a:r>
            <a:br>
              <a:rPr lang="en-US" altLang="zh-TW" sz="2700" dirty="0"/>
            </a:br>
            <a:r>
              <a:rPr lang="en-US" altLang="zh-TW" sz="2700" dirty="0"/>
              <a:t>f.  DHT11 </a:t>
            </a:r>
            <a:r>
              <a:rPr lang="zh-TW" altLang="en-US" sz="2700" dirty="0"/>
              <a:t>溫溼度感測</a:t>
            </a:r>
            <a:br>
              <a:rPr lang="en-US" altLang="zh-TW" sz="2700" dirty="0"/>
            </a:br>
            <a:r>
              <a:rPr lang="en-US" altLang="zh-TW" sz="2700" dirty="0"/>
              <a:t>g. DHT11 &amp;&amp; restful</a:t>
            </a:r>
            <a:br>
              <a:rPr lang="en-US" altLang="zh-TW" sz="2700" dirty="0"/>
            </a:br>
            <a:br>
              <a:rPr lang="en-US" altLang="zh-TW" sz="2700" dirty="0"/>
            </a:br>
            <a:br>
              <a:rPr lang="en-US" altLang="zh-TW" sz="2700" dirty="0"/>
            </a:br>
            <a:br>
              <a:rPr lang="en-US" altLang="zh-TW" sz="2700" dirty="0"/>
            </a:br>
            <a:r>
              <a:rPr lang="en-US" altLang="zh-TW" sz="2700" dirty="0"/>
              <a:t>h. </a:t>
            </a:r>
            <a:r>
              <a:rPr lang="zh-TW" altLang="en-US" sz="2700" dirty="0"/>
              <a:t>光敏電阻 </a:t>
            </a:r>
            <a:r>
              <a:rPr lang="en-US" altLang="zh-TW" sz="2700" dirty="0"/>
              <a:t>&amp;&amp;</a:t>
            </a:r>
            <a:r>
              <a:rPr lang="zh-TW" altLang="en-US" sz="2700" dirty="0"/>
              <a:t> 自動小夜燈</a:t>
            </a:r>
            <a:br>
              <a:rPr lang="en-US" altLang="zh-TW" sz="2700" dirty="0"/>
            </a:br>
            <a:r>
              <a:rPr lang="en-US" altLang="zh-TW" sz="2700" dirty="0"/>
              <a:t>i.  </a:t>
            </a:r>
            <a:r>
              <a:rPr lang="zh-TW" altLang="en-US" sz="2700" dirty="0"/>
              <a:t>超音波測距 </a:t>
            </a:r>
            <a:r>
              <a:rPr lang="en-US" altLang="zh-TW" sz="2700" dirty="0"/>
              <a:t>&amp;&amp;</a:t>
            </a:r>
            <a:r>
              <a:rPr lang="zh-TW" altLang="en-US" sz="2700" dirty="0"/>
              <a:t> 電子尺</a:t>
            </a:r>
            <a:br>
              <a:rPr lang="en-US" altLang="zh-TW" sz="2700" dirty="0"/>
            </a:br>
            <a:r>
              <a:rPr lang="en-US" altLang="zh-TW" sz="2700" dirty="0"/>
              <a:t>j. </a:t>
            </a:r>
            <a:r>
              <a:rPr lang="en-US" altLang="zh-TW" sz="2700" dirty="0" err="1"/>
              <a:t>ThingSpeak</a:t>
            </a:r>
            <a:br>
              <a:rPr lang="en-US" altLang="zh-TW" sz="2700" dirty="0"/>
            </a:br>
            <a:r>
              <a:rPr lang="en-US" altLang="zh-TW" sz="2700" dirty="0"/>
              <a:t>k.  MQTT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684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32480-D825-4D0B-A56C-AFA646E0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FA1EE-A5E8-4F73-9EDA-9EB2C8A9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斷電、拔掉 </a:t>
            </a:r>
            <a:r>
              <a:rPr lang="en-US" altLang="zh-TW" dirty="0"/>
              <a:t>GPIO0</a:t>
            </a:r>
            <a:r>
              <a:rPr lang="zh-TW" altLang="en-US" dirty="0"/>
              <a:t>接地線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重上電</a:t>
            </a:r>
          </a:p>
        </p:txBody>
      </p:sp>
    </p:spTree>
    <p:extLst>
      <p:ext uri="{BB962C8B-B14F-4D97-AF65-F5344CB8AC3E}">
        <p14:creationId xmlns:p14="http://schemas.microsoft.com/office/powerpoint/2010/main" val="2398335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7B03D-A4E5-429F-BB8F-FEC623E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Ampy</a:t>
            </a:r>
            <a:r>
              <a:rPr lang="en-US" altLang="zh-TW" dirty="0"/>
              <a:t> test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4C30CFA-D30F-4993-AECE-123896AEB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4929"/>
            <a:ext cx="8229600" cy="4316505"/>
          </a:xfrm>
        </p:spPr>
      </p:pic>
    </p:spTree>
    <p:extLst>
      <p:ext uri="{BB962C8B-B14F-4D97-AF65-F5344CB8AC3E}">
        <p14:creationId xmlns:p14="http://schemas.microsoft.com/office/powerpoint/2010/main" val="131445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連接測試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3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確認燒錄成功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680595"/>
            <a:ext cx="8229600" cy="1445568"/>
          </a:xfrm>
        </p:spPr>
        <p:txBody>
          <a:bodyPr/>
          <a:lstStyle/>
          <a:p>
            <a:r>
              <a:rPr lang="zh-TW" altLang="en-US" dirty="0"/>
              <a:t>第二個指令，應該要看到一個檔案：</a:t>
            </a:r>
            <a:r>
              <a:rPr lang="en-US" altLang="zh-TW" dirty="0"/>
              <a:t>boot.py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20155" cy="333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764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WiFi</a:t>
            </a:r>
            <a:r>
              <a:rPr lang="zh-TW" altLang="en-US" dirty="0"/>
              <a:t>設置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3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 err="1"/>
              <a:t>WLAN_Setup.ipynb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5" y="2276872"/>
            <a:ext cx="8983615" cy="334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60385" y="5229200"/>
            <a:ext cx="1963343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8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en-US" altLang="zh-TW" dirty="0" err="1"/>
              <a:t>WiFi</a:t>
            </a:r>
            <a:r>
              <a:rPr lang="zh-TW" altLang="en-US" dirty="0"/>
              <a:t>參數、嘗試連接、取得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16832"/>
            <a:ext cx="86487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683568" y="3789040"/>
            <a:ext cx="1512168" cy="5040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11760" y="364502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i="1" dirty="0">
                <a:solidFill>
                  <a:srgbClr val="002060"/>
                </a:solidFill>
              </a:rPr>
              <a:t>請修改成自己的無線網路分享器連接設定</a:t>
            </a:r>
          </a:p>
        </p:txBody>
      </p:sp>
      <p:sp>
        <p:nvSpPr>
          <p:cNvPr id="6" name="矩形 5"/>
          <p:cNvSpPr/>
          <p:nvPr/>
        </p:nvSpPr>
        <p:spPr>
          <a:xfrm>
            <a:off x="2411760" y="3645024"/>
            <a:ext cx="5760640" cy="461665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692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詳見 </a:t>
            </a:r>
            <a:r>
              <a:rPr lang="en-US" altLang="zh-TW" dirty="0"/>
              <a:t>LAB </a:t>
            </a:r>
            <a:r>
              <a:rPr lang="zh-TW" altLang="en-US" dirty="0"/>
              <a:t>目錄下各個實驗，說明、</a:t>
            </a:r>
            <a:r>
              <a:rPr lang="en-US" altLang="zh-TW" dirty="0"/>
              <a:t>code</a:t>
            </a:r>
            <a:r>
              <a:rPr lang="zh-TW" altLang="en-US" dirty="0"/>
              <a:t>及皆線圖皆在 </a:t>
            </a:r>
            <a:r>
              <a:rPr lang="en-US" altLang="zh-TW" dirty="0"/>
              <a:t>.</a:t>
            </a:r>
            <a:r>
              <a:rPr lang="en-US" altLang="zh-TW" dirty="0" err="1"/>
              <a:t>ipynb</a:t>
            </a:r>
            <a:r>
              <a:rPr lang="en-US" altLang="zh-TW" dirty="0"/>
              <a:t> </a:t>
            </a:r>
            <a:r>
              <a:rPr lang="zh-TW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794426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zh-TW" altLang="en-US" dirty="0"/>
              <a:t>目錄</a:t>
            </a:r>
            <a:r>
              <a:rPr lang="en-US" altLang="zh-TW" dirty="0"/>
              <a:t>(</a:t>
            </a:r>
            <a:r>
              <a:rPr lang="zh-TW" altLang="en-US" dirty="0"/>
              <a:t>持續更新中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85534" cy="497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18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Micropyhon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7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參考書籍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400600" cy="40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28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0241"/>
          <p:cNvSpPr>
            <a:spLocks noGrp="1" noChangeArrowheads="1"/>
          </p:cNvSpPr>
          <p:nvPr>
            <p:ph type="title"/>
          </p:nvPr>
        </p:nvSpPr>
        <p:spPr>
          <a:xfrm>
            <a:off x="823664" y="692696"/>
            <a:ext cx="7316788" cy="10553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認識MicroPython、pyboard和ESP8266控制板</a:t>
            </a:r>
          </a:p>
        </p:txBody>
      </p:sp>
      <p:sp>
        <p:nvSpPr>
          <p:cNvPr id="7170" name="Text Box 10242"/>
          <p:cNvSpPr txBox="1">
            <a:spLocks noChangeArrowheads="1"/>
          </p:cNvSpPr>
          <p:nvPr/>
        </p:nvSpPr>
        <p:spPr bwMode="auto">
          <a:xfrm>
            <a:off x="847725" y="1844824"/>
            <a:ext cx="64325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dirty="0" err="1">
                <a:latin typeface="微軟正黑體" pitchFamily="34" charset="-120"/>
              </a:rPr>
              <a:t>MicroPython是個在微控器上運作的開放原始碼Python</a:t>
            </a:r>
            <a:r>
              <a:rPr lang="en-US" altLang="en-US" dirty="0">
                <a:latin typeface="微軟正黑體" pitchFamily="34" charset="-120"/>
              </a:rPr>
              <a:t> 3直譯器，由劍橋大學數學科學中心的物理學家Damien P. </a:t>
            </a:r>
            <a:r>
              <a:rPr lang="en-US" altLang="en-US" dirty="0" err="1">
                <a:latin typeface="微軟正黑體" pitchFamily="34" charset="-120"/>
              </a:rPr>
              <a:t>George（達米安·喬治）在閒暇之餘開發而成</a:t>
            </a:r>
            <a:r>
              <a:rPr lang="en-US" altLang="en-US" dirty="0">
                <a:latin typeface="微軟正黑體" pitchFamily="34" charset="-120"/>
              </a:rPr>
              <a:t>。</a:t>
            </a:r>
          </a:p>
        </p:txBody>
      </p:sp>
      <p:sp>
        <p:nvSpPr>
          <p:cNvPr id="7171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Text Box 8203"/>
          <p:cNvSpPr txBox="1">
            <a:spLocks noChangeArrowheads="1"/>
          </p:cNvSpPr>
          <p:nvPr/>
        </p:nvSpPr>
        <p:spPr bwMode="auto">
          <a:xfrm>
            <a:off x="450850" y="5880100"/>
            <a:ext cx="6397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chemeClr val="bg1"/>
                </a:solidFill>
                <a:latin typeface="微軟正黑體" pitchFamily="34" charset="-120"/>
              </a:rPr>
              <a:t>2</a:t>
            </a:r>
          </a:p>
        </p:txBody>
      </p:sp>
      <p:pic>
        <p:nvPicPr>
          <p:cNvPr id="7173" name="Picture 1" descr="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062288"/>
            <a:ext cx="25971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 descr="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91994"/>
            <a:ext cx="4165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3" descr="m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42291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435053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驅動、工具、系統及官方網站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81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官網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ESP32-S</a:t>
            </a:r>
            <a:r>
              <a:rPr lang="zh-TW" altLang="en-US" dirty="0"/>
              <a:t>驅動</a:t>
            </a:r>
            <a:endParaRPr lang="en-US" altLang="zh-TW" dirty="0"/>
          </a:p>
          <a:p>
            <a:pPr lvl="1"/>
            <a:r>
              <a:rPr lang="en-US" altLang="zh-TW" dirty="0"/>
              <a:t>CH341ser</a:t>
            </a:r>
            <a:r>
              <a:rPr lang="zh-TW" altLang="en-US" dirty="0"/>
              <a:t>：</a:t>
            </a:r>
            <a:r>
              <a:rPr lang="en-US" altLang="zh-TW" dirty="0">
                <a:hlinkClick r:id="rId2"/>
              </a:rPr>
              <a:t>Windows</a:t>
            </a:r>
            <a:endParaRPr lang="en-US" altLang="zh-TW" dirty="0"/>
          </a:p>
          <a:p>
            <a:pPr lvl="1"/>
            <a:r>
              <a:rPr lang="en-US" altLang="zh-TW" dirty="0"/>
              <a:t>Cp210x</a:t>
            </a:r>
            <a:r>
              <a:rPr lang="zh-TW" altLang="en-US" dirty="0"/>
              <a:t>： </a:t>
            </a:r>
            <a:r>
              <a:rPr lang="en-US" altLang="zh-TW" dirty="0">
                <a:hlinkClick r:id="rId3"/>
              </a:rPr>
              <a:t>Windows</a:t>
            </a:r>
            <a:endParaRPr lang="en-US" altLang="zh-TW" dirty="0"/>
          </a:p>
          <a:p>
            <a:r>
              <a:rPr lang="en-US" altLang="zh-TW" dirty="0" err="1"/>
              <a:t>Micropython</a:t>
            </a:r>
            <a:r>
              <a:rPr lang="zh-TW" altLang="en-US" dirty="0"/>
              <a:t>韌體：</a:t>
            </a:r>
            <a:r>
              <a:rPr lang="en-US" altLang="zh-TW" dirty="0">
                <a:hlinkClick r:id="rId4"/>
              </a:rPr>
              <a:t>ESP32</a:t>
            </a:r>
            <a:endParaRPr lang="en-US" altLang="zh-TW" dirty="0"/>
          </a:p>
          <a:p>
            <a:r>
              <a:rPr lang="en-US" altLang="zh-TW" dirty="0" err="1"/>
              <a:t>Winpython</a:t>
            </a:r>
            <a:r>
              <a:rPr lang="zh-TW" altLang="en-US" dirty="0"/>
              <a:t>： </a:t>
            </a:r>
            <a:r>
              <a:rPr lang="en-US" altLang="zh-TW" dirty="0">
                <a:hlinkClick r:id="rId5"/>
              </a:rPr>
              <a:t>Downloads</a:t>
            </a:r>
            <a:endParaRPr lang="en-US" altLang="zh-TW" dirty="0"/>
          </a:p>
          <a:p>
            <a:r>
              <a:rPr lang="en-US" altLang="zh-TW" dirty="0" err="1"/>
              <a:t>Micropython</a:t>
            </a:r>
            <a:r>
              <a:rPr lang="zh-TW" altLang="en-US" dirty="0"/>
              <a:t>： </a:t>
            </a:r>
            <a:r>
              <a:rPr lang="en-US" altLang="zh-TW" dirty="0">
                <a:hlinkClick r:id="rId6"/>
              </a:rPr>
              <a:t>source</a:t>
            </a:r>
            <a:endParaRPr lang="en-US" altLang="zh-TW" dirty="0"/>
          </a:p>
          <a:p>
            <a:r>
              <a:rPr lang="zh-TW" altLang="en-US" dirty="0"/>
              <a:t>書：</a:t>
            </a:r>
            <a:r>
              <a:rPr lang="zh-TW" altLang="en-US" dirty="0">
                <a:hlinkClick r:id="rId7"/>
              </a:rPr>
              <a:t>旗標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451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下載與安裝USB驅動程式</a:t>
            </a:r>
          </a:p>
        </p:txBody>
      </p:sp>
      <p:sp>
        <p:nvSpPr>
          <p:cNvPr id="13314" name="Oval 8202"/>
          <p:cNvSpPr>
            <a:spLocks noChangeArrowheads="1"/>
          </p:cNvSpPr>
          <p:nvPr/>
        </p:nvSpPr>
        <p:spPr bwMode="auto"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5" name="Text Box 8203"/>
          <p:cNvSpPr txBox="1">
            <a:spLocks noChangeArrowheads="1"/>
          </p:cNvSpPr>
          <p:nvPr/>
        </p:nvSpPr>
        <p:spPr bwMode="auto">
          <a:xfrm>
            <a:off x="425450" y="5880100"/>
            <a:ext cx="6905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itchFamily="34" charset="-120"/>
              </a:rPr>
              <a:t>1-</a:t>
            </a:r>
            <a:r>
              <a:rPr lang="en-US" altLang="zh-TW" b="1">
                <a:solidFill>
                  <a:schemeClr val="bg1"/>
                </a:solidFill>
                <a:latin typeface="微軟正黑體" pitchFamily="34" charset="-120"/>
              </a:rPr>
              <a:t>24</a:t>
            </a:r>
          </a:p>
        </p:txBody>
      </p:sp>
      <p:pic>
        <p:nvPicPr>
          <p:cNvPr id="13316" name="Picture 3" descr="m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0" y="2348880"/>
            <a:ext cx="3094038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m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08" y="2348880"/>
            <a:ext cx="4527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653136"/>
            <a:ext cx="71532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259632" y="565767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驅動下載：</a:t>
            </a:r>
            <a:r>
              <a:rPr lang="en-US" altLang="zh-TW" dirty="0">
                <a:hlinkClick r:id="rId5"/>
              </a:rPr>
              <a:t>ESP32-S USB</a:t>
            </a:r>
            <a:r>
              <a:rPr lang="zh-TW" altLang="en-US" dirty="0">
                <a:hlinkClick r:id="rId5"/>
              </a:rPr>
              <a:t>介面驅動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11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144</TotalTime>
  <Words>372</Words>
  <Application>Microsoft Office PowerPoint</Application>
  <PresentationFormat>如螢幕大小 (4:3)</PresentationFormat>
  <Paragraphs>73</Paragraphs>
  <Slides>38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微軟正黑體</vt:lpstr>
      <vt:lpstr>Arial</vt:lpstr>
      <vt:lpstr>Brush Script MT</vt:lpstr>
      <vt:lpstr>Calibri</vt:lpstr>
      <vt:lpstr>Constantia</vt:lpstr>
      <vt:lpstr>Franklin Gothic Book</vt:lpstr>
      <vt:lpstr>Rage Italic</vt:lpstr>
      <vt:lpstr>圖釘</vt:lpstr>
      <vt:lpstr>Custom Design_2</vt:lpstr>
      <vt:lpstr>Micropython Class</vt:lpstr>
      <vt:lpstr>1. Micropython 簡介 2. 驅動、工具、系統及官方網站 3. 韌體佈置 4. 連接測試 5. WiFi 設定：STA &amp;&amp; AP 6. LAB     </vt:lpstr>
      <vt:lpstr>a. LED閃爍 b. LED PWM 亮度實驗 c. 按鈕實驗 d. 按鈕+LED實驗 e. 蜂鳴器實驗 f.  DHT11 溫溼度感測 g. DHT11 &amp;&amp; restful    h. 光敏電阻 &amp;&amp; 自動小夜燈 i.  超音波測距 &amp;&amp; 電子尺 j. ThingSpeak k.  MQTT </vt:lpstr>
      <vt:lpstr>Micropyhon 簡介</vt:lpstr>
      <vt:lpstr>參考書籍</vt:lpstr>
      <vt:lpstr>認識MicroPython、pyboard和ESP8266控制板</vt:lpstr>
      <vt:lpstr>驅動、工具、系統及官方網站</vt:lpstr>
      <vt:lpstr>官網</vt:lpstr>
      <vt:lpstr>下載與安裝USB驅動程式</vt:lpstr>
      <vt:lpstr>工具及驅動</vt:lpstr>
      <vt:lpstr>使用Flash下載工具燒錄韌體</vt:lpstr>
      <vt:lpstr>Anaconda 安裝</vt:lpstr>
      <vt:lpstr>建立虛擬環境</vt:lpstr>
      <vt:lpstr>選擇未安裝套件</vt:lpstr>
      <vt:lpstr>安裝 git bash 指令</vt:lpstr>
      <vt:lpstr>執行虛擬環境命令視窗</vt:lpstr>
      <vt:lpstr>進入命令視窗</vt:lpstr>
      <vt:lpstr>安裝必須套件</vt:lpstr>
      <vt:lpstr>安裝 micropython kernel for jupyter notebook</vt:lpstr>
      <vt:lpstr>Pip 安裝下載之套件</vt:lpstr>
      <vt:lpstr>PowerPoint 簡報</vt:lpstr>
      <vt:lpstr>Jupyter notebook  開發環境</vt:lpstr>
      <vt:lpstr>New 一個 Micropython notebook</vt:lpstr>
      <vt:lpstr>確認支援 Micropython kernel</vt:lpstr>
      <vt:lpstr>韌體佈置</vt:lpstr>
      <vt:lpstr>Rebuild.ipynb</vt:lpstr>
      <vt:lpstr>確定com port &amp;&amp; 清除flash</vt:lpstr>
      <vt:lpstr>確認com port &amp;&amp; 複製指令</vt:lpstr>
      <vt:lpstr>Write flash</vt:lpstr>
      <vt:lpstr>PowerPoint 簡報</vt:lpstr>
      <vt:lpstr>Ampy test</vt:lpstr>
      <vt:lpstr>連接測試</vt:lpstr>
      <vt:lpstr>確認燒錄成功</vt:lpstr>
      <vt:lpstr>WiFi設置</vt:lpstr>
      <vt:lpstr>點選WLAN_Setup.ipynb</vt:lpstr>
      <vt:lpstr>修改WiFi參數、嘗試連接、取得IP</vt:lpstr>
      <vt:lpstr>LAB </vt:lpstr>
      <vt:lpstr>LAB 目錄(持續更新中)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Class</dc:title>
  <cp:lastModifiedBy>坤達 謝</cp:lastModifiedBy>
  <cp:revision>19</cp:revision>
  <dcterms:modified xsi:type="dcterms:W3CDTF">2020-06-09T07:07:50Z</dcterms:modified>
</cp:coreProperties>
</file>