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章 MicroPython基本操作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035300" y="1912620"/>
            <a:ext cx="5461635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Wemos D1 mini控制板接腳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使用import指令匯入程式庫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反覆執行的迴圈程式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互動解譯器模式（REPL）操作說明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上傳程式檔到ESP8266控制板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認識源流與潛流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使用歐姆定律計算電阻值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>
          <a:xfrm>
            <a:off x="1664335" y="101600"/>
            <a:ext cx="7300595" cy="1143000"/>
          </a:xfrm>
        </p:spPr>
        <p:txBody>
          <a:bodyPr anchor="ctr"/>
          <a:p>
            <a:r>
              <a:rPr lang="zh-TW" altLang="en-US" dirty="0"/>
              <a:t>MicroPython程式設計基礎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3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952625"/>
            <a:ext cx="3867150" cy="1301750"/>
          </a:xfrm>
          <a:prstGeom prst="rect">
            <a:avLst/>
          </a:prstGeom>
        </p:spPr>
      </p:pic>
      <p:pic>
        <p:nvPicPr>
          <p:cNvPr id="3" name="Picture 2" descr="3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10" y="1839595"/>
            <a:ext cx="3848100" cy="1606550"/>
          </a:xfrm>
          <a:prstGeom prst="rect">
            <a:avLst/>
          </a:prstGeom>
        </p:spPr>
      </p:pic>
      <p:pic>
        <p:nvPicPr>
          <p:cNvPr id="4" name="Picture 3" descr="3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0" y="4375150"/>
            <a:ext cx="4483100" cy="19177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75" y="101600"/>
            <a:ext cx="7196455" cy="1143000"/>
          </a:xfrm>
        </p:spPr>
        <p:txBody>
          <a:bodyPr/>
          <a:p>
            <a:r>
              <a:rPr lang="en-US"/>
              <a:t>匯入控制接腳狀態的程式庫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3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1426845"/>
            <a:ext cx="4413250" cy="927100"/>
          </a:xfrm>
          <a:prstGeom prst="rect">
            <a:avLst/>
          </a:prstGeom>
        </p:spPr>
      </p:pic>
      <p:pic>
        <p:nvPicPr>
          <p:cNvPr id="6" name="Picture 5" descr="3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2795270"/>
            <a:ext cx="3606800" cy="622300"/>
          </a:xfrm>
          <a:prstGeom prst="rect">
            <a:avLst/>
          </a:prstGeom>
        </p:spPr>
      </p:pic>
      <p:pic>
        <p:nvPicPr>
          <p:cNvPr id="7" name="Picture 6" descr="3_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588385"/>
            <a:ext cx="1885950" cy="787400"/>
          </a:xfrm>
          <a:prstGeom prst="rect">
            <a:avLst/>
          </a:prstGeom>
        </p:spPr>
      </p:pic>
      <p:pic>
        <p:nvPicPr>
          <p:cNvPr id="8" name="Picture 7" descr="3_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3759835"/>
            <a:ext cx="3917950" cy="768350"/>
          </a:xfrm>
          <a:prstGeom prst="rect">
            <a:avLst/>
          </a:prstGeom>
        </p:spPr>
      </p:pic>
      <p:pic>
        <p:nvPicPr>
          <p:cNvPr id="9" name="Picture 8" descr="3_13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575" y="4767580"/>
            <a:ext cx="3244850" cy="565150"/>
          </a:xfrm>
          <a:prstGeom prst="rect">
            <a:avLst/>
          </a:prstGeom>
        </p:spPr>
      </p:pic>
      <p:pic>
        <p:nvPicPr>
          <p:cNvPr id="10" name="Picture 9" descr="3_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575" y="5631180"/>
            <a:ext cx="320040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101600"/>
            <a:ext cx="7075805" cy="1143000"/>
          </a:xfrm>
        </p:spPr>
        <p:txBody>
          <a:bodyPr/>
          <a:p>
            <a:r>
              <a:rPr lang="en-US"/>
              <a:t>使用變數儲存接腳的設定值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3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654810"/>
            <a:ext cx="3752850" cy="2178050"/>
          </a:xfrm>
          <a:prstGeom prst="rect">
            <a:avLst/>
          </a:prstGeom>
        </p:spPr>
      </p:pic>
      <p:pic>
        <p:nvPicPr>
          <p:cNvPr id="5" name="Picture 4" descr="3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1595120"/>
            <a:ext cx="3975100" cy="958850"/>
          </a:xfrm>
          <a:prstGeom prst="rect">
            <a:avLst/>
          </a:prstGeom>
        </p:spPr>
      </p:pic>
      <p:pic>
        <p:nvPicPr>
          <p:cNvPr id="6" name="Picture 5" descr="3_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10" y="3354070"/>
            <a:ext cx="2368550" cy="1670050"/>
          </a:xfrm>
          <a:prstGeom prst="rect">
            <a:avLst/>
          </a:prstGeom>
        </p:spPr>
      </p:pic>
      <p:pic>
        <p:nvPicPr>
          <p:cNvPr id="7" name="Picture 6" descr="3_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90" y="5723255"/>
            <a:ext cx="3543300" cy="958850"/>
          </a:xfrm>
          <a:prstGeom prst="rect">
            <a:avLst/>
          </a:prstGeom>
        </p:spPr>
      </p:pic>
      <p:sp>
        <p:nvSpPr>
          <p:cNvPr id="3" name="Oval 8202"/>
          <p:cNvSpPr/>
          <p:nvPr/>
        </p:nvSpPr>
        <p:spPr>
          <a:xfrm>
            <a:off x="1849755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" name="Text Box 8203"/>
          <p:cNvSpPr txBox="1"/>
          <p:nvPr/>
        </p:nvSpPr>
        <p:spPr>
          <a:xfrm>
            <a:off x="1926431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上傳程式檔到ESP8266控制板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Picture 2" descr="3_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1887220"/>
            <a:ext cx="3530600" cy="412750"/>
          </a:xfrm>
          <a:prstGeom prst="rect">
            <a:avLst/>
          </a:prstGeom>
        </p:spPr>
      </p:pic>
      <p:pic>
        <p:nvPicPr>
          <p:cNvPr id="4" name="Picture 3" descr="3_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2707005"/>
            <a:ext cx="3594100" cy="552450"/>
          </a:xfrm>
          <a:prstGeom prst="rect">
            <a:avLst/>
          </a:prstGeom>
        </p:spPr>
      </p:pic>
      <p:pic>
        <p:nvPicPr>
          <p:cNvPr id="6" name="Picture 5" descr="3_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2263775"/>
            <a:ext cx="3530600" cy="946150"/>
          </a:xfrm>
          <a:prstGeom prst="rect">
            <a:avLst/>
          </a:prstGeom>
        </p:spPr>
      </p:pic>
      <p:pic>
        <p:nvPicPr>
          <p:cNvPr id="7" name="Picture 6" descr="3_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310" y="3658235"/>
            <a:ext cx="3892550" cy="1352550"/>
          </a:xfrm>
          <a:prstGeom prst="rect">
            <a:avLst/>
          </a:prstGeom>
        </p:spPr>
      </p:pic>
      <p:pic>
        <p:nvPicPr>
          <p:cNvPr id="9" name="Picture 8" descr="3_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560" y="5674360"/>
            <a:ext cx="3956050" cy="41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透過ampy傳入Python程式碼給控制板執行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3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660" y="1571625"/>
            <a:ext cx="4572000" cy="622300"/>
          </a:xfrm>
          <a:prstGeom prst="rect">
            <a:avLst/>
          </a:prstGeom>
        </p:spPr>
      </p:pic>
      <p:pic>
        <p:nvPicPr>
          <p:cNvPr id="5" name="Picture 4" descr="3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95" y="2685415"/>
            <a:ext cx="3270250" cy="431800"/>
          </a:xfrm>
          <a:prstGeom prst="rect">
            <a:avLst/>
          </a:prstGeom>
        </p:spPr>
      </p:pic>
      <p:pic>
        <p:nvPicPr>
          <p:cNvPr id="6" name="Picture 5" descr="3_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70" y="3620770"/>
            <a:ext cx="3765550" cy="1123950"/>
          </a:xfrm>
          <a:prstGeom prst="rect">
            <a:avLst/>
          </a:prstGeom>
        </p:spPr>
      </p:pic>
      <p:pic>
        <p:nvPicPr>
          <p:cNvPr id="7" name="Picture 6" descr="3_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5231765"/>
            <a:ext cx="4413250" cy="1479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動手做3-2：自行連接LED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3_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1395095"/>
            <a:ext cx="4527550" cy="1981200"/>
          </a:xfrm>
          <a:prstGeom prst="rect">
            <a:avLst/>
          </a:prstGeom>
        </p:spPr>
      </p:pic>
      <p:pic>
        <p:nvPicPr>
          <p:cNvPr id="5" name="Picture 4" descr="3_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0" y="3770630"/>
            <a:ext cx="3708400" cy="965200"/>
          </a:xfrm>
          <a:prstGeom prst="rect">
            <a:avLst/>
          </a:prstGeom>
        </p:spPr>
      </p:pic>
      <p:pic>
        <p:nvPicPr>
          <p:cNvPr id="6" name="Picture 5" descr="3_47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5205730"/>
            <a:ext cx="3708400" cy="149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用歐姆定律計算出限流電阻值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7458710" y="303244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7535386" y="317690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3_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654810"/>
            <a:ext cx="1568450" cy="781050"/>
          </a:xfrm>
          <a:prstGeom prst="rect">
            <a:avLst/>
          </a:prstGeom>
        </p:spPr>
      </p:pic>
      <p:pic>
        <p:nvPicPr>
          <p:cNvPr id="5" name="Picture 4" descr="3_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1423035"/>
            <a:ext cx="4051300" cy="1104900"/>
          </a:xfrm>
          <a:prstGeom prst="rect">
            <a:avLst/>
          </a:prstGeom>
        </p:spPr>
      </p:pic>
      <p:pic>
        <p:nvPicPr>
          <p:cNvPr id="6" name="Picture 5" descr="3_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2959735"/>
            <a:ext cx="3790950" cy="793750"/>
          </a:xfrm>
          <a:prstGeom prst="rect">
            <a:avLst/>
          </a:prstGeom>
        </p:spPr>
      </p:pic>
      <p:pic>
        <p:nvPicPr>
          <p:cNvPr id="7" name="Picture 6" descr="3_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75" y="4460875"/>
            <a:ext cx="1981200" cy="1098550"/>
          </a:xfrm>
          <a:prstGeom prst="rect">
            <a:avLst/>
          </a:prstGeom>
        </p:spPr>
      </p:pic>
      <p:pic>
        <p:nvPicPr>
          <p:cNvPr id="8" name="Picture 7" descr="3_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375" y="5736590"/>
            <a:ext cx="3035300" cy="374650"/>
          </a:xfrm>
          <a:prstGeom prst="rect">
            <a:avLst/>
          </a:prstGeom>
        </p:spPr>
      </p:pic>
      <p:pic>
        <p:nvPicPr>
          <p:cNvPr id="9" name="Picture 8" descr="3_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65" y="4326255"/>
            <a:ext cx="4400550" cy="2254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Presentation</Application>
  <PresentationFormat/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28</cp:revision>
  <dcterms:created xsi:type="dcterms:W3CDTF">2013-06-03T22:45:00Z</dcterms:created>
  <dcterms:modified xsi:type="dcterms:W3CDTF">2018-06-10T14:31:34Z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