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70" y="101600"/>
            <a:ext cx="7185660" cy="1143000"/>
          </a:xfrm>
        </p:spPr>
        <p:txBody>
          <a:bodyPr/>
          <a:p>
            <a:r>
              <a:rPr lang="en-US"/>
              <a:t>用RC濾波電路消除彈跳雜訊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768475"/>
            <a:ext cx="3663950" cy="1079500"/>
          </a:xfrm>
          <a:prstGeom prst="rect">
            <a:avLst/>
          </a:prstGeom>
        </p:spPr>
      </p:pic>
      <p:pic>
        <p:nvPicPr>
          <p:cNvPr id="5" name="Picture 4" descr="sw4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1492885"/>
            <a:ext cx="4603750" cy="2400300"/>
          </a:xfrm>
          <a:prstGeom prst="rect">
            <a:avLst/>
          </a:prstGeom>
        </p:spPr>
      </p:pic>
      <p:pic>
        <p:nvPicPr>
          <p:cNvPr id="7" name="Picture 6" descr="sw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411980"/>
            <a:ext cx="2673350" cy="393700"/>
          </a:xfrm>
          <a:prstGeom prst="rect">
            <a:avLst/>
          </a:prstGeom>
        </p:spPr>
      </p:pic>
      <p:pic>
        <p:nvPicPr>
          <p:cNvPr id="8" name="Picture 7" descr="sw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65" y="5113020"/>
            <a:ext cx="4603750" cy="1454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電容式觸控開關模組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133985" y="580739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0661" y="595185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4-24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1520190"/>
            <a:ext cx="3946525" cy="1638935"/>
          </a:xfrm>
          <a:prstGeom prst="rect">
            <a:avLst/>
          </a:prstGeom>
        </p:spPr>
      </p:pic>
      <p:pic>
        <p:nvPicPr>
          <p:cNvPr id="5" name="Picture 4" descr="sw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60" y="1475740"/>
            <a:ext cx="4351020" cy="1951355"/>
          </a:xfrm>
          <a:prstGeom prst="rect">
            <a:avLst/>
          </a:prstGeom>
        </p:spPr>
      </p:pic>
      <p:pic>
        <p:nvPicPr>
          <p:cNvPr id="6" name="Picture 5" descr="sw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607435"/>
            <a:ext cx="3282950" cy="768350"/>
          </a:xfrm>
          <a:prstGeom prst="rect">
            <a:avLst/>
          </a:prstGeom>
        </p:spPr>
      </p:pic>
      <p:pic>
        <p:nvPicPr>
          <p:cNvPr id="7" name="Picture 6" descr="sw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849495"/>
            <a:ext cx="3556000" cy="6921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022850" y="4375785"/>
            <a:ext cx="36728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Courier New" panose="02070309020205020404" charset="0"/>
                <a:ea typeface="新細明體" panose="02020500000000000000" charset="-120"/>
                <a:cs typeface="新細明體" panose="02020500000000000000" charset="-120"/>
              </a:rPr>
              <a:t>from machine import Pin led = Pin(2, Pin.OUT, value=1)sw = Pin(5, Pin.IN) while True:    if sw.value() == 1 :        led.value(not led.value())        while sw.value() == 1 :            pass</a:t>
            </a:r>
            <a:endParaRPr lang="en-US" sz="1200">
              <a:latin typeface="Courier New" panose="02070309020205020404" charset="0"/>
              <a:ea typeface="新細明體" panose="02020500000000000000" charset="-120"/>
              <a:cs typeface="新細明體" panose="02020500000000000000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章 開關電路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123565" y="1824990"/>
            <a:ext cx="5438775" cy="350202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認識開關及其電路符號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認識上拉與下拉電阻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改變程式執行流程的分歧指令敘述（條件判斷）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用軟體與硬體解決開關訊號的彈跳問題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觸控開關的原理與應用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認識開關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s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1323340"/>
            <a:ext cx="4640580" cy="2338070"/>
          </a:xfrm>
          <a:prstGeom prst="rect">
            <a:avLst/>
          </a:prstGeom>
        </p:spPr>
      </p:pic>
      <p:pic>
        <p:nvPicPr>
          <p:cNvPr id="3" name="Picture 2" descr="sw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40" y="4213225"/>
            <a:ext cx="4206875" cy="869315"/>
          </a:xfrm>
          <a:prstGeom prst="rect">
            <a:avLst/>
          </a:prstGeom>
        </p:spPr>
      </p:pic>
      <p:pic>
        <p:nvPicPr>
          <p:cNvPr id="4" name="Picture 3" descr="sw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40" y="5413375"/>
            <a:ext cx="4043045" cy="1245870"/>
          </a:xfrm>
          <a:prstGeom prst="rect">
            <a:avLst/>
          </a:prstGeom>
        </p:spPr>
      </p:pic>
      <p:pic>
        <p:nvPicPr>
          <p:cNvPr id="5" name="Picture 4" descr="sw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4266565"/>
            <a:ext cx="3086100" cy="3619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開關電路與上∕下拉電阻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" y="1668145"/>
            <a:ext cx="3975100" cy="1276350"/>
          </a:xfrm>
          <a:prstGeom prst="rect">
            <a:avLst/>
          </a:prstGeom>
        </p:spPr>
      </p:pic>
      <p:pic>
        <p:nvPicPr>
          <p:cNvPr id="6" name="Picture 5" descr="sw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0" y="1725295"/>
            <a:ext cx="3213100" cy="1162050"/>
          </a:xfrm>
          <a:prstGeom prst="rect">
            <a:avLst/>
          </a:prstGeom>
        </p:spPr>
      </p:pic>
      <p:pic>
        <p:nvPicPr>
          <p:cNvPr id="7" name="Picture 6" descr="sw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95" y="3500120"/>
            <a:ext cx="2413000" cy="2133600"/>
          </a:xfrm>
          <a:prstGeom prst="rect">
            <a:avLst/>
          </a:prstGeom>
        </p:spPr>
      </p:pic>
      <p:pic>
        <p:nvPicPr>
          <p:cNvPr id="8" name="Picture 7" descr="sw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80" y="3799205"/>
            <a:ext cx="36512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動手做4-1：用麵包板組裝開關電路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967865"/>
            <a:ext cx="3670300" cy="1752600"/>
          </a:xfrm>
          <a:prstGeom prst="rect">
            <a:avLst/>
          </a:prstGeom>
        </p:spPr>
      </p:pic>
      <p:pic>
        <p:nvPicPr>
          <p:cNvPr id="5" name="Picture 4" descr="sw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75" y="2016760"/>
            <a:ext cx="3524250" cy="1758950"/>
          </a:xfrm>
          <a:prstGeom prst="rect">
            <a:avLst/>
          </a:prstGeom>
        </p:spPr>
      </p:pic>
      <p:pic>
        <p:nvPicPr>
          <p:cNvPr id="6" name="Picture 5" descr="sw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4646295"/>
            <a:ext cx="3041650" cy="1454150"/>
          </a:xfrm>
          <a:prstGeom prst="rect">
            <a:avLst/>
          </a:prstGeom>
        </p:spPr>
      </p:pic>
      <p:pic>
        <p:nvPicPr>
          <p:cNvPr id="7" name="Picture 6" descr="sw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85" y="4589145"/>
            <a:ext cx="3524250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啟用ESP8266晶片內部的上拉電阻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4-11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sw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210" y="2623820"/>
            <a:ext cx="2698750" cy="603250"/>
          </a:xfrm>
          <a:prstGeom prst="rect">
            <a:avLst/>
          </a:prstGeom>
        </p:spPr>
      </p:pic>
      <p:pic>
        <p:nvPicPr>
          <p:cNvPr id="6" name="Picture 5" descr="sw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167255"/>
            <a:ext cx="1517650" cy="1130300"/>
          </a:xfrm>
          <a:prstGeom prst="rect">
            <a:avLst/>
          </a:prstGeom>
        </p:spPr>
      </p:pic>
      <p:pic>
        <p:nvPicPr>
          <p:cNvPr id="7" name="Picture 6" descr="sw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855" y="4081780"/>
            <a:ext cx="4152900" cy="102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改變程式流程的if條件式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109585" y="431641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86261" y="446087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676400"/>
            <a:ext cx="3492500" cy="1117600"/>
          </a:xfrm>
          <a:prstGeom prst="rect">
            <a:avLst/>
          </a:prstGeom>
        </p:spPr>
      </p:pic>
      <p:pic>
        <p:nvPicPr>
          <p:cNvPr id="5" name="Picture 4" descr="sw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85" y="1628140"/>
            <a:ext cx="3016250" cy="1377950"/>
          </a:xfrm>
          <a:prstGeom prst="rect">
            <a:avLst/>
          </a:prstGeom>
        </p:spPr>
      </p:pic>
      <p:pic>
        <p:nvPicPr>
          <p:cNvPr id="6" name="Picture 5" descr="sw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5260340"/>
            <a:ext cx="3835400" cy="1289050"/>
          </a:xfrm>
          <a:prstGeom prst="rect">
            <a:avLst/>
          </a:prstGeom>
        </p:spPr>
      </p:pic>
      <p:pic>
        <p:nvPicPr>
          <p:cNvPr id="7" name="Picture 6" descr="sw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45" y="3491230"/>
            <a:ext cx="2457450" cy="673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8940" y="3065780"/>
            <a:ext cx="39281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表4-1：比較運算子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457835" y="3341370"/>
          <a:ext cx="38792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180"/>
                <a:gridCol w="294703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比較運算子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說明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==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如果兩者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相等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則成立，請注意，這要寫成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兩個連續等號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，中間不能有空格。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!=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不相等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則成立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&lt;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如果左邊小於右邊則成立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&gt;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如果左邊大於右邊則成立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&lt;=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如果左邊小於或等於右邊則成立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&gt;=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如果左邊大於或等於右邊則成立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81635" y="5058410"/>
            <a:ext cx="38804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表4-2：邏輯運算子</a:t>
            </a:r>
            <a:endParaRPr lang="en-US" sz="1200" b="1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323215" y="5334000"/>
          <a:ext cx="427863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305"/>
                <a:gridCol w="511810"/>
                <a:gridCol w="626110"/>
                <a:gridCol w="235140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名稱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運算子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運算式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說明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且（AND）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and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and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只有A和B兩個值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都成立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時，整個條件才算成立。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或（OR）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or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or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只要A或B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任何一方成立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，整個條件就算成立。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反相（NOT）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not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not A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把成立的變為不成立；不成立的變為成立。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動手做4-2：LED切換開關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4-15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638300"/>
            <a:ext cx="3562350" cy="1905000"/>
          </a:xfrm>
          <a:prstGeom prst="rect">
            <a:avLst/>
          </a:prstGeom>
        </p:spPr>
      </p:pic>
      <p:pic>
        <p:nvPicPr>
          <p:cNvPr id="5" name="Picture 4" descr="sw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1589405"/>
            <a:ext cx="2870200" cy="901700"/>
          </a:xfrm>
          <a:prstGeom prst="rect">
            <a:avLst/>
          </a:prstGeom>
        </p:spPr>
      </p:pic>
      <p:pic>
        <p:nvPicPr>
          <p:cNvPr id="6" name="Picture 5" descr="sw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3975735"/>
            <a:ext cx="3733800" cy="1054100"/>
          </a:xfrm>
          <a:prstGeom prst="rect">
            <a:avLst/>
          </a:prstGeom>
        </p:spPr>
      </p:pic>
      <p:pic>
        <p:nvPicPr>
          <p:cNvPr id="7" name="Picture 6" descr="sw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60" y="4908550"/>
            <a:ext cx="3016250" cy="1771650"/>
          </a:xfrm>
          <a:prstGeom prst="rect">
            <a:avLst/>
          </a:prstGeom>
        </p:spPr>
      </p:pic>
      <p:pic>
        <p:nvPicPr>
          <p:cNvPr id="8" name="Picture 7" descr="sw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15" y="3192780"/>
            <a:ext cx="25844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用程式解決開關訊號的彈跳問題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4-17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sw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646555"/>
            <a:ext cx="3003550" cy="749300"/>
          </a:xfrm>
          <a:prstGeom prst="rect">
            <a:avLst/>
          </a:prstGeom>
        </p:spPr>
      </p:pic>
      <p:pic>
        <p:nvPicPr>
          <p:cNvPr id="5" name="Picture 4" descr="sw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" y="3199130"/>
            <a:ext cx="2997200" cy="927100"/>
          </a:xfrm>
          <a:prstGeom prst="rect">
            <a:avLst/>
          </a:prstGeom>
        </p:spPr>
      </p:pic>
      <p:pic>
        <p:nvPicPr>
          <p:cNvPr id="6" name="Picture 5" descr="sw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10" y="1646555"/>
            <a:ext cx="2584450" cy="2228850"/>
          </a:xfrm>
          <a:prstGeom prst="rect">
            <a:avLst/>
          </a:prstGeom>
        </p:spPr>
      </p:pic>
      <p:pic>
        <p:nvPicPr>
          <p:cNvPr id="7" name="Picture 6" descr="sw40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410" y="4831715"/>
            <a:ext cx="2806700" cy="146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/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Courier New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27</cp:revision>
  <dcterms:created xsi:type="dcterms:W3CDTF">2013-06-03T22:45:00Z</dcterms:created>
  <dcterms:modified xsi:type="dcterms:W3CDTF">2018-06-10T14:26:08Z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