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3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文字編碼與解碼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39725" y="571277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16402" y="585724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6-23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6_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717675"/>
            <a:ext cx="3149600" cy="285750"/>
          </a:xfrm>
          <a:prstGeom prst="rect">
            <a:avLst/>
          </a:prstGeom>
        </p:spPr>
      </p:pic>
      <p:pic>
        <p:nvPicPr>
          <p:cNvPr id="5" name="Picture 4" descr="6_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70" y="1597025"/>
            <a:ext cx="4610100" cy="679450"/>
          </a:xfrm>
          <a:prstGeom prst="rect">
            <a:avLst/>
          </a:prstGeom>
        </p:spPr>
      </p:pic>
      <p:pic>
        <p:nvPicPr>
          <p:cNvPr id="6" name="Picture 5" descr="6_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80" y="2901315"/>
            <a:ext cx="2374900" cy="177800"/>
          </a:xfrm>
          <a:prstGeom prst="rect">
            <a:avLst/>
          </a:prstGeom>
        </p:spPr>
      </p:pic>
      <p:pic>
        <p:nvPicPr>
          <p:cNvPr id="7" name="Picture 6" descr="6_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570" y="2774315"/>
            <a:ext cx="1168400" cy="622300"/>
          </a:xfrm>
          <a:prstGeom prst="rect">
            <a:avLst/>
          </a:prstGeom>
        </p:spPr>
      </p:pic>
      <p:pic>
        <p:nvPicPr>
          <p:cNvPr id="8" name="Picture 7" descr="6_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570" y="3630295"/>
            <a:ext cx="2628900" cy="698500"/>
          </a:xfrm>
          <a:prstGeom prst="rect">
            <a:avLst/>
          </a:prstGeom>
        </p:spPr>
      </p:pic>
      <p:pic>
        <p:nvPicPr>
          <p:cNvPr id="9" name="Picture 8" descr="6_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0" y="4697730"/>
            <a:ext cx="3549650" cy="806450"/>
          </a:xfrm>
          <a:prstGeom prst="rect">
            <a:avLst/>
          </a:prstGeom>
        </p:spPr>
      </p:pic>
      <p:pic>
        <p:nvPicPr>
          <p:cNvPr id="11" name="Picture 10" descr="6_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430" y="4685030"/>
            <a:ext cx="4000500" cy="819150"/>
          </a:xfrm>
          <a:prstGeom prst="rect">
            <a:avLst/>
          </a:prstGeom>
        </p:spPr>
      </p:pic>
      <p:pic>
        <p:nvPicPr>
          <p:cNvPr id="12" name="Picture 11" descr="6_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815" y="5798820"/>
            <a:ext cx="3587750" cy="869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6</a:t>
            </a:r>
            <a:r>
              <a:rPr lang="zh-TW" altLang="en-US" dirty="0"/>
              <a:t>章 Wi-Fi無線網路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2385695" y="1983105"/>
            <a:ext cx="6598920" cy="452628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Wi-Fi無線網路標準與訊號強度簡介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在瀏覽器中使用WebREPL介面操作MicroPython控制板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設定ESP8266連接自家的Wi-Fi基地台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設定開機自動連線網路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掃描網路基地台、查詢MAC位址與網路連線狀態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bytes（位元組）類型與字元編碼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認識無線區域網路與Wi-Fi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8005445" y="248253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106887" y="2626995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6-2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6_1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755" y="1460500"/>
            <a:ext cx="4673600" cy="1885950"/>
          </a:xfrm>
          <a:prstGeom prst="rect">
            <a:avLst/>
          </a:prstGeom>
        </p:spPr>
      </p:pic>
      <p:pic>
        <p:nvPicPr>
          <p:cNvPr id="3" name="Picture 2" descr="6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10" y="5267325"/>
            <a:ext cx="4305300" cy="1371600"/>
          </a:xfrm>
          <a:prstGeom prst="rect">
            <a:avLst/>
          </a:prstGeom>
        </p:spPr>
      </p:pic>
      <p:pic>
        <p:nvPicPr>
          <p:cNvPr id="5" name="Picture 4" descr="6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3961765"/>
            <a:ext cx="3378200" cy="116840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Wi-Fi無線網路的頻道和訊號強度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39725" y="571277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41167" y="585724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6-6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6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4960" y="1768475"/>
            <a:ext cx="4641850" cy="965200"/>
          </a:xfrm>
          <a:prstGeom prst="rect">
            <a:avLst/>
          </a:prstGeom>
        </p:spPr>
      </p:pic>
      <p:pic>
        <p:nvPicPr>
          <p:cNvPr id="5" name="Picture 4" descr="6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80" y="3268345"/>
            <a:ext cx="37719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從網頁瀏覽器操作MicroPython控制板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39725" y="571277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41167" y="585724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6-6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6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1692275"/>
            <a:ext cx="4006850" cy="927100"/>
          </a:xfrm>
          <a:prstGeom prst="rect">
            <a:avLst/>
          </a:prstGeom>
        </p:spPr>
      </p:pic>
      <p:pic>
        <p:nvPicPr>
          <p:cNvPr id="5" name="Picture 4" descr="6_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10" y="1588770"/>
            <a:ext cx="4292600" cy="2336800"/>
          </a:xfrm>
          <a:prstGeom prst="rect">
            <a:avLst/>
          </a:prstGeom>
        </p:spPr>
      </p:pic>
      <p:pic>
        <p:nvPicPr>
          <p:cNvPr id="6" name="Picture 5" descr="6_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" y="3499485"/>
            <a:ext cx="4292600" cy="812800"/>
          </a:xfrm>
          <a:prstGeom prst="rect">
            <a:avLst/>
          </a:prstGeom>
        </p:spPr>
      </p:pic>
      <p:pic>
        <p:nvPicPr>
          <p:cNvPr id="7" name="Picture 6" descr="6_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725" y="4509770"/>
            <a:ext cx="2415540" cy="2123440"/>
          </a:xfrm>
          <a:prstGeom prst="rect">
            <a:avLst/>
          </a:prstGeom>
        </p:spPr>
      </p:pic>
      <p:pic>
        <p:nvPicPr>
          <p:cNvPr id="8" name="Picture 7" descr="6_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 flipV="1">
            <a:off x="6957695" y="5338445"/>
            <a:ext cx="1931670" cy="1294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在瀏覽器中使用WebREPL介面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39725" y="571277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16402" y="585724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6-10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8" name="Picture 7" descr="6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860" y="1492250"/>
            <a:ext cx="4210050" cy="1771650"/>
          </a:xfrm>
          <a:prstGeom prst="rect">
            <a:avLst/>
          </a:prstGeom>
        </p:spPr>
      </p:pic>
      <p:pic>
        <p:nvPicPr>
          <p:cNvPr id="10" name="Picture 9" descr="6_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35" y="3224530"/>
            <a:ext cx="4210050" cy="1606550"/>
          </a:xfrm>
          <a:prstGeom prst="rect">
            <a:avLst/>
          </a:prstGeom>
        </p:spPr>
      </p:pic>
      <p:pic>
        <p:nvPicPr>
          <p:cNvPr id="11" name="Picture 10" descr="6_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35" y="4979035"/>
            <a:ext cx="4254500" cy="179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設定ESP8266以STA（基站）模式連接無線網路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39725" y="571277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16402" y="585724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6-12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6_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020" y="4360545"/>
            <a:ext cx="4394200" cy="685800"/>
          </a:xfrm>
          <a:prstGeom prst="rect">
            <a:avLst/>
          </a:prstGeom>
        </p:spPr>
      </p:pic>
      <p:pic>
        <p:nvPicPr>
          <p:cNvPr id="5" name="Picture 4" descr="6_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55" y="2710815"/>
            <a:ext cx="3067050" cy="1225550"/>
          </a:xfrm>
          <a:prstGeom prst="rect">
            <a:avLst/>
          </a:prstGeom>
        </p:spPr>
      </p:pic>
      <p:pic>
        <p:nvPicPr>
          <p:cNvPr id="7" name="Picture 6" descr="6_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20" y="5651500"/>
            <a:ext cx="4451350" cy="558800"/>
          </a:xfrm>
          <a:prstGeom prst="rect">
            <a:avLst/>
          </a:prstGeom>
        </p:spPr>
      </p:pic>
      <p:pic>
        <p:nvPicPr>
          <p:cNvPr id="8" name="Picture 7" descr="6_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25" y="1654175"/>
            <a:ext cx="432435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修改boot.py檔、開機自動連線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39725" y="571277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16402" y="585724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6-15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6_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795145"/>
            <a:ext cx="4616450" cy="1593850"/>
          </a:xfrm>
          <a:prstGeom prst="rect">
            <a:avLst/>
          </a:prstGeom>
        </p:spPr>
      </p:pic>
      <p:pic>
        <p:nvPicPr>
          <p:cNvPr id="5" name="Picture 4" descr="6_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5" y="1795145"/>
            <a:ext cx="3492500" cy="1377950"/>
          </a:xfrm>
          <a:prstGeom prst="rect">
            <a:avLst/>
          </a:prstGeom>
        </p:spPr>
      </p:pic>
      <p:pic>
        <p:nvPicPr>
          <p:cNvPr id="6" name="Picture 5" descr="6_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05" y="3917950"/>
            <a:ext cx="4654550" cy="2584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bytes（位元組）類型與字元編碼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39725" y="571277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16402" y="585724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6-21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6_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768475"/>
            <a:ext cx="4387850" cy="1219200"/>
          </a:xfrm>
          <a:prstGeom prst="rect">
            <a:avLst/>
          </a:prstGeom>
        </p:spPr>
      </p:pic>
      <p:pic>
        <p:nvPicPr>
          <p:cNvPr id="6" name="Picture 5" descr="6_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60" y="1302385"/>
            <a:ext cx="3797300" cy="1752600"/>
          </a:xfrm>
          <a:prstGeom prst="rect">
            <a:avLst/>
          </a:prstGeom>
        </p:spPr>
      </p:pic>
      <p:pic>
        <p:nvPicPr>
          <p:cNvPr id="7" name="Picture 6" descr="6_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030" y="3877310"/>
            <a:ext cx="3003550" cy="742950"/>
          </a:xfrm>
          <a:prstGeom prst="rect">
            <a:avLst/>
          </a:prstGeom>
        </p:spPr>
      </p:pic>
      <p:pic>
        <p:nvPicPr>
          <p:cNvPr id="9" name="Picture 8" descr="6_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210" y="5130165"/>
            <a:ext cx="4648200" cy="106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Presentation</Application>
  <PresentationFormat/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29</cp:revision>
  <dcterms:created xsi:type="dcterms:W3CDTF">2013-06-03T22:45:00Z</dcterms:created>
  <dcterms:modified xsi:type="dcterms:W3CDTF">2018-06-10T14:05:26Z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