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sldIdLst>
    <p:sldId id="256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認識NMEA標準格式與</a:t>
            </a:r>
            <a:br>
              <a:rPr lang="en-US"/>
            </a:br>
            <a:r>
              <a:rPr lang="en-US"/>
              <a:t>獲取GPS的經緯度值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21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7_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" y="1675765"/>
            <a:ext cx="4133850" cy="647700"/>
          </a:xfrm>
          <a:prstGeom prst="rect">
            <a:avLst/>
          </a:prstGeom>
        </p:spPr>
      </p:pic>
      <p:pic>
        <p:nvPicPr>
          <p:cNvPr id="5" name="Picture 4" descr="7_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25" y="3808730"/>
            <a:ext cx="4552950" cy="1162050"/>
          </a:xfrm>
          <a:prstGeom prst="rect">
            <a:avLst/>
          </a:prstGeom>
        </p:spPr>
      </p:pic>
      <p:pic>
        <p:nvPicPr>
          <p:cNvPr id="6" name="Picture 5" descr="7_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95" y="2416175"/>
            <a:ext cx="4667250" cy="603250"/>
          </a:xfrm>
          <a:prstGeom prst="rect">
            <a:avLst/>
          </a:prstGeom>
        </p:spPr>
      </p:pic>
      <p:pic>
        <p:nvPicPr>
          <p:cNvPr id="7" name="Picture 6" descr="7_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5" y="3183890"/>
            <a:ext cx="4140200" cy="996950"/>
          </a:xfrm>
          <a:prstGeom prst="rect">
            <a:avLst/>
          </a:prstGeom>
        </p:spPr>
      </p:pic>
      <p:pic>
        <p:nvPicPr>
          <p:cNvPr id="8" name="Picture 7" descr="7_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675" y="5315585"/>
            <a:ext cx="4565650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認識NMEA標準格式與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獲取GPS的經緯度值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8094345" y="212629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8171021" y="227076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24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7_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" y="1313180"/>
            <a:ext cx="4557395" cy="3105150"/>
          </a:xfrm>
          <a:prstGeom prst="rect">
            <a:avLst/>
          </a:prstGeom>
        </p:spPr>
      </p:pic>
      <p:pic>
        <p:nvPicPr>
          <p:cNvPr id="5" name="Picture 4" descr="7_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620" y="3403600"/>
            <a:ext cx="4589145" cy="3382645"/>
          </a:xfrm>
          <a:prstGeom prst="rect">
            <a:avLst/>
          </a:prstGeom>
        </p:spPr>
      </p:pic>
      <p:pic>
        <p:nvPicPr>
          <p:cNvPr id="6" name="Picture 5" descr="7_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" y="4895850"/>
            <a:ext cx="4305300" cy="1606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讀取日期與時間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25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7_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4010" y="1885315"/>
            <a:ext cx="3079750" cy="1657350"/>
          </a:xfrm>
          <a:prstGeom prst="rect">
            <a:avLst/>
          </a:prstGeom>
        </p:spPr>
      </p:pic>
      <p:pic>
        <p:nvPicPr>
          <p:cNvPr id="5" name="Picture 4" descr="7_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5" y="4171950"/>
            <a:ext cx="346075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轉換WGS84 GPS座標格式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26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7_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760" y="2454910"/>
            <a:ext cx="4603750" cy="654050"/>
          </a:xfrm>
          <a:prstGeom prst="rect">
            <a:avLst/>
          </a:prstGeom>
        </p:spPr>
      </p:pic>
      <p:pic>
        <p:nvPicPr>
          <p:cNvPr id="5" name="Picture 4" descr="7_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" y="1473835"/>
            <a:ext cx="4635500" cy="641350"/>
          </a:xfrm>
          <a:prstGeom prst="rect">
            <a:avLst/>
          </a:prstGeom>
        </p:spPr>
      </p:pic>
      <p:pic>
        <p:nvPicPr>
          <p:cNvPr id="6" name="Picture 5" descr="7_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30" y="1755140"/>
            <a:ext cx="2571750" cy="431800"/>
          </a:xfrm>
          <a:prstGeom prst="rect">
            <a:avLst/>
          </a:prstGeom>
        </p:spPr>
      </p:pic>
      <p:pic>
        <p:nvPicPr>
          <p:cNvPr id="7" name="Picture 6" descr="7_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760" y="3284220"/>
            <a:ext cx="4616450" cy="1708150"/>
          </a:xfrm>
          <a:prstGeom prst="rect">
            <a:avLst/>
          </a:prstGeom>
        </p:spPr>
      </p:pic>
      <p:pic>
        <p:nvPicPr>
          <p:cNvPr id="9" name="Picture 8" descr="7_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390" y="5199380"/>
            <a:ext cx="4610100" cy="1555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7</a:t>
            </a:r>
            <a:r>
              <a:rPr lang="zh-TW" altLang="en-US" dirty="0"/>
              <a:t>章 序列埠通信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3041015" y="1742440"/>
            <a:ext cx="5570855" cy="4077335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sz="2800" dirty="0"/>
              <a:t>認識序列介面類型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DHT11數位溫濕度感測器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單行if..else敘述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認識UART序列埠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建立UART序列通訊程式物件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認識NMEA標準格式與獲取GPS的經緯度值</a:t>
            </a:r>
            <a:endParaRPr lang="zh-TW" altLang="en-US" sz="28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0241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並列與序列通訊簡介</a:t>
            </a:r>
            <a:endParaRPr lang="zh-TW" altLang="en-US" dirty="0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3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2" name="Picture 1" descr="7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0" y="1449705"/>
            <a:ext cx="4572000" cy="711200"/>
          </a:xfrm>
          <a:prstGeom prst="rect">
            <a:avLst/>
          </a:prstGeom>
        </p:spPr>
      </p:pic>
      <p:pic>
        <p:nvPicPr>
          <p:cNvPr id="3" name="Picture 2" descr="7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965" y="2640330"/>
            <a:ext cx="4597400" cy="781050"/>
          </a:xfrm>
          <a:prstGeom prst="rect">
            <a:avLst/>
          </a:prstGeom>
        </p:spPr>
      </p:pic>
      <p:pic>
        <p:nvPicPr>
          <p:cNvPr id="4" name="Picture 3" descr="7_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70" y="3809365"/>
            <a:ext cx="4508500" cy="1168400"/>
          </a:xfrm>
          <a:prstGeom prst="rect">
            <a:avLst/>
          </a:prstGeom>
        </p:spPr>
      </p:pic>
      <p:pic>
        <p:nvPicPr>
          <p:cNvPr id="5" name="Picture 4" descr="7_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145" y="5321300"/>
            <a:ext cx="3879850" cy="121920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DHT11數位溫濕度感測器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5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7_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" y="1557020"/>
            <a:ext cx="4578350" cy="1206500"/>
          </a:xfrm>
          <a:prstGeom prst="rect">
            <a:avLst/>
          </a:prstGeom>
        </p:spPr>
      </p:pic>
      <p:pic>
        <p:nvPicPr>
          <p:cNvPr id="5" name="Picture 4" descr="7_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035" y="3377565"/>
            <a:ext cx="4660900" cy="1270000"/>
          </a:xfrm>
          <a:prstGeom prst="rect">
            <a:avLst/>
          </a:prstGeom>
        </p:spPr>
      </p:pic>
      <p:pic>
        <p:nvPicPr>
          <p:cNvPr id="6" name="Picture 5" descr="7_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5022215"/>
            <a:ext cx="4044950" cy="609600"/>
          </a:xfrm>
          <a:prstGeom prst="rect">
            <a:avLst/>
          </a:prstGeom>
        </p:spPr>
      </p:pic>
      <p:pic>
        <p:nvPicPr>
          <p:cNvPr id="7" name="Picture 6" descr="7_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635" y="6057265"/>
            <a:ext cx="4559300" cy="64770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5224780" y="1428750"/>
            <a:ext cx="19304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表7-1</a:t>
            </a: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5224780" y="1704340"/>
          <a:ext cx="370967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685"/>
                <a:gridCol w="1316990"/>
                <a:gridCol w="148399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 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DHT11</a:t>
                      </a:r>
                      <a:endParaRPr lang="en-US" sz="1200" b="1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DHT22</a:t>
                      </a:r>
                      <a:endParaRPr lang="en-US" sz="1200" b="1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工作電壓</a:t>
                      </a:r>
                      <a:endParaRPr lang="en-US" sz="1200" b="1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3~5.5V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3~5.5V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工作電流</a:t>
                      </a:r>
                      <a:endParaRPr lang="en-US" sz="1200" b="1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2.5mA（測量時）150μA（待機）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1.5mA（測量時）50μA（待機）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溫度範圍</a:t>
                      </a:r>
                      <a:endParaRPr lang="en-US" sz="1200" b="1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0~50</a:t>
                      </a: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℃</a:t>
                      </a: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±</a:t>
                      </a: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</a:t>
                      </a: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℃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-40~80</a:t>
                      </a: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℃</a:t>
                      </a: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±</a:t>
                      </a: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0.5</a:t>
                      </a: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℃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濕度範圍</a:t>
                      </a:r>
                      <a:endParaRPr lang="en-US" sz="1200" b="1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20~90%</a:t>
                      </a: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±</a:t>
                      </a: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5%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0~100%</a:t>
                      </a:r>
                      <a:r>
                        <a:rPr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±</a:t>
                      </a: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2%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取樣週期</a:t>
                      </a:r>
                      <a:endParaRPr lang="en-US" sz="1200" b="1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&gt; 2秒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&gt; 2秒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動手做7-1：製作數位溫濕度計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7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7_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1572260"/>
            <a:ext cx="3886200" cy="1981200"/>
          </a:xfrm>
          <a:prstGeom prst="rect">
            <a:avLst/>
          </a:prstGeom>
        </p:spPr>
      </p:pic>
      <p:pic>
        <p:nvPicPr>
          <p:cNvPr id="5" name="Picture 4" descr="7_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40" y="4136390"/>
            <a:ext cx="1708150" cy="1555750"/>
          </a:xfrm>
          <a:prstGeom prst="rect">
            <a:avLst/>
          </a:prstGeom>
        </p:spPr>
      </p:pic>
      <p:pic>
        <p:nvPicPr>
          <p:cNvPr id="6" name="Picture 5" descr="7_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630" y="2935605"/>
            <a:ext cx="1854200" cy="755650"/>
          </a:xfrm>
          <a:prstGeom prst="rect">
            <a:avLst/>
          </a:prstGeom>
        </p:spPr>
      </p:pic>
      <p:pic>
        <p:nvPicPr>
          <p:cNvPr id="7" name="Picture 6" descr="7_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630" y="3837305"/>
            <a:ext cx="1854200" cy="615950"/>
          </a:xfrm>
          <a:prstGeom prst="rect">
            <a:avLst/>
          </a:prstGeom>
        </p:spPr>
      </p:pic>
      <p:pic>
        <p:nvPicPr>
          <p:cNvPr id="8" name="Picture 7" descr="7_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630" y="4546600"/>
            <a:ext cx="37973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單行if..else敘述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10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7_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125" y="1485265"/>
            <a:ext cx="3689350" cy="2209800"/>
          </a:xfrm>
          <a:prstGeom prst="rect">
            <a:avLst/>
          </a:prstGeom>
        </p:spPr>
      </p:pic>
      <p:pic>
        <p:nvPicPr>
          <p:cNvPr id="5" name="Picture 4" descr="7_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4426585"/>
            <a:ext cx="3587750" cy="527050"/>
          </a:xfrm>
          <a:prstGeom prst="rect">
            <a:avLst/>
          </a:prstGeom>
        </p:spPr>
      </p:pic>
      <p:pic>
        <p:nvPicPr>
          <p:cNvPr id="6" name="Picture 5" descr="7_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45" y="5450205"/>
            <a:ext cx="28702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7_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4264025"/>
            <a:ext cx="4584700" cy="1231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認識UART序列埠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11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7_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275" y="2690495"/>
            <a:ext cx="4356100" cy="1720850"/>
          </a:xfrm>
          <a:prstGeom prst="rect">
            <a:avLst/>
          </a:prstGeom>
        </p:spPr>
      </p:pic>
      <p:pic>
        <p:nvPicPr>
          <p:cNvPr id="5" name="Picture 4" descr="7_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035" y="5457825"/>
            <a:ext cx="4298950" cy="1295400"/>
          </a:xfrm>
          <a:prstGeom prst="rect">
            <a:avLst/>
          </a:prstGeom>
        </p:spPr>
      </p:pic>
      <p:pic>
        <p:nvPicPr>
          <p:cNvPr id="6" name="Picture 5" descr="7_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0" y="1594485"/>
            <a:ext cx="461645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序列資料傳輸協定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14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-2147482592" name="Picture 47" descr="se12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6085" y="1625600"/>
            <a:ext cx="3060700" cy="2228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7_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05" y="3586480"/>
            <a:ext cx="4578350" cy="1625600"/>
          </a:xfrm>
          <a:prstGeom prst="rect">
            <a:avLst/>
          </a:prstGeom>
        </p:spPr>
      </p:pic>
      <p:pic>
        <p:nvPicPr>
          <p:cNvPr id="5" name="Picture 4" descr="7_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810" y="5497830"/>
            <a:ext cx="4514850" cy="1339850"/>
          </a:xfrm>
          <a:prstGeom prst="rect">
            <a:avLst/>
          </a:prstGeom>
        </p:spPr>
      </p:pic>
      <p:pic>
        <p:nvPicPr>
          <p:cNvPr id="6" name="Picture 5" descr="7_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810" y="1302385"/>
            <a:ext cx="4711700" cy="1835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440" y="101600"/>
            <a:ext cx="7364730" cy="1143000"/>
          </a:xfrm>
        </p:spPr>
        <p:txBody>
          <a:bodyPr/>
          <a:p>
            <a:r>
              <a:rPr lang="en-US"/>
              <a:t>建立UART序列通訊程式物件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5" name="Picture 4" descr="7_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" y="2934335"/>
            <a:ext cx="4667250" cy="2165350"/>
          </a:xfrm>
          <a:prstGeom prst="rect">
            <a:avLst/>
          </a:prstGeom>
        </p:spPr>
      </p:pic>
      <p:pic>
        <p:nvPicPr>
          <p:cNvPr id="6" name="Picture 5" descr="7_36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135" y="2122805"/>
            <a:ext cx="4629150" cy="1143000"/>
          </a:xfrm>
          <a:prstGeom prst="rect">
            <a:avLst/>
          </a:prstGeom>
        </p:spPr>
      </p:pic>
      <p:pic>
        <p:nvPicPr>
          <p:cNvPr id="7" name="Picture 6" descr="7_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1524000"/>
            <a:ext cx="3327400" cy="1130300"/>
          </a:xfrm>
          <a:prstGeom prst="rect">
            <a:avLst/>
          </a:prstGeom>
        </p:spPr>
      </p:pic>
      <p:pic>
        <p:nvPicPr>
          <p:cNvPr id="8" name="Picture 7" descr="7_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85" y="5044440"/>
            <a:ext cx="4495800" cy="1631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WPS Presentation</Application>
  <PresentationFormat/>
  <Paragraphs>102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Times New Roman</vt:lpstr>
      <vt:lpstr>Green Technology</vt:lpstr>
      <vt:lpstr>Custom Design</vt:lpstr>
      <vt:lpstr>Custom Design_2</vt:lpstr>
      <vt:lpstr>PowerPoint 演示文稿</vt:lpstr>
      <vt:lpstr>第一章 認識Arduino</vt:lpstr>
      <vt:lpstr>Arduino簡介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35</cp:revision>
  <dcterms:created xsi:type="dcterms:W3CDTF">2013-06-03T22:45:00Z</dcterms:created>
  <dcterms:modified xsi:type="dcterms:W3CDTF">2018-06-10T15:03:22Z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