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54"/>
        <p:guide pos="286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繼承：建立子類別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10-18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1336040"/>
            <a:ext cx="4267200" cy="1841500"/>
          </a:xfrm>
          <a:prstGeom prst="rect">
            <a:avLst/>
          </a:prstGeom>
        </p:spPr>
      </p:pic>
      <p:pic>
        <p:nvPicPr>
          <p:cNvPr id="5" name="Picture 4" descr="9_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40" y="2271395"/>
            <a:ext cx="3149600" cy="844550"/>
          </a:xfrm>
          <a:prstGeom prst="rect">
            <a:avLst/>
          </a:prstGeom>
        </p:spPr>
      </p:pic>
      <p:pic>
        <p:nvPicPr>
          <p:cNvPr id="6" name="Picture 5" descr="9_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" y="3639820"/>
            <a:ext cx="3987800" cy="1873250"/>
          </a:xfrm>
          <a:prstGeom prst="rect">
            <a:avLst/>
          </a:prstGeom>
        </p:spPr>
      </p:pic>
      <p:pic>
        <p:nvPicPr>
          <p:cNvPr id="7" name="Picture 6" descr="9_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980" y="4342765"/>
            <a:ext cx="3886200" cy="1098550"/>
          </a:xfrm>
          <a:prstGeom prst="rect">
            <a:avLst/>
          </a:prstGeom>
        </p:spPr>
      </p:pic>
      <p:pic>
        <p:nvPicPr>
          <p:cNvPr id="3" name="Picture 2" descr="9_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980" y="5783580"/>
            <a:ext cx="388620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建立Servo的子類別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10-20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" y="1574165"/>
            <a:ext cx="4089400" cy="1174750"/>
          </a:xfrm>
          <a:prstGeom prst="rect">
            <a:avLst/>
          </a:prstGeom>
        </p:spPr>
      </p:pic>
      <p:pic>
        <p:nvPicPr>
          <p:cNvPr id="5" name="Picture 4" descr="9_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05" y="1407160"/>
            <a:ext cx="4324350" cy="2393950"/>
          </a:xfrm>
          <a:prstGeom prst="rect">
            <a:avLst/>
          </a:prstGeom>
        </p:spPr>
      </p:pic>
      <p:pic>
        <p:nvPicPr>
          <p:cNvPr id="6" name="Picture 5" descr="9_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969385"/>
            <a:ext cx="3549650" cy="1390650"/>
          </a:xfrm>
          <a:prstGeom prst="rect">
            <a:avLst/>
          </a:prstGeom>
        </p:spPr>
      </p:pic>
      <p:pic>
        <p:nvPicPr>
          <p:cNvPr id="7" name="Picture 6" descr="9_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05" y="4334510"/>
            <a:ext cx="31369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9_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45" y="4577715"/>
            <a:ext cx="3549650" cy="185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設定子類別的建構式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8130540" y="588676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139271" y="603123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10-22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" y="1435735"/>
            <a:ext cx="4133850" cy="2527300"/>
          </a:xfrm>
          <a:prstGeom prst="rect">
            <a:avLst/>
          </a:prstGeom>
        </p:spPr>
      </p:pic>
      <p:pic>
        <p:nvPicPr>
          <p:cNvPr id="5" name="Picture 4" descr="9_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15" y="2286635"/>
            <a:ext cx="4629150" cy="1676400"/>
          </a:xfrm>
          <a:prstGeom prst="rect">
            <a:avLst/>
          </a:prstGeom>
        </p:spPr>
      </p:pic>
      <p:pic>
        <p:nvPicPr>
          <p:cNvPr id="6" name="Picture 5" descr="9_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0" y="4359275"/>
            <a:ext cx="46355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10</a:t>
            </a:r>
            <a:r>
              <a:rPr lang="zh-TW" altLang="en-US" dirty="0"/>
              <a:t>章 控制伺服馬達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2833370" y="1896110"/>
            <a:ext cx="5899150" cy="291084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伺服馬達的規格與控制訊號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物件導向程式設計：類別與繼承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產生隨機數字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認識伺服馬達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9_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6595" y="1784350"/>
            <a:ext cx="3378200" cy="1003300"/>
          </a:xfrm>
          <a:prstGeom prst="rect">
            <a:avLst/>
          </a:prstGeom>
        </p:spPr>
      </p:pic>
      <p:pic>
        <p:nvPicPr>
          <p:cNvPr id="3" name="Picture 2" descr="9_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1474470"/>
            <a:ext cx="2806065" cy="1428750"/>
          </a:xfrm>
          <a:prstGeom prst="rect">
            <a:avLst/>
          </a:prstGeom>
        </p:spPr>
      </p:pic>
      <p:pic>
        <p:nvPicPr>
          <p:cNvPr id="5" name="Picture 4" descr="9_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05" y="3376295"/>
            <a:ext cx="2711450" cy="1066800"/>
          </a:xfrm>
          <a:prstGeom prst="rect">
            <a:avLst/>
          </a:prstGeom>
        </p:spPr>
      </p:pic>
      <p:pic>
        <p:nvPicPr>
          <p:cNvPr id="6" name="Picture 5" descr="9_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715" y="4856480"/>
            <a:ext cx="4032250" cy="158115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認識伺服馬達規格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10-4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1522095"/>
            <a:ext cx="4070350" cy="1428750"/>
          </a:xfrm>
          <a:prstGeom prst="rect">
            <a:avLst/>
          </a:prstGeom>
        </p:spPr>
      </p:pic>
      <p:pic>
        <p:nvPicPr>
          <p:cNvPr id="5" name="Picture 4" descr="9_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" y="3303270"/>
            <a:ext cx="4489450" cy="1212850"/>
          </a:xfrm>
          <a:prstGeom prst="rect">
            <a:avLst/>
          </a:prstGeom>
        </p:spPr>
      </p:pic>
      <p:pic>
        <p:nvPicPr>
          <p:cNvPr id="6" name="Picture 5" descr="9_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80" y="2409825"/>
            <a:ext cx="933450" cy="603250"/>
          </a:xfrm>
          <a:prstGeom prst="rect">
            <a:avLst/>
          </a:prstGeom>
        </p:spPr>
      </p:pic>
      <p:pic>
        <p:nvPicPr>
          <p:cNvPr id="7" name="Picture 6" descr="9_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0" y="3876040"/>
            <a:ext cx="3568700" cy="596900"/>
          </a:xfrm>
          <a:prstGeom prst="rect">
            <a:avLst/>
          </a:prstGeom>
        </p:spPr>
      </p:pic>
      <p:pic>
        <p:nvPicPr>
          <p:cNvPr id="8" name="Picture 7" descr="9_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540" y="5022850"/>
            <a:ext cx="4565650" cy="857250"/>
          </a:xfrm>
          <a:prstGeom prst="rect">
            <a:avLst/>
          </a:prstGeom>
        </p:spPr>
      </p:pic>
      <p:pic>
        <p:nvPicPr>
          <p:cNvPr id="9" name="Picture 8" descr="9_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540" y="6322060"/>
            <a:ext cx="35433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動手做10-1：伺服馬達的控制程式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10-6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1957705"/>
            <a:ext cx="4622800" cy="2216150"/>
          </a:xfrm>
          <a:prstGeom prst="rect">
            <a:avLst/>
          </a:prstGeom>
        </p:spPr>
      </p:pic>
      <p:pic>
        <p:nvPicPr>
          <p:cNvPr id="5" name="Picture 4" descr="9_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755" y="4819650"/>
            <a:ext cx="4178300" cy="10604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654675" y="2790190"/>
            <a:ext cx="297688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from machine import PWM, Pinservo = PWM(Pin(0), freq=50)</a:t>
            </a:r>
            <a:r>
              <a:rPr sz="1200">
                <a:latin typeface="Calibri" panose="020F0502020204030204" charset="0"/>
                <a:cs typeface="Calibri" panose="020F0502020204030204" charset="0"/>
              </a:rPr>
              <a:t>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period = 20000minDuty = int(500/period * 1024)maxDuty = int(2400/period * 1024)unit = (maxDuty - minDuty)/180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250" y="101600"/>
            <a:ext cx="7091680" cy="1143000"/>
          </a:xfrm>
        </p:spPr>
        <p:txBody>
          <a:bodyPr/>
          <a:p>
            <a:r>
              <a:rPr lang="en-US"/>
              <a:t>自訂類別：遠離義大利麵條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10-7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" y="1687195"/>
            <a:ext cx="4413250" cy="1638300"/>
          </a:xfrm>
          <a:prstGeom prst="rect">
            <a:avLst/>
          </a:prstGeom>
        </p:spPr>
      </p:pic>
      <p:pic>
        <p:nvPicPr>
          <p:cNvPr id="5" name="Picture 4" descr="9_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25" y="3046095"/>
            <a:ext cx="3600450" cy="1339850"/>
          </a:xfrm>
          <a:prstGeom prst="rect">
            <a:avLst/>
          </a:prstGeom>
        </p:spPr>
      </p:pic>
      <p:pic>
        <p:nvPicPr>
          <p:cNvPr id="6" name="Picture 5" descr="9_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05" y="4980305"/>
            <a:ext cx="461645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撰寫自訂類別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10-9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" y="1655445"/>
            <a:ext cx="4559300" cy="1485900"/>
          </a:xfrm>
          <a:prstGeom prst="rect">
            <a:avLst/>
          </a:prstGeom>
        </p:spPr>
      </p:pic>
      <p:pic>
        <p:nvPicPr>
          <p:cNvPr id="5" name="Picture 4" descr="9_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35" y="1709420"/>
            <a:ext cx="3187700" cy="1377950"/>
          </a:xfrm>
          <a:prstGeom prst="rect">
            <a:avLst/>
          </a:prstGeom>
        </p:spPr>
      </p:pic>
      <p:pic>
        <p:nvPicPr>
          <p:cNvPr id="6" name="Picture 5" descr="9_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40" y="3801745"/>
            <a:ext cx="459105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撰寫自訂類別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10-13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1170" y="1881505"/>
            <a:ext cx="4076700" cy="2889250"/>
          </a:xfrm>
          <a:prstGeom prst="rect">
            <a:avLst/>
          </a:prstGeom>
        </p:spPr>
      </p:pic>
      <p:pic>
        <p:nvPicPr>
          <p:cNvPr id="5" name="Picture 4" descr="9_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474970"/>
            <a:ext cx="44259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動手做10-2：編寫控制伺服馬達的自訂類別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10-15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1563370"/>
            <a:ext cx="3829050" cy="1765300"/>
          </a:xfrm>
          <a:prstGeom prst="rect">
            <a:avLst/>
          </a:prstGeom>
        </p:spPr>
      </p:pic>
      <p:pic>
        <p:nvPicPr>
          <p:cNvPr id="5" name="Picture 4" descr="9_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3864610"/>
            <a:ext cx="2476500" cy="742950"/>
          </a:xfrm>
          <a:prstGeom prst="rect">
            <a:avLst/>
          </a:prstGeom>
        </p:spPr>
      </p:pic>
      <p:pic>
        <p:nvPicPr>
          <p:cNvPr id="6" name="Picture 5" descr="9_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345" y="4839335"/>
            <a:ext cx="4953000" cy="1873250"/>
          </a:xfrm>
          <a:prstGeom prst="rect">
            <a:avLst/>
          </a:prstGeom>
        </p:spPr>
      </p:pic>
      <p:pic>
        <p:nvPicPr>
          <p:cNvPr id="7" name="Picture 6" descr="9_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390" y="1635125"/>
            <a:ext cx="2393950" cy="264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Presentation</Application>
  <PresentationFormat/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新細明體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38</cp:revision>
  <dcterms:created xsi:type="dcterms:W3CDTF">2013-06-03T22:45:00Z</dcterms:created>
  <dcterms:modified xsi:type="dcterms:W3CDTF">2018-06-10T13:52:25Z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