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15</a:t>
            </a:r>
            <a:r>
              <a:rPr lang="zh-TW" altLang="en-US" dirty="0"/>
              <a:t>章 SPI介面控制：LED矩陣和MicroSD記憶卡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741930" y="2558415"/>
            <a:ext cx="6040120" cy="306959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認識LED矩陣元件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認識SPI介面與MAX7219 IC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在LED矩陣上顯示靜態與動態圖像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建立雙重迴圈程式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連接與掛載MicroSD/SD記憶卡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LED矩陣元件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687830"/>
            <a:ext cx="4210050" cy="1549400"/>
          </a:xfrm>
          <a:prstGeom prst="rect">
            <a:avLst/>
          </a:prstGeom>
        </p:spPr>
      </p:pic>
      <p:pic>
        <p:nvPicPr>
          <p:cNvPr id="3" name="Picture 2" descr="14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2518410"/>
            <a:ext cx="2578100" cy="2393950"/>
          </a:xfrm>
          <a:prstGeom prst="rect">
            <a:avLst/>
          </a:prstGeom>
        </p:spPr>
      </p:pic>
      <p:pic>
        <p:nvPicPr>
          <p:cNvPr id="4" name="Picture 3" descr="14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5205095"/>
            <a:ext cx="4476750" cy="12700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認識SPI介面與MAX7219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1660525"/>
            <a:ext cx="2387600" cy="673100"/>
          </a:xfrm>
          <a:prstGeom prst="rect">
            <a:avLst/>
          </a:prstGeom>
        </p:spPr>
      </p:pic>
      <p:pic>
        <p:nvPicPr>
          <p:cNvPr id="5" name="Picture 4" descr="14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30375"/>
            <a:ext cx="3752850" cy="1054100"/>
          </a:xfrm>
          <a:prstGeom prst="rect">
            <a:avLst/>
          </a:prstGeom>
        </p:spPr>
      </p:pic>
      <p:pic>
        <p:nvPicPr>
          <p:cNvPr id="6" name="Picture 5" descr="14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3370580"/>
            <a:ext cx="3556000" cy="393700"/>
          </a:xfrm>
          <a:prstGeom prst="rect">
            <a:avLst/>
          </a:prstGeom>
        </p:spPr>
      </p:pic>
      <p:pic>
        <p:nvPicPr>
          <p:cNvPr id="7" name="Picture 6" descr="14_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3294380"/>
            <a:ext cx="3359150" cy="1682750"/>
          </a:xfrm>
          <a:prstGeom prst="rect">
            <a:avLst/>
          </a:prstGeom>
        </p:spPr>
      </p:pic>
      <p:pic>
        <p:nvPicPr>
          <p:cNvPr id="8" name="Picture 7" descr="14_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5307330"/>
            <a:ext cx="263525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動手做15-1：組裝LED矩陣電路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1540510"/>
            <a:ext cx="4489450" cy="1987550"/>
          </a:xfrm>
          <a:prstGeom prst="rect">
            <a:avLst/>
          </a:prstGeom>
        </p:spPr>
      </p:pic>
      <p:pic>
        <p:nvPicPr>
          <p:cNvPr id="5" name="Picture 4" descr="14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035" y="2285365"/>
            <a:ext cx="4057650" cy="1041400"/>
          </a:xfrm>
          <a:prstGeom prst="rect">
            <a:avLst/>
          </a:prstGeom>
        </p:spPr>
      </p:pic>
      <p:pic>
        <p:nvPicPr>
          <p:cNvPr id="6" name="Picture 5" descr="14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728210"/>
            <a:ext cx="4394200" cy="673100"/>
          </a:xfrm>
          <a:prstGeom prst="rect">
            <a:avLst/>
          </a:prstGeom>
        </p:spPr>
      </p:pic>
      <p:pic>
        <p:nvPicPr>
          <p:cNvPr id="7" name="Picture 6" descr="14_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757930"/>
            <a:ext cx="4222750" cy="673100"/>
          </a:xfrm>
          <a:prstGeom prst="rect">
            <a:avLst/>
          </a:prstGeom>
        </p:spPr>
      </p:pic>
      <p:pic>
        <p:nvPicPr>
          <p:cNvPr id="9" name="Picture 8" descr="14_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5783580"/>
            <a:ext cx="4057650" cy="7683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944235" y="3539490"/>
            <a:ext cx="80264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表15-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5944235" y="3824605"/>
          <a:ext cx="306260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470"/>
                <a:gridCol w="1207135"/>
              </a:tblGrid>
              <a:tr h="18288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暫存器名稱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位址（16進位）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資料0（Digit 0）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0x1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資料1（Digit 1）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0x2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資料2（Digit 2）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0x3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資料3（Digit 3）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0x4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資料4（Digit 4）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0x5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資料5（Digit 5）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0x6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資料6（Digit 6）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0x7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資料7（Digit 7）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0x8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不運作（No-Op）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0x0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解碼模式（Decode Mode）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0x9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顯示強度（Intensity）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0xA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掃描限制（Scan Limit）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0xB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停機（Shutdown）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0xC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顯示器檢測（Display Test）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0xF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032000" y="7578407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顯示單一矩陣圖像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7812405" y="58778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7821136" y="602234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1357630"/>
            <a:ext cx="3994150" cy="1828800"/>
          </a:xfrm>
          <a:prstGeom prst="rect">
            <a:avLst/>
          </a:prstGeom>
        </p:spPr>
      </p:pic>
      <p:pic>
        <p:nvPicPr>
          <p:cNvPr id="5" name="Picture 4" descr="14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35" y="2511425"/>
            <a:ext cx="3689350" cy="844550"/>
          </a:xfrm>
          <a:prstGeom prst="rect">
            <a:avLst/>
          </a:prstGeom>
        </p:spPr>
      </p:pic>
      <p:pic>
        <p:nvPicPr>
          <p:cNvPr id="6" name="Picture 5" descr="14_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75" y="1357630"/>
            <a:ext cx="2247900" cy="457200"/>
          </a:xfrm>
          <a:prstGeom prst="rect">
            <a:avLst/>
          </a:prstGeom>
        </p:spPr>
      </p:pic>
      <p:pic>
        <p:nvPicPr>
          <p:cNvPr id="7" name="Picture 6" descr="14_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0" y="3800475"/>
            <a:ext cx="1803400" cy="1530350"/>
          </a:xfrm>
          <a:prstGeom prst="rect">
            <a:avLst/>
          </a:prstGeom>
        </p:spPr>
      </p:pic>
      <p:pic>
        <p:nvPicPr>
          <p:cNvPr id="8" name="Picture 7" descr="14_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55" y="3756660"/>
            <a:ext cx="1924050" cy="17589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87680" y="3448685"/>
            <a:ext cx="367220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from machine import Pin, SPI cs = Pin(15, Pin.OUT)spi = SPI(1)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  # 採「硬體模式」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 #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定義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MAX7219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暫存器位址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DECODEMODE = const(9)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INTENSITY = const(10)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SCANLIMIT = const(11)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SHUTDOWN = const(12)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DISPLAYTEST = const(15)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 #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定義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8×8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音符圖像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symbol = (0x60, 0xF0, 0xF0, 0x7F, 0x07, 0x06, 0x0C, 0x08) #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設定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MAX7219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暫存器資料的自訂函數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def max7219(reg, data):    cs.value(0)    spi.write(bytes([reg, data]))    cs.value(1)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動手做15-3：在終端機顯示矩形排列的星號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15-16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573530"/>
            <a:ext cx="1695450" cy="914400"/>
          </a:xfrm>
          <a:prstGeom prst="rect">
            <a:avLst/>
          </a:prstGeom>
        </p:spPr>
      </p:pic>
      <p:pic>
        <p:nvPicPr>
          <p:cNvPr id="5" name="Picture 4" descr="14_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55" y="1534795"/>
            <a:ext cx="4222750" cy="869950"/>
          </a:xfrm>
          <a:prstGeom prst="rect">
            <a:avLst/>
          </a:prstGeom>
        </p:spPr>
      </p:pic>
      <p:pic>
        <p:nvPicPr>
          <p:cNvPr id="6" name="Picture 5" descr="14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0" y="2706370"/>
            <a:ext cx="4400550" cy="787400"/>
          </a:xfrm>
          <a:prstGeom prst="rect">
            <a:avLst/>
          </a:prstGeom>
        </p:spPr>
      </p:pic>
      <p:pic>
        <p:nvPicPr>
          <p:cNvPr id="7" name="Picture 6" descr="14_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0" y="3780790"/>
            <a:ext cx="3886200" cy="1955800"/>
          </a:xfrm>
          <a:prstGeom prst="rect">
            <a:avLst/>
          </a:prstGeom>
        </p:spPr>
      </p:pic>
      <p:pic>
        <p:nvPicPr>
          <p:cNvPr id="8" name="Picture 7" descr="14_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55" y="5880100"/>
            <a:ext cx="440055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動手做15-4：LED矩陣動畫與多維陣列程式設計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1727200"/>
            <a:ext cx="4552950" cy="1009650"/>
          </a:xfrm>
          <a:prstGeom prst="rect">
            <a:avLst/>
          </a:prstGeom>
        </p:spPr>
      </p:pic>
      <p:pic>
        <p:nvPicPr>
          <p:cNvPr id="5" name="Picture 4" descr="14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35" y="1755775"/>
            <a:ext cx="3314700" cy="469900"/>
          </a:xfrm>
          <a:prstGeom prst="rect">
            <a:avLst/>
          </a:prstGeom>
        </p:spPr>
      </p:pic>
      <p:pic>
        <p:nvPicPr>
          <p:cNvPr id="6" name="Picture 5" descr="14_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35" y="2736850"/>
            <a:ext cx="3587750" cy="787400"/>
          </a:xfrm>
          <a:prstGeom prst="rect">
            <a:avLst/>
          </a:prstGeom>
        </p:spPr>
      </p:pic>
      <p:pic>
        <p:nvPicPr>
          <p:cNvPr id="7" name="Picture 6" descr="14_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3836670"/>
            <a:ext cx="4356100" cy="10604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334635" y="4461510"/>
            <a:ext cx="19964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def animate():  #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播放動畫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    for i in range(4):        for j in range(8):            max7219(j+1, sprite[i][j])        time.sleep(0.3) try:    init()  #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初始化顯示器</a:t>
            </a:r>
            <a:r>
              <a:rPr sz="1000">
                <a:latin typeface="Times New Roman" panose="02020603050405020304" charset="0"/>
                <a:cs typeface="Times New Roman" panose="02020603050405020304" charset="0"/>
              </a:rPr>
              <a:t>    while True:        animate()  except:    clear()  # </a:t>
            </a:r>
            <a:r>
              <a:rPr sz="10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清除畫面</a:t>
            </a:r>
            <a:endParaRPr 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動手做15-5：連接MicroSD/SD記憶卡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15-23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4_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1512570"/>
            <a:ext cx="3727450" cy="1987550"/>
          </a:xfrm>
          <a:prstGeom prst="rect">
            <a:avLst/>
          </a:prstGeom>
        </p:spPr>
      </p:pic>
      <p:pic>
        <p:nvPicPr>
          <p:cNvPr id="5" name="Picture 4" descr="14_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0" y="1657985"/>
            <a:ext cx="4375150" cy="1936750"/>
          </a:xfrm>
          <a:prstGeom prst="rect">
            <a:avLst/>
          </a:prstGeom>
        </p:spPr>
      </p:pic>
      <p:pic>
        <p:nvPicPr>
          <p:cNvPr id="6" name="Picture 5" descr="14_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35" y="3834130"/>
            <a:ext cx="2749550" cy="546100"/>
          </a:xfrm>
          <a:prstGeom prst="rect">
            <a:avLst/>
          </a:prstGeom>
        </p:spPr>
      </p:pic>
      <p:pic>
        <p:nvPicPr>
          <p:cNvPr id="7" name="Picture 6" descr="14_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" y="3834130"/>
            <a:ext cx="4597400" cy="488950"/>
          </a:xfrm>
          <a:prstGeom prst="rect">
            <a:avLst/>
          </a:prstGeom>
        </p:spPr>
      </p:pic>
      <p:pic>
        <p:nvPicPr>
          <p:cNvPr id="8" name="Picture 7" descr="14_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165" y="5544820"/>
            <a:ext cx="3873500" cy="1079500"/>
          </a:xfrm>
          <a:prstGeom prst="rect">
            <a:avLst/>
          </a:prstGeom>
        </p:spPr>
      </p:pic>
      <p:pic>
        <p:nvPicPr>
          <p:cNvPr id="9" name="Picture 8" descr="14_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165" y="4815840"/>
            <a:ext cx="4610100" cy="47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Presentation</Application>
  <PresentationFormat/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Times New Roman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44</cp:revision>
  <dcterms:created xsi:type="dcterms:W3CDTF">2013-06-03T22:45:00Z</dcterms:created>
  <dcterms:modified xsi:type="dcterms:W3CDTF">2018-06-10T12:56:34Z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