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372" r:id="rId3"/>
    <p:sldId id="373" r:id="rId4"/>
    <p:sldId id="374" r:id="rId5"/>
    <p:sldId id="375" r:id="rId6"/>
    <p:sldId id="379" r:id="rId7"/>
    <p:sldId id="271" r:id="rId8"/>
    <p:sldId id="382" r:id="rId9"/>
    <p:sldId id="384" r:id="rId10"/>
    <p:sldId id="385" r:id="rId11"/>
    <p:sldId id="278" r:id="rId12"/>
    <p:sldId id="386" r:id="rId13"/>
    <p:sldId id="387" r:id="rId14"/>
    <p:sldId id="389" r:id="rId15"/>
    <p:sldId id="390" r:id="rId16"/>
    <p:sldId id="393" r:id="rId17"/>
    <p:sldId id="400" r:id="rId18"/>
    <p:sldId id="406" r:id="rId19"/>
    <p:sldId id="415" r:id="rId20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8659BA2-7090-4B9F-B43A-BCB62DE5F6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9216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659BA2-7090-4B9F-B43A-BCB62DE5F675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7963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3.xml"/><Relationship Id="rId4" Type="http://schemas.openxmlformats.org/officeDocument/2006/relationships/slide" Target="../slides/slide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3.xml"/><Relationship Id="rId4" Type="http://schemas.openxmlformats.org/officeDocument/2006/relationships/slide" Target="../slides/sl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76672"/>
            <a:ext cx="7543800" cy="187220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2564904"/>
            <a:ext cx="7543800" cy="3456384"/>
          </a:xfrm>
        </p:spPr>
        <p:txBody>
          <a:bodyPr lIns="91440" rIns="91440">
            <a:normAutofit/>
          </a:bodyPr>
          <a:lstStyle>
            <a:lvl1pPr marL="0" indent="0" algn="just">
              <a:buNone/>
              <a:defRPr sz="24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34888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42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 hangingPunct="0">
              <a:lnSpc>
                <a:spcPct val="100000"/>
              </a:lnSpc>
              <a:spcAft>
                <a:spcPts val="60"/>
              </a:spcAft>
              <a:defRPr sz="3200"/>
            </a:lvl1pPr>
            <a:lvl2pPr hangingPunct="0">
              <a:lnSpc>
                <a:spcPct val="100000"/>
              </a:lnSpc>
              <a:spcAft>
                <a:spcPts val="60"/>
              </a:spcAft>
              <a:defRPr sz="2400"/>
            </a:lvl2pPr>
            <a:lvl3pPr hangingPunct="0">
              <a:lnSpc>
                <a:spcPct val="100000"/>
              </a:lnSpc>
              <a:spcAft>
                <a:spcPts val="60"/>
              </a:spcAft>
              <a:defRPr sz="1800"/>
            </a:lvl3pPr>
            <a:lvl4pPr hangingPunct="0">
              <a:lnSpc>
                <a:spcPct val="100000"/>
              </a:lnSpc>
              <a:spcAft>
                <a:spcPts val="60"/>
              </a:spcAft>
              <a:defRPr sz="1800"/>
            </a:lvl4pPr>
            <a:lvl5pPr hangingPunct="0">
              <a:lnSpc>
                <a:spcPct val="100000"/>
              </a:lnSpc>
              <a:spcAft>
                <a:spcPts val="60"/>
              </a:spcAft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8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5539482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DDE6D328-E6B5-48D2-B8CE-9018627F776F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6" name="Text Box 17">
            <a:hlinkClick r:id="rId2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829995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5-1</a:t>
            </a:r>
          </a:p>
        </p:txBody>
      </p:sp>
      <p:sp>
        <p:nvSpPr>
          <p:cNvPr id="17" name="Text Box 19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404670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5-2</a:t>
            </a:r>
          </a:p>
        </p:txBody>
      </p:sp>
      <p:sp>
        <p:nvSpPr>
          <p:cNvPr id="18" name="Text Box 17">
            <a:hlinkClick r:id="rId4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984826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5-3</a:t>
            </a:r>
          </a:p>
        </p:txBody>
      </p:sp>
      <p:sp>
        <p:nvSpPr>
          <p:cNvPr id="9" name="Text Box 17">
            <a:hlinkClick r:id="rId5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7564982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5-4</a:t>
            </a:r>
          </a:p>
        </p:txBody>
      </p:sp>
    </p:spTree>
    <p:extLst>
      <p:ext uri="{BB962C8B-B14F-4D97-AF65-F5344CB8AC3E}">
        <p14:creationId xmlns:p14="http://schemas.microsoft.com/office/powerpoint/2010/main" val="34059129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060848"/>
            <a:ext cx="7543800" cy="388843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1916832"/>
            <a:ext cx="7848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611560" y="286604"/>
            <a:ext cx="8208912" cy="153322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780046-9331-4D58-94A5-CB9D66393AC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3722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F7E084B-161F-4641-9BB6-9AEEAAFEBE5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5512297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5512297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9" name="Text Box 17">
            <a:hlinkClick r:id="rId2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802810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5-1</a:t>
            </a:r>
          </a:p>
        </p:txBody>
      </p:sp>
      <p:sp>
        <p:nvSpPr>
          <p:cNvPr id="10" name="Text Box 19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377485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5-2</a:t>
            </a:r>
          </a:p>
        </p:txBody>
      </p:sp>
      <p:sp>
        <p:nvSpPr>
          <p:cNvPr id="12" name="Text Box 17">
            <a:hlinkClick r:id="rId4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957641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5-3</a:t>
            </a:r>
          </a:p>
        </p:txBody>
      </p:sp>
      <p:sp>
        <p:nvSpPr>
          <p:cNvPr id="13" name="Text Box 17">
            <a:hlinkClick r:id="rId5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7537797" y="6436456"/>
            <a:ext cx="501650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l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5-4</a:t>
            </a:r>
          </a:p>
        </p:txBody>
      </p:sp>
    </p:spTree>
    <p:extLst>
      <p:ext uri="{BB962C8B-B14F-4D97-AF65-F5344CB8AC3E}">
        <p14:creationId xmlns:p14="http://schemas.microsoft.com/office/powerpoint/2010/main" val="5518261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86605"/>
            <a:ext cx="8208912" cy="82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9" y="1294668"/>
            <a:ext cx="7683192" cy="4942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9552" y="1108325"/>
            <a:ext cx="82809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532518"/>
            <a:ext cx="966653" cy="280858"/>
          </a:xfrm>
          <a:prstGeom prst="rect">
            <a:avLst/>
          </a:prstGeom>
        </p:spPr>
      </p:pic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3" y="1"/>
            <a:ext cx="9141618" cy="1636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0" y="373429"/>
            <a:ext cx="571441" cy="64807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6876256" y="64236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fld id="{2C9E2787-72FA-475B-8978-BE10454D268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21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CHAPTER05</a:t>
            </a:r>
            <a:br>
              <a:rPr lang="en-US" altLang="zh-TW" dirty="0" smtClean="0"/>
            </a:br>
            <a:r>
              <a:rPr lang="zh-TW" altLang="en-US" dirty="0" smtClean="0"/>
              <a:t>全球資訊網</a:t>
            </a:r>
            <a:endParaRPr lang="en-US" altLang="zh-TW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5-1 </a:t>
            </a:r>
            <a:r>
              <a:rPr lang="zh-TW" altLang="en-US" dirty="0" smtClean="0"/>
              <a:t>認識</a:t>
            </a:r>
            <a:r>
              <a:rPr lang="zh-TW" altLang="en-US" dirty="0"/>
              <a:t>全球資訊網</a:t>
            </a:r>
          </a:p>
          <a:p>
            <a:r>
              <a:rPr lang="en-US" altLang="zh-TW" dirty="0" smtClean="0"/>
              <a:t>5-2 </a:t>
            </a:r>
            <a:r>
              <a:rPr lang="zh-TW" altLang="en-US" dirty="0" smtClean="0"/>
              <a:t>超</a:t>
            </a:r>
            <a:r>
              <a:rPr lang="zh-TW" altLang="en-US" dirty="0"/>
              <a:t>文件</a:t>
            </a:r>
          </a:p>
          <a:p>
            <a:r>
              <a:rPr lang="en-US" altLang="zh-TW" dirty="0" smtClean="0"/>
              <a:t>5-3 </a:t>
            </a:r>
            <a:r>
              <a:rPr lang="zh-TW" altLang="en-US" dirty="0" smtClean="0"/>
              <a:t>網頁</a:t>
            </a:r>
            <a:r>
              <a:rPr lang="zh-TW" altLang="en-US" dirty="0"/>
              <a:t>瀏覽器軟體</a:t>
            </a:r>
          </a:p>
          <a:p>
            <a:r>
              <a:rPr lang="en-US" altLang="zh-TW" dirty="0" smtClean="0"/>
              <a:t>5-4 </a:t>
            </a:r>
            <a:r>
              <a:rPr lang="zh-TW" altLang="en-US" dirty="0" smtClean="0"/>
              <a:t>網頁</a:t>
            </a:r>
            <a:r>
              <a:rPr lang="zh-TW" altLang="en-US" dirty="0"/>
              <a:t>設計</a:t>
            </a:r>
            <a:endParaRPr lang="zh-TW" altLang="en-US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509" y="1350968"/>
            <a:ext cx="7657319" cy="483075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5-3-3 Opera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6D328-E6B5-48D2-B8CE-9018627F776F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4094161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5-3-4 Safari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6D328-E6B5-48D2-B8CE-9018627F776F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9412" y="2866378"/>
            <a:ext cx="6593207" cy="3442942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379" y="1428212"/>
            <a:ext cx="7363579" cy="4676264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5-3-5 Microsoft Edge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6D328-E6B5-48D2-B8CE-9018627F776F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556235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611560" y="2060848"/>
            <a:ext cx="7543800" cy="2592288"/>
          </a:xfrm>
        </p:spPr>
        <p:txBody>
          <a:bodyPr numCol="2">
            <a:normAutofit/>
          </a:bodyPr>
          <a:lstStyle/>
          <a:p>
            <a:r>
              <a:rPr lang="en-US" altLang="zh-TW" dirty="0"/>
              <a:t>5-4-1	</a:t>
            </a:r>
            <a:r>
              <a:rPr lang="en-US" altLang="zh-TW" dirty="0" smtClean="0"/>
              <a:t> </a:t>
            </a:r>
            <a:r>
              <a:rPr lang="zh-TW" altLang="en-US" dirty="0" smtClean="0"/>
              <a:t>網站</a:t>
            </a:r>
            <a:r>
              <a:rPr lang="zh-TW" altLang="en-US" dirty="0"/>
              <a:t>的</a:t>
            </a:r>
            <a:r>
              <a:rPr lang="zh-TW" altLang="en-US" dirty="0" smtClean="0"/>
              <a:t>規劃</a:t>
            </a:r>
            <a:endParaRPr lang="en-US" altLang="zh-TW" dirty="0"/>
          </a:p>
          <a:p>
            <a:r>
              <a:rPr lang="en-US" altLang="zh-TW" dirty="0"/>
              <a:t>5-4-2	</a:t>
            </a:r>
            <a:r>
              <a:rPr lang="en-US" altLang="zh-TW" dirty="0" smtClean="0"/>
              <a:t> </a:t>
            </a:r>
            <a:r>
              <a:rPr lang="zh-TW" altLang="en-US" dirty="0" smtClean="0"/>
              <a:t>網站</a:t>
            </a:r>
            <a:r>
              <a:rPr lang="zh-TW" altLang="en-US" dirty="0"/>
              <a:t>設計</a:t>
            </a:r>
            <a:r>
              <a:rPr lang="zh-TW" altLang="en-US" dirty="0" smtClean="0"/>
              <a:t>流程</a:t>
            </a:r>
            <a:endParaRPr lang="en-US" altLang="zh-TW" dirty="0" smtClean="0"/>
          </a:p>
          <a:p>
            <a:r>
              <a:rPr lang="en-US" altLang="zh-TW" dirty="0" smtClean="0"/>
              <a:t>5-4-3</a:t>
            </a:r>
            <a:r>
              <a:rPr lang="en-US" altLang="zh-TW" dirty="0"/>
              <a:t>	</a:t>
            </a:r>
            <a:r>
              <a:rPr lang="en-US" altLang="zh-TW" dirty="0" smtClean="0"/>
              <a:t> </a:t>
            </a:r>
            <a:r>
              <a:rPr lang="zh-TW" altLang="en-US" dirty="0" smtClean="0"/>
              <a:t>網頁</a:t>
            </a:r>
            <a:r>
              <a:rPr lang="zh-TW" altLang="en-US" dirty="0"/>
              <a:t>運作</a:t>
            </a:r>
            <a:r>
              <a:rPr lang="zh-TW" altLang="en-US" dirty="0" smtClean="0"/>
              <a:t>原則</a:t>
            </a:r>
            <a:endParaRPr lang="en-US" altLang="zh-TW" dirty="0"/>
          </a:p>
          <a:p>
            <a:r>
              <a:rPr lang="en-US" altLang="zh-TW" dirty="0"/>
              <a:t>5-4-4	</a:t>
            </a:r>
            <a:r>
              <a:rPr lang="en-US" altLang="zh-TW" dirty="0" smtClean="0"/>
              <a:t> </a:t>
            </a:r>
            <a:r>
              <a:rPr lang="zh-TW" altLang="en-US" dirty="0" smtClean="0"/>
              <a:t>網頁</a:t>
            </a:r>
            <a:r>
              <a:rPr lang="zh-TW" altLang="en-US" dirty="0"/>
              <a:t>製作</a:t>
            </a:r>
            <a:r>
              <a:rPr lang="zh-TW" altLang="en-US" dirty="0" smtClean="0"/>
              <a:t>軟體</a:t>
            </a:r>
            <a:endParaRPr lang="en-US" altLang="zh-TW" dirty="0"/>
          </a:p>
          <a:p>
            <a:r>
              <a:rPr lang="en-US" altLang="zh-TW" dirty="0"/>
              <a:t>5-4-5	</a:t>
            </a:r>
            <a:r>
              <a:rPr lang="en-US" altLang="zh-TW" dirty="0" smtClean="0"/>
              <a:t> </a:t>
            </a:r>
            <a:r>
              <a:rPr lang="zh-TW" altLang="en-US" dirty="0" smtClean="0"/>
              <a:t>響應</a:t>
            </a:r>
            <a:r>
              <a:rPr lang="zh-TW" altLang="en-US" dirty="0"/>
              <a:t>式網頁</a:t>
            </a:r>
            <a:r>
              <a:rPr lang="zh-TW" altLang="en-US" dirty="0" smtClean="0"/>
              <a:t>設計</a:t>
            </a:r>
            <a:endParaRPr lang="en-US" altLang="zh-TW" dirty="0"/>
          </a:p>
          <a:p>
            <a:r>
              <a:rPr lang="en-US" altLang="zh-TW" dirty="0"/>
              <a:t>5-4-6	</a:t>
            </a:r>
            <a:r>
              <a:rPr lang="en-US" altLang="zh-TW" dirty="0" smtClean="0"/>
              <a:t> </a:t>
            </a:r>
            <a:r>
              <a:rPr lang="zh-TW" altLang="en-US" dirty="0" smtClean="0"/>
              <a:t>新</a:t>
            </a:r>
            <a:r>
              <a:rPr lang="zh-TW" altLang="en-US" dirty="0"/>
              <a:t>型態網路</a:t>
            </a:r>
            <a:r>
              <a:rPr lang="zh-TW" altLang="en-US" dirty="0" smtClean="0"/>
              <a:t>平台</a:t>
            </a:r>
            <a:endParaRPr lang="en-US" altLang="zh-TW" dirty="0"/>
          </a:p>
          <a:p>
            <a:r>
              <a:rPr lang="en-US" altLang="zh-TW" dirty="0"/>
              <a:t>5-4-7	</a:t>
            </a:r>
            <a:r>
              <a:rPr lang="en-US" altLang="zh-TW" dirty="0" smtClean="0"/>
              <a:t> </a:t>
            </a:r>
            <a:r>
              <a:rPr lang="zh-TW" altLang="en-US" dirty="0" smtClean="0"/>
              <a:t>網頁</a:t>
            </a:r>
            <a:r>
              <a:rPr lang="zh-TW" altLang="en-US" dirty="0"/>
              <a:t>程式</a:t>
            </a:r>
            <a:r>
              <a:rPr lang="zh-TW" altLang="en-US" dirty="0" smtClean="0"/>
              <a:t>語言</a:t>
            </a:r>
            <a:endParaRPr lang="en-US" altLang="zh-TW" dirty="0"/>
          </a:p>
          <a:p>
            <a:r>
              <a:rPr lang="en-US" altLang="zh-TW" dirty="0"/>
              <a:t>5-4-8	</a:t>
            </a:r>
            <a:r>
              <a:rPr lang="en-US" altLang="zh-TW" dirty="0" smtClean="0"/>
              <a:t> </a:t>
            </a:r>
            <a:r>
              <a:rPr lang="zh-TW" altLang="en-US" dirty="0" smtClean="0"/>
              <a:t>免費</a:t>
            </a:r>
            <a:r>
              <a:rPr lang="zh-TW" altLang="en-US" dirty="0"/>
              <a:t>網頁空間架站平台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5-4 </a:t>
            </a:r>
            <a:r>
              <a:rPr lang="zh-TW" altLang="en-US" dirty="0" smtClean="0"/>
              <a:t>網頁設計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80046-9331-4D58-94A5-CB9D66393ACB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1378877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390" y="2089798"/>
            <a:ext cx="7361558" cy="335309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5-4-1	</a:t>
            </a:r>
            <a:r>
              <a:rPr lang="zh-TW" altLang="en-US" dirty="0"/>
              <a:t>網站的規劃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6D328-E6B5-48D2-B8CE-9018627F776F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403481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5-4-1	</a:t>
            </a:r>
            <a:r>
              <a:rPr lang="zh-TW" altLang="en-US" dirty="0"/>
              <a:t>網站的規劃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6D328-E6B5-48D2-B8CE-9018627F776F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60" y="3068960"/>
            <a:ext cx="8116003" cy="2484335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535850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2070298"/>
            <a:ext cx="7681912" cy="339209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5-4-3	</a:t>
            </a:r>
            <a:r>
              <a:rPr lang="zh-TW" altLang="en-US" dirty="0"/>
              <a:t>網頁運作原則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6D328-E6B5-48D2-B8CE-9018627F776F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3272544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5-4-5	</a:t>
            </a:r>
            <a:r>
              <a:rPr lang="zh-TW" altLang="en-US" dirty="0"/>
              <a:t>響應式網頁設計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6D328-E6B5-48D2-B8CE-9018627F776F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7704" y="4005064"/>
            <a:ext cx="5360285" cy="2139571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5715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457853"/>
            <a:ext cx="7681912" cy="4616980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5-4-6	</a:t>
            </a:r>
            <a:r>
              <a:rPr lang="zh-TW" altLang="en-US" dirty="0"/>
              <a:t>新型態網路平台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6D328-E6B5-48D2-B8CE-9018627F776F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3655765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377" y="1440728"/>
            <a:ext cx="7497583" cy="465123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5-4-8	</a:t>
            </a:r>
            <a:r>
              <a:rPr lang="zh-TW" altLang="en-US" dirty="0"/>
              <a:t>免費網頁空間架站平台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6D328-E6B5-48D2-B8CE-9018627F776F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555488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570" y="1537722"/>
            <a:ext cx="7421197" cy="4457243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5-1 </a:t>
            </a:r>
            <a:r>
              <a:rPr lang="zh-TW" altLang="en-US" dirty="0"/>
              <a:t>認識全球資訊網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6D328-E6B5-48D2-B8CE-9018627F776F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900367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5-2-1	</a:t>
            </a:r>
            <a:r>
              <a:rPr lang="en-US" altLang="zh-TW" dirty="0" smtClean="0"/>
              <a:t> HTML</a:t>
            </a:r>
            <a:r>
              <a:rPr lang="zh-TW" altLang="en-US" dirty="0" smtClean="0"/>
              <a:t>結構</a:t>
            </a:r>
            <a:endParaRPr lang="en-US" altLang="zh-TW" dirty="0"/>
          </a:p>
          <a:p>
            <a:r>
              <a:rPr lang="en-US" altLang="zh-TW" dirty="0"/>
              <a:t>5-2-2	</a:t>
            </a:r>
            <a:r>
              <a:rPr lang="en-US" altLang="zh-TW" dirty="0" smtClean="0"/>
              <a:t> HTML</a:t>
            </a:r>
            <a:r>
              <a:rPr lang="zh-TW" altLang="en-US" dirty="0" smtClean="0"/>
              <a:t>標籤</a:t>
            </a:r>
            <a:endParaRPr lang="en-US" altLang="zh-TW" dirty="0"/>
          </a:p>
          <a:p>
            <a:r>
              <a:rPr lang="en-US" altLang="zh-TW" dirty="0"/>
              <a:t>5-2-3	</a:t>
            </a:r>
            <a:r>
              <a:rPr lang="en-US" altLang="zh-TW" dirty="0" smtClean="0"/>
              <a:t> HTML 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5-2 </a:t>
            </a:r>
            <a:r>
              <a:rPr lang="zh-TW" altLang="en-US" dirty="0" smtClean="0"/>
              <a:t>超</a:t>
            </a:r>
            <a:r>
              <a:rPr lang="zh-TW" altLang="en-US" dirty="0"/>
              <a:t>文件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80046-9331-4D58-94A5-CB9D66393ACB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6554650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422" y="1295400"/>
            <a:ext cx="7041493" cy="494188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5-2-1 HTML</a:t>
            </a:r>
            <a:r>
              <a:rPr lang="zh-TW" altLang="en-US" dirty="0"/>
              <a:t>結構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6D328-E6B5-48D2-B8CE-9018627F776F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9621101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298483"/>
            <a:ext cx="7681912" cy="493572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5-2-2 HTML</a:t>
            </a:r>
            <a:r>
              <a:rPr lang="zh-TW" altLang="en-US" dirty="0" smtClean="0"/>
              <a:t>標籤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6D328-E6B5-48D2-B8CE-9018627F776F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981615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2411804"/>
            <a:ext cx="7681912" cy="2709079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5-2-2 HTML</a:t>
            </a:r>
            <a:r>
              <a:rPr lang="zh-TW" altLang="en-US" dirty="0"/>
              <a:t>標籤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6D328-E6B5-48D2-B8CE-9018627F776F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326789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cap="none" dirty="0" smtClean="0"/>
              <a:t>5-3-1	 Firefox</a:t>
            </a:r>
          </a:p>
          <a:p>
            <a:r>
              <a:rPr lang="en-US" altLang="zh-TW" cap="none" dirty="0" smtClean="0"/>
              <a:t>5-3-2	 Google Chrome</a:t>
            </a:r>
          </a:p>
          <a:p>
            <a:r>
              <a:rPr lang="en-US" altLang="zh-TW" cap="none" dirty="0" smtClean="0"/>
              <a:t>5-3-3	 Opera</a:t>
            </a:r>
          </a:p>
          <a:p>
            <a:r>
              <a:rPr lang="en-US" altLang="zh-TW" cap="none" dirty="0" smtClean="0"/>
              <a:t>5-3-4	 Safari</a:t>
            </a:r>
          </a:p>
          <a:p>
            <a:r>
              <a:rPr lang="en-US" altLang="zh-TW" cap="none" dirty="0" smtClean="0"/>
              <a:t>5-3-5	 Microsoft Edge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5-3 網頁瀏覽器軟體</a:t>
            </a:r>
            <a:endParaRPr lang="zh-TW" altLang="en-US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80046-9331-4D58-94A5-CB9D66393ACB}" type="slidenum">
              <a:rPr lang="en-US" altLang="zh-TW" smtClean="0"/>
              <a:pPr/>
              <a:t>7</a:t>
            </a:fld>
            <a:endParaRPr lang="en-US" altLang="zh-TW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760" y="1398883"/>
            <a:ext cx="7652817" cy="4734922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5-3-1 Firefox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6D328-E6B5-48D2-B8CE-9018627F776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187499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456101"/>
            <a:ext cx="7681912" cy="462048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5-3-2 Google Chrome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E6D328-E6B5-48D2-B8CE-9018627F776F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416158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網際網路">
  <a:themeElements>
    <a:clrScheme name="自訂 8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A8EBEF"/>
      </a:hlink>
      <a:folHlink>
        <a:srgbClr val="A0ACB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網際網路" id="{E7402E39-4EAB-4CA8-A087-4645542AEB4C}" vid="{03845439-27CA-45A2-B8C6-6CD6B95B1AA4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網際網路</Template>
  <TotalTime>1426</TotalTime>
  <Words>77</Words>
  <Application>Microsoft Office PowerPoint</Application>
  <PresentationFormat>如螢幕大小 (4:3)</PresentationFormat>
  <Paragraphs>59</Paragraphs>
  <Slides>19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網際網路</vt:lpstr>
      <vt:lpstr>CHAPTER05 全球資訊網</vt:lpstr>
      <vt:lpstr>5-1 認識全球資訊網</vt:lpstr>
      <vt:lpstr>5-2 超文件</vt:lpstr>
      <vt:lpstr>5-2-1 HTML結構</vt:lpstr>
      <vt:lpstr>5-2-2 HTML標籤</vt:lpstr>
      <vt:lpstr>5-2-2 HTML標籤</vt:lpstr>
      <vt:lpstr>5-3 網頁瀏覽器軟體</vt:lpstr>
      <vt:lpstr>5-3-1 Firefox</vt:lpstr>
      <vt:lpstr>5-3-2 Google Chrome</vt:lpstr>
      <vt:lpstr>5-3-3 Opera</vt:lpstr>
      <vt:lpstr>5-3-4 Safari</vt:lpstr>
      <vt:lpstr>5-3-5 Microsoft Edge</vt:lpstr>
      <vt:lpstr>5-4 網頁設計</vt:lpstr>
      <vt:lpstr>5-4-1 網站的規劃</vt:lpstr>
      <vt:lpstr>5-4-1 網站的規劃</vt:lpstr>
      <vt:lpstr>5-4-3 網頁運作原則</vt:lpstr>
      <vt:lpstr>5-4-5 響應式網頁設計</vt:lpstr>
      <vt:lpstr>5-4-6 新型態網路平台</vt:lpstr>
      <vt:lpstr>5-4-8 免費網頁空間架站平台</vt:lpstr>
    </vt:vector>
  </TitlesOfParts>
  <Company>chwa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CHAPTER05</dc:title>
  <dc:creator>王小桃</dc:creator>
  <cp:lastModifiedBy>chwa</cp:lastModifiedBy>
  <cp:revision>77</cp:revision>
  <dcterms:created xsi:type="dcterms:W3CDTF">2011-03-29T08:04:00Z</dcterms:created>
  <dcterms:modified xsi:type="dcterms:W3CDTF">2020-05-06T04:26:07Z</dcterms:modified>
</cp:coreProperties>
</file>