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315" r:id="rId3"/>
    <p:sldId id="257" r:id="rId4"/>
    <p:sldId id="261" r:id="rId5"/>
    <p:sldId id="280" r:id="rId6"/>
    <p:sldId id="354" r:id="rId7"/>
    <p:sldId id="356" r:id="rId8"/>
    <p:sldId id="306" r:id="rId9"/>
    <p:sldId id="359" r:id="rId10"/>
    <p:sldId id="361" r:id="rId11"/>
    <p:sldId id="362" r:id="rId12"/>
    <p:sldId id="364" r:id="rId13"/>
    <p:sldId id="368" r:id="rId1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A550DA4-140F-4920-AB74-27614CE7BD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7338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11.xml"/><Relationship Id="rId5" Type="http://schemas.openxmlformats.org/officeDocument/2006/relationships/slide" Target="../slides/slide8.xml"/><Relationship Id="rId4" Type="http://schemas.openxmlformats.org/officeDocument/2006/relationships/slide" Target="../slides/slide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8.xml"/><Relationship Id="rId4" Type="http://schemas.openxmlformats.org/officeDocument/2006/relationships/slide" Target="../slides/sl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76672"/>
            <a:ext cx="7543800" cy="187220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564904"/>
            <a:ext cx="7543800" cy="3456384"/>
          </a:xfrm>
        </p:spPr>
        <p:txBody>
          <a:bodyPr lIns="91440" rIns="91440">
            <a:normAutofit/>
          </a:bodyPr>
          <a:lstStyle>
            <a:lvl1pPr marL="0" indent="0" algn="just"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3488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0848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 hangingPunct="0">
              <a:lnSpc>
                <a:spcPct val="100000"/>
              </a:lnSpc>
              <a:spcAft>
                <a:spcPts val="60"/>
              </a:spcAft>
              <a:defRPr sz="3200"/>
            </a:lvl1pPr>
            <a:lvl2pPr hangingPunct="0">
              <a:lnSpc>
                <a:spcPct val="100000"/>
              </a:lnSpc>
              <a:spcAft>
                <a:spcPts val="60"/>
              </a:spcAft>
              <a:defRPr sz="2400"/>
            </a:lvl2pPr>
            <a:lvl3pPr hangingPunct="0">
              <a:lnSpc>
                <a:spcPct val="100000"/>
              </a:lnSpc>
              <a:spcAft>
                <a:spcPts val="60"/>
              </a:spcAft>
              <a:defRPr sz="1800"/>
            </a:lvl3pPr>
            <a:lvl4pPr hangingPunct="0">
              <a:lnSpc>
                <a:spcPct val="100000"/>
              </a:lnSpc>
              <a:spcAft>
                <a:spcPts val="60"/>
              </a:spcAft>
              <a:defRPr sz="1800"/>
            </a:lvl4pPr>
            <a:lvl5pPr hangingPunct="0">
              <a:lnSpc>
                <a:spcPct val="100000"/>
              </a:lnSpc>
              <a:spcAft>
                <a:spcPts val="60"/>
              </a:spcAft>
              <a:defRPr sz="1800"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6358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6-1</a:t>
            </a:r>
          </a:p>
        </p:txBody>
      </p:sp>
      <p:sp>
        <p:nvSpPr>
          <p:cNvPr id="8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373074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1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23826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6-2</a:t>
            </a:r>
          </a:p>
        </p:txBody>
      </p:sp>
      <p:sp>
        <p:nvSpPr>
          <p:cNvPr id="10" name="Text Box 1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5818418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6-3</a:t>
            </a:r>
          </a:p>
        </p:txBody>
      </p:sp>
      <p:sp>
        <p:nvSpPr>
          <p:cNvPr id="11" name="Text Box 1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393093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6-4</a:t>
            </a:r>
          </a:p>
        </p:txBody>
      </p:sp>
      <p:sp>
        <p:nvSpPr>
          <p:cNvPr id="12" name="Text Box 1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6967768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6-5</a:t>
            </a:r>
          </a:p>
        </p:txBody>
      </p:sp>
      <p:sp>
        <p:nvSpPr>
          <p:cNvPr id="13" name="Text Box 19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7542443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6-6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35370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060848"/>
            <a:ext cx="7543800" cy="38884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1916832"/>
            <a:ext cx="7848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611560" y="286604"/>
            <a:ext cx="8208912" cy="15332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2202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F53B245-39C7-4788-81ED-FDFDEFD67711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381458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381458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" name="Text Box 17">
            <a:hlinkClick r:id="rId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4671971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6-1</a:t>
            </a:r>
          </a:p>
        </p:txBody>
      </p:sp>
      <p:sp>
        <p:nvSpPr>
          <p:cNvPr id="20" name="Text Box 19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246646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6-2</a:t>
            </a:r>
          </a:p>
        </p:txBody>
      </p:sp>
      <p:sp>
        <p:nvSpPr>
          <p:cNvPr id="21" name="Text Box 17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582680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6-3</a:t>
            </a:r>
          </a:p>
        </p:txBody>
      </p:sp>
      <p:sp>
        <p:nvSpPr>
          <p:cNvPr id="22" name="Text Box 19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40147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6-4</a:t>
            </a:r>
          </a:p>
        </p:txBody>
      </p:sp>
      <p:sp>
        <p:nvSpPr>
          <p:cNvPr id="23" name="Text Box 17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976152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6-5</a:t>
            </a:r>
          </a:p>
        </p:txBody>
      </p:sp>
      <p:sp>
        <p:nvSpPr>
          <p:cNvPr id="24" name="Text Box 19">
            <a:hlinkClick r:id="" action="ppaction://noaction"/>
          </p:cNvPr>
          <p:cNvSpPr txBox="1">
            <a:spLocks noChangeArrowheads="1"/>
          </p:cNvSpPr>
          <p:nvPr userDrawn="1"/>
        </p:nvSpPr>
        <p:spPr bwMode="auto">
          <a:xfrm>
            <a:off x="7550827" y="6427031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6-6</a:t>
            </a:r>
          </a:p>
        </p:txBody>
      </p:sp>
    </p:spTree>
    <p:extLst>
      <p:ext uri="{BB962C8B-B14F-4D97-AF65-F5344CB8AC3E}">
        <p14:creationId xmlns:p14="http://schemas.microsoft.com/office/powerpoint/2010/main" val="13923118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86605"/>
            <a:ext cx="8208912" cy="82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9" y="1294668"/>
            <a:ext cx="7683192" cy="4942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9552" y="1108325"/>
            <a:ext cx="8280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532518"/>
            <a:ext cx="966653" cy="280858"/>
          </a:xfrm>
          <a:prstGeom prst="rect">
            <a:avLst/>
          </a:prstGeom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3" y="1"/>
            <a:ext cx="9141618" cy="1636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0" y="373429"/>
            <a:ext cx="571441" cy="6480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7884368" y="6423654"/>
            <a:ext cx="104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fld id="{6E780047-559A-489B-AA49-845F33210AB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57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CHAPTER06</a:t>
            </a:r>
            <a:br>
              <a:rPr lang="en-US" altLang="zh-TW" dirty="0" smtClean="0"/>
            </a:br>
            <a:r>
              <a:rPr lang="zh-TW" altLang="zh-TW" dirty="0" smtClean="0"/>
              <a:t>網路資源搜</a:t>
            </a:r>
            <a:r>
              <a:rPr lang="zh-TW" altLang="en-US" dirty="0" smtClean="0"/>
              <a:t>尋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6-1 </a:t>
            </a:r>
            <a:r>
              <a:rPr lang="zh-TW" altLang="en-US" dirty="0" smtClean="0"/>
              <a:t>認識搜尋引擎</a:t>
            </a:r>
          </a:p>
          <a:p>
            <a:r>
              <a:rPr lang="en-US" altLang="zh-TW" dirty="0" smtClean="0"/>
              <a:t>6-2 </a:t>
            </a:r>
            <a:r>
              <a:rPr lang="zh-TW" altLang="en-US" dirty="0" smtClean="0"/>
              <a:t>搜尋引擎的使用</a:t>
            </a:r>
          </a:p>
          <a:p>
            <a:r>
              <a:rPr lang="en-US" altLang="zh-TW" dirty="0" smtClean="0"/>
              <a:t>6-3 </a:t>
            </a:r>
            <a:r>
              <a:rPr lang="zh-TW" altLang="en-US" dirty="0" smtClean="0"/>
              <a:t>圖片</a:t>
            </a:r>
            <a:r>
              <a:rPr lang="zh-TW" altLang="en-US" dirty="0"/>
              <a:t>的搜尋</a:t>
            </a:r>
          </a:p>
          <a:p>
            <a:r>
              <a:rPr lang="en-US" altLang="zh-TW" cap="none" dirty="0" smtClean="0"/>
              <a:t>6-4 Google</a:t>
            </a:r>
            <a:r>
              <a:rPr lang="zh-TW" altLang="en-US" cap="none" dirty="0" smtClean="0"/>
              <a:t>地圖</a:t>
            </a:r>
          </a:p>
          <a:p>
            <a:r>
              <a:rPr lang="en-US" altLang="zh-TW" cap="none" dirty="0" smtClean="0"/>
              <a:t>6-5 Google</a:t>
            </a:r>
            <a:r>
              <a:rPr lang="zh-TW" altLang="en-US" cap="none" dirty="0" smtClean="0"/>
              <a:t>行程</a:t>
            </a:r>
          </a:p>
          <a:p>
            <a:r>
              <a:rPr lang="en-US" altLang="zh-TW" cap="none" dirty="0" smtClean="0"/>
              <a:t>6-6 Google</a:t>
            </a:r>
            <a:r>
              <a:rPr lang="zh-TW" altLang="en-US" cap="none" dirty="0" smtClean="0"/>
              <a:t>翻譯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6-5-2 </a:t>
            </a:r>
            <a:r>
              <a:rPr lang="zh-TW" altLang="en-US" dirty="0" smtClean="0"/>
              <a:t>找</a:t>
            </a:r>
            <a:r>
              <a:rPr lang="zh-TW" altLang="en-US" dirty="0"/>
              <a:t>航班、訂飯店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5804" y="2918646"/>
            <a:ext cx="5580424" cy="3352432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70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6-6-1	</a:t>
            </a:r>
            <a:r>
              <a:rPr lang="en-US" altLang="zh-TW" dirty="0" smtClean="0"/>
              <a:t> </a:t>
            </a:r>
            <a:r>
              <a:rPr lang="zh-TW" altLang="en-US" dirty="0" smtClean="0"/>
              <a:t>文字翻譯</a:t>
            </a:r>
            <a:endParaRPr lang="en-US" altLang="zh-TW" dirty="0"/>
          </a:p>
          <a:p>
            <a:r>
              <a:rPr lang="en-US" altLang="zh-TW" dirty="0"/>
              <a:t>6-6-2	</a:t>
            </a:r>
            <a:r>
              <a:rPr lang="en-US" altLang="zh-TW" dirty="0" smtClean="0"/>
              <a:t> </a:t>
            </a:r>
            <a:r>
              <a:rPr lang="zh-TW" altLang="en-US" dirty="0" smtClean="0"/>
              <a:t>文件翻譯</a:t>
            </a:r>
            <a:endParaRPr lang="en-US" altLang="zh-TW" dirty="0"/>
          </a:p>
          <a:p>
            <a:r>
              <a:rPr lang="en-US" altLang="zh-TW" dirty="0"/>
              <a:t>6-6-3	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網頁</a:t>
            </a:r>
            <a:r>
              <a:rPr lang="zh-TW" altLang="en-US" dirty="0"/>
              <a:t>全文翻譯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6-6 Google</a:t>
            </a:r>
            <a:r>
              <a:rPr lang="zh-TW" altLang="en-US" dirty="0"/>
              <a:t>翻譯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560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6-6-1 </a:t>
            </a:r>
            <a:r>
              <a:rPr lang="zh-TW" altLang="en-US" dirty="0"/>
              <a:t>文字翻譯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621" y="1295400"/>
            <a:ext cx="7027096" cy="49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220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6-6-3	</a:t>
            </a:r>
            <a:r>
              <a:rPr lang="zh-TW" altLang="en-US"/>
              <a:t>網頁全文翻譯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317350"/>
            <a:ext cx="7681912" cy="48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48889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2960" y="476672"/>
            <a:ext cx="7543800" cy="1440160"/>
          </a:xfrm>
        </p:spPr>
        <p:txBody>
          <a:bodyPr/>
          <a:lstStyle/>
          <a:p>
            <a:r>
              <a:rPr lang="en-US" altLang="zh-TW" dirty="0" smtClean="0"/>
              <a:t>6-1 </a:t>
            </a:r>
            <a:r>
              <a:rPr lang="zh-TW" altLang="en-US" dirty="0" smtClean="0"/>
              <a:t>認識搜尋引擎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6-1-1 </a:t>
            </a:r>
            <a:r>
              <a:rPr lang="zh-TW" altLang="en-US" dirty="0" smtClean="0"/>
              <a:t>搜尋引擎網站</a:t>
            </a:r>
            <a:endParaRPr lang="en-US" altLang="zh-TW" dirty="0" smtClean="0"/>
          </a:p>
          <a:p>
            <a:r>
              <a:rPr lang="en-US" altLang="zh-TW" dirty="0" smtClean="0"/>
              <a:t>6-1-2 </a:t>
            </a:r>
            <a:r>
              <a:rPr lang="zh-TW" altLang="en-US" dirty="0" smtClean="0"/>
              <a:t>搜尋引擎原理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7431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6-1-1 </a:t>
            </a:r>
            <a:r>
              <a:rPr lang="en-US" altLang="en-US" dirty="0" err="1" smtClean="0"/>
              <a:t>搜尋引擎</a:t>
            </a:r>
            <a:r>
              <a:rPr lang="zh-TW" altLang="en-US" dirty="0" smtClean="0"/>
              <a:t>網站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364" y="3148207"/>
            <a:ext cx="4127244" cy="241633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6097" y="3119879"/>
            <a:ext cx="4026712" cy="2472988"/>
          </a:xfrm>
          <a:prstGeom prst="rect">
            <a:avLst/>
          </a:prstGeom>
        </p:spPr>
      </p:pic>
      <p:sp>
        <p:nvSpPr>
          <p:cNvPr id="5" name="五邊形 4"/>
          <p:cNvSpPr/>
          <p:nvPr/>
        </p:nvSpPr>
        <p:spPr>
          <a:xfrm rot="20813934">
            <a:off x="284691" y="5324810"/>
            <a:ext cx="1858989" cy="40011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>
                <a:latin typeface="+mn-ea"/>
                <a:ea typeface="+mn-ea"/>
              </a:rPr>
              <a:t>Bing</a:t>
            </a:r>
            <a:r>
              <a:rPr lang="zh-TW" altLang="en-US" sz="2000" b="1" dirty="0">
                <a:latin typeface="+mn-ea"/>
                <a:ea typeface="+mn-ea"/>
              </a:rPr>
              <a:t>搜尋引擎</a:t>
            </a:r>
          </a:p>
        </p:txBody>
      </p:sp>
      <p:sp>
        <p:nvSpPr>
          <p:cNvPr id="10" name="五邊形 9"/>
          <p:cNvSpPr/>
          <p:nvPr/>
        </p:nvSpPr>
        <p:spPr>
          <a:xfrm rot="20958757">
            <a:off x="4796469" y="5564840"/>
            <a:ext cx="2198153" cy="400110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000" b="1" dirty="0" smtClean="0">
                <a:latin typeface="+mn-ea"/>
                <a:ea typeface="+mn-ea"/>
              </a:rPr>
              <a:t>Google</a:t>
            </a:r>
            <a:r>
              <a:rPr lang="zh-TW" altLang="en-US" sz="2000" b="1" dirty="0" smtClean="0">
                <a:latin typeface="+mn-ea"/>
                <a:ea typeface="+mn-ea"/>
              </a:rPr>
              <a:t>搜尋引擎</a:t>
            </a:r>
            <a:endParaRPr lang="zh-TW" altLang="en-US" sz="2000" b="1" dirty="0">
              <a:latin typeface="+mn-ea"/>
              <a:ea typeface="+mn-ea"/>
            </a:endParaRPr>
          </a:p>
        </p:txBody>
      </p:sp>
      <p:sp>
        <p:nvSpPr>
          <p:cNvPr id="4112" name="投影片編號版面配置區 41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476672"/>
            <a:ext cx="7543800" cy="144016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6-2 </a:t>
            </a:r>
            <a:r>
              <a:rPr lang="zh-TW" altLang="en-US" dirty="0" smtClean="0"/>
              <a:t>搜尋引擎的使用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altLang="zh-TW" dirty="0" smtClean="0"/>
              <a:t>6-2-1 </a:t>
            </a:r>
            <a:r>
              <a:rPr lang="zh-TW" altLang="en-US" dirty="0" smtClean="0"/>
              <a:t>關鍵字搜尋</a:t>
            </a:r>
            <a:endParaRPr lang="en-US" altLang="zh-TW" dirty="0" smtClean="0"/>
          </a:p>
          <a:p>
            <a:pPr marL="0" indent="0" eaLnBrk="1" hangingPunct="1">
              <a:buNone/>
            </a:pPr>
            <a:r>
              <a:rPr lang="en-US" altLang="zh-TW" dirty="0" smtClean="0"/>
              <a:t>6-2-2 </a:t>
            </a:r>
            <a:r>
              <a:rPr lang="zh-TW" altLang="en-US" dirty="0" smtClean="0"/>
              <a:t>詞組搜尋</a:t>
            </a:r>
          </a:p>
          <a:p>
            <a:pPr marL="0" indent="0" eaLnBrk="1" hangingPunct="1">
              <a:buNone/>
            </a:pPr>
            <a:r>
              <a:rPr lang="en-US" altLang="zh-TW" dirty="0" smtClean="0"/>
              <a:t>6-2-3 </a:t>
            </a:r>
            <a:r>
              <a:rPr lang="zh-TW" altLang="en-US" dirty="0" smtClean="0"/>
              <a:t>增加或刪除的搜尋技巧</a:t>
            </a:r>
          </a:p>
          <a:p>
            <a:pPr marL="0" indent="0" eaLnBrk="1" hangingPunct="1">
              <a:buNone/>
            </a:pPr>
            <a:r>
              <a:rPr lang="en-US" altLang="zh-TW" dirty="0" smtClean="0"/>
              <a:t>6-2-4 </a:t>
            </a:r>
            <a:r>
              <a:rPr lang="zh-TW" altLang="en-US" dirty="0" smtClean="0"/>
              <a:t>在特定網站上搜尋資料</a:t>
            </a:r>
          </a:p>
          <a:p>
            <a:pPr marL="0" indent="0" eaLnBrk="1" hangingPunct="1">
              <a:buNone/>
            </a:pPr>
            <a:r>
              <a:rPr lang="en-US" altLang="zh-TW" dirty="0" smtClean="0"/>
              <a:t>6-2-5 </a:t>
            </a:r>
            <a:r>
              <a:rPr lang="zh-TW" altLang="en-US" dirty="0" smtClean="0"/>
              <a:t>數字範圍搜尋</a:t>
            </a:r>
          </a:p>
          <a:p>
            <a:pPr marL="0" indent="0" eaLnBrk="1" hangingPunct="1">
              <a:buNone/>
            </a:pPr>
            <a:r>
              <a:rPr lang="en-US" altLang="zh-TW" dirty="0" smtClean="0"/>
              <a:t>6-2-6 </a:t>
            </a:r>
            <a:r>
              <a:rPr lang="zh-TW" altLang="en-US" dirty="0" smtClean="0"/>
              <a:t>搜尋特定檔案格式</a:t>
            </a:r>
            <a:endParaRPr lang="en-US" altLang="zh-TW" dirty="0" smtClean="0"/>
          </a:p>
          <a:p>
            <a:pPr marL="0" indent="0" eaLnBrk="1" hangingPunct="1">
              <a:buNone/>
            </a:pPr>
            <a:r>
              <a:rPr lang="en-US" altLang="zh-TW" dirty="0" smtClean="0"/>
              <a:t>6-2-7 </a:t>
            </a:r>
            <a:r>
              <a:rPr lang="zh-TW" altLang="en-US" dirty="0" smtClean="0"/>
              <a:t>搜尋專有名詞</a:t>
            </a:r>
            <a:endParaRPr lang="en-US" altLang="zh-TW" dirty="0" smtClean="0"/>
          </a:p>
          <a:p>
            <a:r>
              <a:rPr lang="en-US" altLang="zh-TW" dirty="0" smtClean="0"/>
              <a:t>6-2-8 </a:t>
            </a:r>
            <a:r>
              <a:rPr lang="zh-TW" altLang="en-US" dirty="0" smtClean="0"/>
              <a:t>以</a:t>
            </a:r>
            <a:r>
              <a:rPr lang="zh-TW" altLang="en-US" dirty="0"/>
              <a:t>時間區隔搜尋</a:t>
            </a:r>
            <a:endParaRPr lang="en-US" altLang="zh-TW" dirty="0" smtClean="0"/>
          </a:p>
          <a:p>
            <a:r>
              <a:rPr lang="en-US" altLang="zh-TW" dirty="0"/>
              <a:t>6-2-9 </a:t>
            </a:r>
            <a:r>
              <a:rPr lang="zh-TW" altLang="en-US" dirty="0"/>
              <a:t>安全搜尋設定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TW" dirty="0" smtClean="0"/>
              <a:t>6-4-1 </a:t>
            </a:r>
            <a:r>
              <a:rPr lang="zh-TW" altLang="en-US" dirty="0" smtClean="0"/>
              <a:t>地理位置搜尋</a:t>
            </a:r>
          </a:p>
          <a:p>
            <a:r>
              <a:rPr lang="en-US" altLang="zh-TW" dirty="0"/>
              <a:t>6-4-2	</a:t>
            </a:r>
            <a:r>
              <a:rPr lang="en-US" altLang="zh-TW" dirty="0" smtClean="0"/>
              <a:t> </a:t>
            </a:r>
            <a:r>
              <a:rPr lang="zh-TW" altLang="en-US" dirty="0" smtClean="0"/>
              <a:t>搜尋</a:t>
            </a:r>
            <a:r>
              <a:rPr lang="zh-TW" altLang="en-US" dirty="0"/>
              <a:t>週邊餐廳、飯店或</a:t>
            </a:r>
            <a:r>
              <a:rPr lang="zh-TW" altLang="en-US" dirty="0" smtClean="0"/>
              <a:t>酒吧</a:t>
            </a:r>
            <a:endParaRPr lang="en-US" altLang="zh-TW" dirty="0"/>
          </a:p>
          <a:p>
            <a:r>
              <a:rPr lang="en-US" altLang="zh-TW" dirty="0"/>
              <a:t>6-4-3	</a:t>
            </a:r>
            <a:r>
              <a:rPr lang="en-US" altLang="zh-TW" dirty="0" smtClean="0"/>
              <a:t> </a:t>
            </a:r>
            <a:r>
              <a:rPr lang="zh-TW" altLang="en-US" dirty="0" smtClean="0"/>
              <a:t>路線規劃</a:t>
            </a:r>
            <a:endParaRPr lang="en-US" altLang="zh-TW" dirty="0"/>
          </a:p>
          <a:p>
            <a:r>
              <a:rPr lang="en-US" altLang="zh-TW" cap="none" dirty="0" smtClean="0"/>
              <a:t>6-4-4 </a:t>
            </a:r>
            <a:r>
              <a:rPr lang="zh-TW" altLang="en-US" cap="none" dirty="0" smtClean="0"/>
              <a:t>在行動裝置上使用</a:t>
            </a:r>
            <a:r>
              <a:rPr lang="en-US" altLang="zh-TW" cap="none" dirty="0" smtClean="0"/>
              <a:t>Google Maps</a:t>
            </a:r>
            <a:endParaRPr lang="zh-TW" altLang="en-US" cap="none" dirty="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6-4 Google</a:t>
            </a:r>
            <a:r>
              <a:rPr lang="zh-TW" altLang="en-US" dirty="0" smtClean="0"/>
              <a:t>地圖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1412776"/>
            <a:ext cx="7632848" cy="458542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6-4-2 </a:t>
            </a:r>
            <a:r>
              <a:rPr lang="zh-TW" altLang="en-US" dirty="0"/>
              <a:t>搜尋週邊餐廳、飯店或酒吧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37804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/>
              <a:t>6-4-4</a:t>
            </a:r>
            <a:r>
              <a:rPr lang="zh-TW" altLang="en-US" sz="3600" dirty="0" smtClean="0"/>
              <a:t>在行動裝置上使用</a:t>
            </a:r>
            <a:r>
              <a:rPr lang="en-US" altLang="zh-TW" sz="3600" dirty="0" smtClean="0"/>
              <a:t>Google Maps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C7EC0-6DAA-4391-9864-F45CE2AB64E0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650901"/>
            <a:ext cx="7681912" cy="42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07216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6-5-1 </a:t>
            </a:r>
            <a:r>
              <a:rPr lang="zh-TW" altLang="en-US" dirty="0" smtClean="0"/>
              <a:t>找行程</a:t>
            </a:r>
            <a:endParaRPr lang="en-US" altLang="zh-TW" dirty="0"/>
          </a:p>
          <a:p>
            <a:r>
              <a:rPr lang="en-US" altLang="zh-TW" dirty="0" smtClean="0"/>
              <a:t>6-5-2 </a:t>
            </a:r>
            <a:r>
              <a:rPr lang="zh-TW" altLang="en-US" dirty="0" smtClean="0"/>
              <a:t>找</a:t>
            </a:r>
            <a:r>
              <a:rPr lang="zh-TW" altLang="en-US" dirty="0"/>
              <a:t>航班、訂飯店</a:t>
            </a:r>
            <a:endParaRPr lang="zh-TW" altLang="en-US" dirty="0" smtClean="0"/>
          </a:p>
        </p:txBody>
      </p:sp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6-5 Google</a:t>
            </a:r>
            <a:r>
              <a:rPr lang="zh-TW" altLang="en-US" dirty="0" smtClean="0"/>
              <a:t>行程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458895"/>
            <a:ext cx="7681912" cy="4614897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6-5-1 </a:t>
            </a:r>
            <a:r>
              <a:rPr lang="zh-TW" altLang="en-US" dirty="0" smtClean="0"/>
              <a:t>找</a:t>
            </a:r>
            <a:r>
              <a:rPr lang="zh-TW" altLang="en-US" dirty="0"/>
              <a:t>行程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3729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網際網路">
  <a:themeElements>
    <a:clrScheme name="自訂 9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8EBEF"/>
      </a:hlink>
      <a:folHlink>
        <a:srgbClr val="A0ACB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網際網路" id="{FABB4132-AA0F-4E3C-9BDF-A07398F176C6}" vid="{AC836B48-41DA-43FC-A0ED-EFD37F911F2C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網際網路</Template>
  <TotalTime>1877</TotalTime>
  <Words>150</Words>
  <Application>Microsoft Office PowerPoint</Application>
  <PresentationFormat>如螢幕大小 (4:3)</PresentationFormat>
  <Paragraphs>53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網際網路</vt:lpstr>
      <vt:lpstr>CHAPTER06 網路資源搜尋</vt:lpstr>
      <vt:lpstr>6-1 認識搜尋引擎</vt:lpstr>
      <vt:lpstr>6-1-1 搜尋引擎網站</vt:lpstr>
      <vt:lpstr>6-2 搜尋引擎的使用</vt:lpstr>
      <vt:lpstr>6-4 Google地圖</vt:lpstr>
      <vt:lpstr>6-4-2 搜尋週邊餐廳、飯店或酒吧</vt:lpstr>
      <vt:lpstr>6-4-4在行動裝置上使用Google Maps</vt:lpstr>
      <vt:lpstr>6-5 Google行程</vt:lpstr>
      <vt:lpstr>6-5-1 找行程</vt:lpstr>
      <vt:lpstr>6-5-2 找航班、訂飯店</vt:lpstr>
      <vt:lpstr>6-6 Google翻譯</vt:lpstr>
      <vt:lpstr>6-6-1 文字翻譯</vt:lpstr>
      <vt:lpstr>6-6-3 網頁全文翻譯</vt:lpstr>
    </vt:vector>
  </TitlesOfParts>
  <Company>chwa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CHAPTER06</dc:title>
  <dc:creator>王小桃</dc:creator>
  <cp:lastModifiedBy>chwa</cp:lastModifiedBy>
  <cp:revision>97</cp:revision>
  <dcterms:created xsi:type="dcterms:W3CDTF">2011-03-29T08:04:00Z</dcterms:created>
  <dcterms:modified xsi:type="dcterms:W3CDTF">2020-05-06T04:24:21Z</dcterms:modified>
</cp:coreProperties>
</file>