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321" r:id="rId3"/>
    <p:sldId id="323" r:id="rId4"/>
    <p:sldId id="335" r:id="rId5"/>
    <p:sldId id="336" r:id="rId6"/>
    <p:sldId id="339" r:id="rId7"/>
    <p:sldId id="342" r:id="rId8"/>
    <p:sldId id="344" r:id="rId9"/>
    <p:sldId id="345" r:id="rId10"/>
    <p:sldId id="347" r:id="rId11"/>
    <p:sldId id="349" r:id="rId12"/>
    <p:sldId id="352" r:id="rId13"/>
    <p:sldId id="353" r:id="rId14"/>
    <p:sldId id="354" r:id="rId15"/>
    <p:sldId id="357" r:id="rId16"/>
    <p:sldId id="364" r:id="rId17"/>
    <p:sldId id="372" r:id="rId18"/>
    <p:sldId id="294" r:id="rId19"/>
    <p:sldId id="393" r:id="rId20"/>
    <p:sldId id="377" r:id="rId21"/>
    <p:sldId id="380" r:id="rId22"/>
    <p:sldId id="392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C6D2139B-A5D7-46CA-BE63-5E2251C7AB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D2139B-A5D7-46CA-BE63-5E2251C7ABE3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1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3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3.xml"/><Relationship Id="rId4" Type="http://schemas.openxmlformats.org/officeDocument/2006/relationships/slide" Target="../slides/sl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092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9932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0881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7400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9-2</a:t>
            </a:r>
          </a:p>
        </p:txBody>
      </p:sp>
      <p:sp>
        <p:nvSpPr>
          <p:cNvPr id="10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95415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9-3</a:t>
            </a:r>
          </a:p>
        </p:txBody>
      </p:sp>
      <p:sp>
        <p:nvSpPr>
          <p:cNvPr id="11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2883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9-4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788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10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B5B440C-C69E-45E4-97D1-594DCECE804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3570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3570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2622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9-1</a:t>
            </a:r>
          </a:p>
        </p:txBody>
      </p:sp>
      <p:sp>
        <p:nvSpPr>
          <p:cNvPr id="13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40089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9-2</a:t>
            </a:r>
          </a:p>
        </p:txBody>
      </p:sp>
      <p:sp>
        <p:nvSpPr>
          <p:cNvPr id="14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8105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9-3</a:t>
            </a:r>
          </a:p>
        </p:txBody>
      </p:sp>
      <p:sp>
        <p:nvSpPr>
          <p:cNvPr id="15" name="Text Box 19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5572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9-4</a:t>
            </a:r>
          </a:p>
        </p:txBody>
      </p:sp>
    </p:spTree>
    <p:extLst>
      <p:ext uri="{BB962C8B-B14F-4D97-AF65-F5344CB8AC3E}">
        <p14:creationId xmlns:p14="http://schemas.microsoft.com/office/powerpoint/2010/main" val="1742756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948264" y="64236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7F9627A2-45B9-4EBE-BC8D-460EF811C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y9WtFDDy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CHAPTER09</a:t>
            </a:r>
            <a:br>
              <a:rPr lang="en-US" altLang="zh-TW" dirty="0" smtClean="0"/>
            </a:br>
            <a:r>
              <a:rPr lang="zh-TW" altLang="en-US" dirty="0"/>
              <a:t>雲端運算與雲端服務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雲端</a:t>
            </a:r>
            <a:r>
              <a:rPr lang="zh-TW" altLang="en-US" dirty="0"/>
              <a:t>運算</a:t>
            </a:r>
          </a:p>
          <a:p>
            <a:r>
              <a:rPr lang="en-US" altLang="zh-TW" dirty="0" smtClean="0"/>
              <a:t>9-2 </a:t>
            </a:r>
            <a:r>
              <a:rPr lang="zh-TW" altLang="en-US" dirty="0" smtClean="0"/>
              <a:t>邊緣</a:t>
            </a:r>
            <a:r>
              <a:rPr lang="zh-TW" altLang="en-US" dirty="0"/>
              <a:t>運算與霧運算</a:t>
            </a:r>
          </a:p>
          <a:p>
            <a:r>
              <a:rPr lang="en-US" altLang="zh-TW" dirty="0" smtClean="0"/>
              <a:t>9-3 </a:t>
            </a:r>
            <a:r>
              <a:rPr lang="zh-TW" altLang="en-US" dirty="0" smtClean="0"/>
              <a:t>雲端</a:t>
            </a:r>
            <a:r>
              <a:rPr lang="zh-TW" altLang="en-US" dirty="0"/>
              <a:t>服務</a:t>
            </a:r>
          </a:p>
          <a:p>
            <a:r>
              <a:rPr lang="en-US" altLang="zh-TW" dirty="0" smtClean="0"/>
              <a:t>9-4 </a:t>
            </a:r>
            <a:r>
              <a:rPr lang="zh-TW" altLang="en-US" dirty="0" smtClean="0"/>
              <a:t>雲端</a:t>
            </a:r>
            <a:r>
              <a:rPr lang="zh-TW" altLang="en-US" dirty="0"/>
              <a:t>工具軟體</a:t>
            </a:r>
            <a:endParaRPr lang="en-US" altLang="zh-TW" cap="none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76" y="1295400"/>
            <a:ext cx="7580186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9-3-1	</a:t>
            </a:r>
            <a:r>
              <a:rPr lang="zh-TW" altLang="en-US" dirty="0"/>
              <a:t>基礎設施即服務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00151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4957" y="1887975"/>
            <a:ext cx="6500423" cy="375673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9-3-2 </a:t>
            </a:r>
            <a:r>
              <a:rPr lang="zh-TW" altLang="en-US" dirty="0"/>
              <a:t>平台即服務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80914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578" y="1730249"/>
            <a:ext cx="6485182" cy="407218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9-3-3 </a:t>
            </a:r>
            <a:r>
              <a:rPr lang="zh-TW" altLang="en-US" dirty="0" smtClean="0"/>
              <a:t>軟體即</a:t>
            </a:r>
            <a:r>
              <a:rPr lang="zh-TW" altLang="en-US" dirty="0"/>
              <a:t>服務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93742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cap="none" dirty="0" smtClean="0"/>
              <a:t>9-4-1	</a:t>
            </a:r>
            <a:r>
              <a:rPr lang="zh-TW" altLang="en-US" cap="none" dirty="0" smtClean="0"/>
              <a:t>雲端硬碟</a:t>
            </a:r>
            <a:endParaRPr lang="en-US" altLang="zh-TW" cap="none" dirty="0" smtClean="0"/>
          </a:p>
          <a:p>
            <a:r>
              <a:rPr lang="en-US" altLang="zh-TW" cap="none" dirty="0" smtClean="0"/>
              <a:t>9-4-2	</a:t>
            </a:r>
            <a:r>
              <a:rPr lang="zh-TW" altLang="en-US" cap="none" dirty="0" smtClean="0"/>
              <a:t>雲端辦公室軟體</a:t>
            </a:r>
            <a:endParaRPr lang="en-US" altLang="zh-TW" cap="none" dirty="0" smtClean="0"/>
          </a:p>
          <a:p>
            <a:r>
              <a:rPr lang="en-US" altLang="zh-TW" cap="none" dirty="0" smtClean="0"/>
              <a:t>9-4-3	Google</a:t>
            </a:r>
            <a:r>
              <a:rPr lang="zh-TW" altLang="en-US" cap="none" dirty="0" smtClean="0"/>
              <a:t>表單</a:t>
            </a:r>
            <a:endParaRPr lang="en-US" altLang="zh-TW" cap="none" dirty="0" smtClean="0"/>
          </a:p>
          <a:p>
            <a:r>
              <a:rPr lang="en-US" altLang="zh-TW" cap="none" dirty="0" smtClean="0"/>
              <a:t>9-4-4	Google</a:t>
            </a:r>
            <a:r>
              <a:rPr lang="zh-TW" altLang="en-US" cap="none" dirty="0" smtClean="0"/>
              <a:t>協作平台</a:t>
            </a:r>
            <a:endParaRPr lang="en-US" altLang="zh-TW" cap="none" dirty="0" smtClean="0"/>
          </a:p>
          <a:p>
            <a:r>
              <a:rPr lang="en-US" altLang="zh-TW" cap="none" dirty="0" smtClean="0"/>
              <a:t>9-4-5	Google</a:t>
            </a:r>
            <a:r>
              <a:rPr lang="zh-TW" altLang="en-US" cap="none" dirty="0" smtClean="0"/>
              <a:t>日曆</a:t>
            </a:r>
            <a:endParaRPr lang="en-US" altLang="zh-TW" cap="none" dirty="0" smtClean="0"/>
          </a:p>
          <a:p>
            <a:r>
              <a:rPr lang="en-US" altLang="zh-TW" cap="none" dirty="0" smtClean="0"/>
              <a:t>9-4-6	</a:t>
            </a:r>
            <a:r>
              <a:rPr lang="zh-TW" altLang="en-US" cap="none" dirty="0" smtClean="0"/>
              <a:t>線上影像處理軟體	</a:t>
            </a:r>
            <a:endParaRPr lang="en-US" altLang="zh-TW" cap="none" dirty="0" smtClean="0"/>
          </a:p>
          <a:p>
            <a:r>
              <a:rPr lang="en-US" altLang="zh-TW" cap="none" dirty="0" smtClean="0"/>
              <a:t>9-4-7	</a:t>
            </a:r>
            <a:r>
              <a:rPr lang="zh-TW" altLang="en-US" cap="none" dirty="0" smtClean="0"/>
              <a:t>雲端記事本─</a:t>
            </a:r>
            <a:r>
              <a:rPr lang="en-US" altLang="zh-TW" cap="none" dirty="0" smtClean="0"/>
              <a:t>Evernote</a:t>
            </a:r>
          </a:p>
          <a:p>
            <a:r>
              <a:rPr lang="en-US" altLang="zh-TW" cap="none" dirty="0" smtClean="0"/>
              <a:t>9-4-8	</a:t>
            </a:r>
            <a:r>
              <a:rPr lang="zh-TW" altLang="en-US" cap="none" dirty="0" smtClean="0"/>
              <a:t>雲端相簿</a:t>
            </a:r>
            <a:endParaRPr lang="zh-TW" altLang="en-US" cap="none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雲端</a:t>
            </a:r>
            <a:r>
              <a:rPr lang="zh-TW" altLang="en-US" dirty="0"/>
              <a:t>工具軟體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5064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35" y="1577568"/>
            <a:ext cx="7284067" cy="437755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9-4-1 </a:t>
            </a:r>
            <a:r>
              <a:rPr lang="zh-TW" altLang="en-US" dirty="0"/>
              <a:t>雲端硬碟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24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67" y="1523854"/>
            <a:ext cx="7540403" cy="448498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9-4-2 </a:t>
            </a:r>
            <a:r>
              <a:rPr lang="zh-TW" altLang="en-US" dirty="0"/>
              <a:t>雲端辦公室軟體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49132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306" y="1379769"/>
            <a:ext cx="7291725" cy="477315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9-4-3 Google</a:t>
            </a:r>
            <a:r>
              <a:rPr lang="zh-TW" altLang="en-US" dirty="0"/>
              <a:t>表單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77382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566021"/>
            <a:ext cx="7681912" cy="440064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9-4-4</a:t>
            </a:r>
            <a:r>
              <a:rPr lang="en-US" altLang="zh-TW" dirty="0"/>
              <a:t>	Google</a:t>
            </a:r>
            <a:r>
              <a:rPr lang="zh-TW" altLang="en-US" dirty="0"/>
              <a:t>協作平台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62103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81591"/>
            <a:ext cx="7681912" cy="4569505"/>
          </a:xfrm>
          <a:prstGeom prst="rect">
            <a:avLst/>
          </a:prstGeom>
        </p:spPr>
      </p:pic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9-4-5 Google</a:t>
            </a:r>
            <a:r>
              <a:rPr lang="zh-TW" altLang="en-US" dirty="0"/>
              <a:t>日曆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DB5B440C-C69E-45E4-97D1-594DCECE804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43268"/>
            <a:ext cx="7681912" cy="464615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9-4-6	</a:t>
            </a:r>
            <a:r>
              <a:rPr lang="zh-TW" altLang="en-US" dirty="0"/>
              <a:t>線上影像處理軟體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521683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9-1-1 </a:t>
            </a:r>
            <a:r>
              <a:rPr lang="zh-TW" altLang="en-US" dirty="0" smtClean="0"/>
              <a:t>認識</a:t>
            </a:r>
            <a:r>
              <a:rPr lang="zh-TW" altLang="en-US" dirty="0"/>
              <a:t>雲端</a:t>
            </a:r>
            <a:r>
              <a:rPr lang="zh-TW" altLang="en-US" dirty="0" smtClean="0"/>
              <a:t>運算</a:t>
            </a:r>
            <a:endParaRPr lang="en-US" altLang="zh-TW" dirty="0"/>
          </a:p>
          <a:p>
            <a:r>
              <a:rPr lang="en-US" altLang="zh-TW" dirty="0" smtClean="0"/>
              <a:t>9-1-2 </a:t>
            </a:r>
            <a:r>
              <a:rPr lang="zh-TW" altLang="en-US" dirty="0" smtClean="0"/>
              <a:t>雲端</a:t>
            </a:r>
            <a:r>
              <a:rPr lang="zh-TW" altLang="en-US" dirty="0"/>
              <a:t>運算的</a:t>
            </a:r>
            <a:r>
              <a:rPr lang="zh-TW" altLang="en-US" dirty="0" smtClean="0"/>
              <a:t>特徵</a:t>
            </a:r>
            <a:endParaRPr lang="en-US" altLang="zh-TW" dirty="0"/>
          </a:p>
          <a:p>
            <a:r>
              <a:rPr lang="en-US" altLang="zh-TW" dirty="0" smtClean="0"/>
              <a:t>9-1-3 </a:t>
            </a:r>
            <a:r>
              <a:rPr lang="zh-TW" altLang="en-US" dirty="0" smtClean="0"/>
              <a:t>雲端</a:t>
            </a:r>
            <a:r>
              <a:rPr lang="zh-TW" altLang="en-US" dirty="0"/>
              <a:t>運算的部署模型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雲端運算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6996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76" y="1295400"/>
            <a:ext cx="7586786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9-4-7	</a:t>
            </a:r>
            <a:r>
              <a:rPr lang="zh-TW" altLang="en-US" dirty="0"/>
              <a:t>雲端記事本─</a:t>
            </a:r>
            <a:r>
              <a:rPr lang="en-US" altLang="zh-TW" dirty="0"/>
              <a:t>Evernote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30244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987" y="1295400"/>
            <a:ext cx="7264363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9-4-8</a:t>
            </a:r>
            <a:r>
              <a:rPr lang="en-US" altLang="zh-TW" dirty="0"/>
              <a:t>	</a:t>
            </a:r>
            <a:r>
              <a:rPr lang="zh-TW" altLang="en-US" dirty="0"/>
              <a:t>雲端相簿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612348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1833" y="1678283"/>
            <a:ext cx="4526672" cy="417612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資料中心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37617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9-1-1</a:t>
            </a:r>
            <a:r>
              <a:rPr lang="zh-TW" altLang="en-US" dirty="0" smtClean="0"/>
              <a:t> 認識雲端運算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F2EA-EAEC-4B3F-B295-6CF819865E7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五邊形 7"/>
          <p:cNvSpPr/>
          <p:nvPr/>
        </p:nvSpPr>
        <p:spPr>
          <a:xfrm rot="1974156">
            <a:off x="477748" y="2345904"/>
            <a:ext cx="1523673" cy="707886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雲端的未來運用</a:t>
            </a:r>
            <a:endParaRPr lang="zh-TW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1196752"/>
            <a:ext cx="5654854" cy="4832446"/>
          </a:xfrm>
          <a:prstGeom prst="rect">
            <a:avLst/>
          </a:prstGeom>
        </p:spPr>
      </p:pic>
      <p:pic>
        <p:nvPicPr>
          <p:cNvPr id="7" name="圖片 6">
            <a:hlinkClick r:id="rId3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3496" y="3024163"/>
            <a:ext cx="1409659" cy="14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164" y="1880230"/>
            <a:ext cx="6348010" cy="3772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9-1-3</a:t>
            </a:r>
            <a:r>
              <a:rPr lang="zh-TW" altLang="en-US" dirty="0" smtClean="0"/>
              <a:t> 雲端運算的部署模型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1800" y="6448425"/>
            <a:ext cx="984250" cy="365125"/>
          </a:xfrm>
        </p:spPr>
        <p:txBody>
          <a:bodyPr/>
          <a:lstStyle/>
          <a:p>
            <a:fld id="{2136F2EA-EAEC-4B3F-B295-6CF819865E7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367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9-2-1 </a:t>
            </a:r>
            <a:r>
              <a:rPr lang="zh-TW" altLang="en-US" dirty="0" smtClean="0"/>
              <a:t>邊緣運算</a:t>
            </a:r>
            <a:endParaRPr lang="en-US" altLang="zh-TW" dirty="0"/>
          </a:p>
          <a:p>
            <a:r>
              <a:rPr lang="en-US" altLang="zh-TW" dirty="0" smtClean="0"/>
              <a:t>9-2-2 </a:t>
            </a:r>
            <a:r>
              <a:rPr lang="zh-TW" altLang="en-US" dirty="0" smtClean="0"/>
              <a:t>霧</a:t>
            </a:r>
            <a:r>
              <a:rPr lang="zh-TW" altLang="en-US" dirty="0"/>
              <a:t>運算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 smtClean="0"/>
              <a:t>邊緣</a:t>
            </a:r>
            <a:r>
              <a:rPr lang="zh-TW" altLang="en-US" dirty="0"/>
              <a:t>運算與霧運算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26580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474" y="1903092"/>
            <a:ext cx="6119390" cy="372650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9-2-1	</a:t>
            </a:r>
            <a:r>
              <a:rPr lang="zh-TW" altLang="en-US" dirty="0"/>
              <a:t>邊緣運算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80468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600" y="1556792"/>
            <a:ext cx="7285351" cy="419136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9-2-2	</a:t>
            </a:r>
            <a:r>
              <a:rPr lang="zh-TW" altLang="en-US" dirty="0"/>
              <a:t>霧運算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01218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9-3-1 </a:t>
            </a:r>
            <a:r>
              <a:rPr lang="zh-TW" altLang="en-US" dirty="0" smtClean="0"/>
              <a:t>基礎</a:t>
            </a:r>
            <a:r>
              <a:rPr lang="zh-TW" altLang="en-US" dirty="0"/>
              <a:t>設施即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r>
              <a:rPr lang="en-US" altLang="zh-TW" dirty="0" smtClean="0"/>
              <a:t>9-3-2 </a:t>
            </a:r>
            <a:r>
              <a:rPr lang="zh-TW" altLang="en-US" dirty="0" smtClean="0"/>
              <a:t>平台</a:t>
            </a:r>
            <a:r>
              <a:rPr lang="zh-TW" altLang="en-US" dirty="0"/>
              <a:t>即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r>
              <a:rPr lang="en-US" altLang="zh-TW" dirty="0" smtClean="0"/>
              <a:t>9-3-3 </a:t>
            </a:r>
            <a:r>
              <a:rPr lang="zh-TW" altLang="en-US" dirty="0" smtClean="0"/>
              <a:t>軟體</a:t>
            </a:r>
            <a:r>
              <a:rPr lang="zh-TW" altLang="en-US" dirty="0"/>
              <a:t>即服務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雲端</a:t>
            </a:r>
            <a:r>
              <a:rPr lang="zh-TW" altLang="en-US" dirty="0"/>
              <a:t>服務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FD1FA-F5B6-4BEC-BBEB-02AA6D6A4CC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4703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885" y="1651610"/>
            <a:ext cx="4930567" cy="422946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 </a:t>
            </a:r>
            <a:r>
              <a:rPr lang="zh-TW" altLang="en-US" dirty="0"/>
              <a:t>雲端服務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54711-405E-49FB-B354-E7324676B36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0165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1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2224</TotalTime>
  <Words>137</Words>
  <Application>Microsoft Office PowerPoint</Application>
  <PresentationFormat>如螢幕大小 (4:3)</PresentationFormat>
  <Paragraphs>65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網際網路</vt:lpstr>
      <vt:lpstr>CHAPTER09 雲端運算與雲端服務</vt:lpstr>
      <vt:lpstr>9-1 雲端運算</vt:lpstr>
      <vt:lpstr>9-1-1 認識雲端運算</vt:lpstr>
      <vt:lpstr>9-1-3 雲端運算的部署模型</vt:lpstr>
      <vt:lpstr>9-2 邊緣運算與霧運算</vt:lpstr>
      <vt:lpstr>9-2-1 邊緣運算</vt:lpstr>
      <vt:lpstr>9-2-2 霧運算</vt:lpstr>
      <vt:lpstr>9-3 雲端服務</vt:lpstr>
      <vt:lpstr>9-3 雲端服務</vt:lpstr>
      <vt:lpstr>9-3-1 基礎設施即服務</vt:lpstr>
      <vt:lpstr>9-3-2 平台即服務</vt:lpstr>
      <vt:lpstr>9-3-3 軟體即服務</vt:lpstr>
      <vt:lpstr>9-4 雲端工具軟體</vt:lpstr>
      <vt:lpstr>9-4-1 雲端硬碟</vt:lpstr>
      <vt:lpstr>9-4-2 雲端辦公室軟體</vt:lpstr>
      <vt:lpstr>9-4-3 Google表單</vt:lpstr>
      <vt:lpstr>9-4-4 Google協作平台</vt:lpstr>
      <vt:lpstr>9-4-5 Google日曆</vt:lpstr>
      <vt:lpstr>9-4-6 線上影像處理軟體</vt:lpstr>
      <vt:lpstr>9-4-7 雲端記事本─Evernote</vt:lpstr>
      <vt:lpstr>9-4-8 雲端相簿</vt:lpstr>
      <vt:lpstr>資料中心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王小桃</dc:creator>
  <cp:lastModifiedBy>chwa</cp:lastModifiedBy>
  <cp:revision>102</cp:revision>
  <dcterms:created xsi:type="dcterms:W3CDTF">2011-03-29T08:04:00Z</dcterms:created>
  <dcterms:modified xsi:type="dcterms:W3CDTF">2020-05-06T04:25:34Z</dcterms:modified>
</cp:coreProperties>
</file>