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6B99-B0E5-48BF-8BCA-6184355AB9B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6FEB-1A97-4986-B2B0-8506A9468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49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6B99-B0E5-48BF-8BCA-6184355AB9B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6FEB-1A97-4986-B2B0-8506A9468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35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6B99-B0E5-48BF-8BCA-6184355AB9B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6FEB-1A97-4986-B2B0-8506A94683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87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6B99-B0E5-48BF-8BCA-6184355AB9B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6FEB-1A97-4986-B2B0-8506A9468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43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6B99-B0E5-48BF-8BCA-6184355AB9B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6FEB-1A97-4986-B2B0-8506A94683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441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6B99-B0E5-48BF-8BCA-6184355AB9B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6FEB-1A97-4986-B2B0-8506A9468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00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6B99-B0E5-48BF-8BCA-6184355AB9B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6FEB-1A97-4986-B2B0-8506A9468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520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6B99-B0E5-48BF-8BCA-6184355AB9B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6FEB-1A97-4986-B2B0-8506A9468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5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6B99-B0E5-48BF-8BCA-6184355AB9B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6FEB-1A97-4986-B2B0-8506A9468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31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6B99-B0E5-48BF-8BCA-6184355AB9B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6FEB-1A97-4986-B2B0-8506A9468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20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6B99-B0E5-48BF-8BCA-6184355AB9B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6FEB-1A97-4986-B2B0-8506A9468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23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6B99-B0E5-48BF-8BCA-6184355AB9B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6FEB-1A97-4986-B2B0-8506A9468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75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6B99-B0E5-48BF-8BCA-6184355AB9B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6FEB-1A97-4986-B2B0-8506A9468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96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6B99-B0E5-48BF-8BCA-6184355AB9B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6FEB-1A97-4986-B2B0-8506A9468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80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6B99-B0E5-48BF-8BCA-6184355AB9B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6FEB-1A97-4986-B2B0-8506A9468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45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6B99-B0E5-48BF-8BCA-6184355AB9B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6FEB-1A97-4986-B2B0-8506A9468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8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6B99-B0E5-48BF-8BCA-6184355AB9B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636FEB-1A97-4986-B2B0-8506A9468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6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96ECB44-0307-4B8F-B2AC-E4F020AD2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警車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C3E21F-771A-464B-B82F-2B4657F32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35" y="1605425"/>
            <a:ext cx="2408129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9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0680B-61D1-4560-A3F4-101DB0F0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新增角色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D30EE56-9F7F-44A1-BED4-8E0D1DB88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243" y="1432006"/>
            <a:ext cx="6738730" cy="5273097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1E065476-141E-4F31-9245-C490F727807C}"/>
              </a:ext>
            </a:extLst>
          </p:cNvPr>
          <p:cNvSpPr/>
          <p:nvPr/>
        </p:nvSpPr>
        <p:spPr>
          <a:xfrm rot="10602776">
            <a:off x="4454849" y="4118251"/>
            <a:ext cx="238539" cy="427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4F071DF-223B-451B-B8E5-D41CA9387EA5}"/>
              </a:ext>
            </a:extLst>
          </p:cNvPr>
          <p:cNvSpPr/>
          <p:nvPr/>
        </p:nvSpPr>
        <p:spPr>
          <a:xfrm>
            <a:off x="7643192" y="1711739"/>
            <a:ext cx="467139" cy="437321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E55D014-B48F-467E-A778-84B9CA2AD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647" y="4508914"/>
            <a:ext cx="286537" cy="45724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8116E64-16AD-45A5-93F7-BA0E18983173}"/>
              </a:ext>
            </a:extLst>
          </p:cNvPr>
          <p:cNvSpPr txBox="1"/>
          <p:nvPr/>
        </p:nvSpPr>
        <p:spPr>
          <a:xfrm>
            <a:off x="4353340" y="4552121"/>
            <a:ext cx="2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32A824-A9EE-47EC-B8A5-172CA20403BB}"/>
              </a:ext>
            </a:extLst>
          </p:cNvPr>
          <p:cNvSpPr txBox="1"/>
          <p:nvPr/>
        </p:nvSpPr>
        <p:spPr>
          <a:xfrm>
            <a:off x="7727674" y="2149060"/>
            <a:ext cx="2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3F1CEB-8E27-41BA-9D08-0CB91283425E}"/>
              </a:ext>
            </a:extLst>
          </p:cNvPr>
          <p:cNvSpPr txBox="1"/>
          <p:nvPr/>
        </p:nvSpPr>
        <p:spPr>
          <a:xfrm>
            <a:off x="3202203" y="4966154"/>
            <a:ext cx="35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4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6B66C-BB17-4791-A368-98F9BBAA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警燈設計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F1146AE-09D8-4213-9F76-CF182FABA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184" y="1404432"/>
            <a:ext cx="6560510" cy="50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3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23598-B985-497F-A3F2-69FF8C9E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下載擴充積木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3E65506-DA54-4380-A4FA-253E59ADE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539" y="1312803"/>
            <a:ext cx="9460847" cy="507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0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C0EE3-2894-4C20-851B-CBFC1753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新增擴充積木至</a:t>
            </a:r>
            <a:r>
              <a:rPr lang="en-US" altLang="zh-TW" dirty="0"/>
              <a:t>Scratch</a:t>
            </a:r>
            <a:br>
              <a:rPr lang="en-US" altLang="zh-TW" dirty="0"/>
            </a:br>
            <a:r>
              <a:rPr lang="zh-TW" altLang="en-US" dirty="0"/>
              <a:t>按住</a:t>
            </a:r>
            <a:r>
              <a:rPr lang="en-US" altLang="zh-TW" dirty="0"/>
              <a:t>shift</a:t>
            </a:r>
            <a:r>
              <a:rPr lang="zh-TW" altLang="en-US" dirty="0"/>
              <a:t>鍵</a:t>
            </a:r>
            <a:r>
              <a:rPr lang="en-US" altLang="zh-TW" dirty="0"/>
              <a:t>+</a:t>
            </a:r>
            <a:r>
              <a:rPr lang="zh-TW" altLang="en-US" dirty="0"/>
              <a:t>檔案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8DE7572-C062-425A-9BF6-73860B792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513" y="1930400"/>
            <a:ext cx="6629400" cy="4765368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BD7537F1-6A65-499D-B844-667DF099677F}"/>
              </a:ext>
            </a:extLst>
          </p:cNvPr>
          <p:cNvSpPr/>
          <p:nvPr/>
        </p:nvSpPr>
        <p:spPr>
          <a:xfrm>
            <a:off x="4144617" y="4244009"/>
            <a:ext cx="2494722" cy="367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33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3FC9D20-4EAC-49F0-AF46-F1FF9F9FA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878" y="372059"/>
            <a:ext cx="8020647" cy="62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0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1D785-94DA-4727-AC40-CE53017C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/>
          <a:lstStyle/>
          <a:p>
            <a:pPr algn="ctr"/>
            <a:r>
              <a:rPr lang="zh-TW" altLang="en-US" dirty="0"/>
              <a:t>警燈程式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7D1B0E0-B094-495A-A59A-8531347EC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835" y="1222512"/>
            <a:ext cx="5113957" cy="56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414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20</Words>
  <Application>Microsoft Office PowerPoint</Application>
  <PresentationFormat>寬螢幕</PresentationFormat>
  <Paragraphs>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PowerPoint 簡報</vt:lpstr>
      <vt:lpstr>新增角色</vt:lpstr>
      <vt:lpstr>警燈設計</vt:lpstr>
      <vt:lpstr>下載擴充積木</vt:lpstr>
      <vt:lpstr>新增擴充積木至Scratch 按住shift鍵+檔案</vt:lpstr>
      <vt:lpstr>PowerPoint 簡報</vt:lpstr>
      <vt:lpstr>警燈程式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謝坤達</dc:creator>
  <cp:lastModifiedBy>謝坤達</cp:lastModifiedBy>
  <cp:revision>5</cp:revision>
  <dcterms:created xsi:type="dcterms:W3CDTF">2017-10-24T02:40:04Z</dcterms:created>
  <dcterms:modified xsi:type="dcterms:W3CDTF">2017-10-24T03:23:50Z</dcterms:modified>
</cp:coreProperties>
</file>