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18fc1027f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18fc1027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8fc1027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8fc1027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8fc1027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8fc1027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18fc1027f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18fc1027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18fc1027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18fc1027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18fc1027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18fc1027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18fc102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18fc102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a7d35f8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a7d35f8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a05b55c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a05b55c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a7d35f8d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a7d35f8d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8f361e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8f361e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7d35f8d6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7d35f8d6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a7d35f8d6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a7d35f8d6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7d35f8d6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a7d35f8d6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a7d35f8d6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a7d35f8d6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18fc1027f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18fc1027f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a05b55c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a05b55c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4de910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a4de910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a05b55c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a05b55c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8fc1027f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8fc1027f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18fc1027f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18fc1027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8f361ef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8f361ef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a05b55c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a05b55c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a05b55c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a05b55c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18fc1027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18fc1027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18fc1027f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18fc1027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18fc1027f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18fc1027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18fc1027f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18fc1027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11c5d76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11c5d76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8f361ef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8f361ef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11c5d76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11c5d76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18fc102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18fc102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a7d35f8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a7d35f8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a05b55c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a05b55c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18fc1027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18fc1027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hyperlink" Target="https://tinyl.io/8vXv" TargetMode="External"/><Relationship Id="rId5" Type="http://schemas.openxmlformats.org/officeDocument/2006/relationships/hyperlink" Target="mailto:s810802@gmail.com" TargetMode="External"/><Relationship Id="rId6" Type="http://schemas.openxmlformats.org/officeDocument/2006/relationships/hyperlink" Target="https://www.facebook.com/s810802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otop.com.tw/waweb2004/WawebImages/BookCom/ACL069300/9786263245426_b5.jpg" TargetMode="External"/><Relationship Id="rId4" Type="http://schemas.openxmlformats.org/officeDocument/2006/relationships/hyperlink" Target="https://www.gotop.com.tw/waweb2004/WawebImages/BookCom/ACL069300/9786263245426_b6.jpg" TargetMode="External"/><Relationship Id="rId5" Type="http://schemas.openxmlformats.org/officeDocument/2006/relationships/hyperlink" Target="https://www.gotop.com.tw/waweb2004/WawebImages/BookCom/ACL069300/9786263245426_b7.jpg" TargetMode="External"/><Relationship Id="rId6" Type="http://schemas.openxmlformats.org/officeDocument/2006/relationships/hyperlink" Target="https://www.gotop.com.tw/waweb2004/WawebImages/BookCom/ACL069300/9786263245426_b8.jpg" TargetMode="External"/><Relationship Id="rId7" Type="http://schemas.openxmlformats.org/officeDocument/2006/relationships/hyperlink" Target="https://tinyl.io/8ytT" TargetMode="External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top.com.tw/waweb2004/WawebImages/BookCom/ACL069300/9786263245426_b9.jpg" TargetMode="External"/><Relationship Id="rId4" Type="http://schemas.openxmlformats.org/officeDocument/2006/relationships/hyperlink" Target="https://www.gotop.com.tw/waweb2004/WawebImages/BookCom/ACL069300/9786263245426_b10.jpg" TargetMode="External"/><Relationship Id="rId5" Type="http://schemas.openxmlformats.org/officeDocument/2006/relationships/hyperlink" Target="https://tinyl.io/8yyl" TargetMode="External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top.com.tw/waweb2004/WawebImages/BookCom/ACL069300/9786263245426_b11.jpg" TargetMode="External"/><Relationship Id="rId4" Type="http://schemas.openxmlformats.org/officeDocument/2006/relationships/hyperlink" Target="https://www.gotop.com.tw/waweb2004/WawebImages/BookCom/ACL069300/9786263245426_b12.jpg" TargetMode="External"/><Relationship Id="rId5" Type="http://schemas.openxmlformats.org/officeDocument/2006/relationships/hyperlink" Target="https://www.gotop.com.tw/waweb2004/WawebImages/BookCom/ACL069300/9786263245426_b13.jpg" TargetMode="External"/><Relationship Id="rId6" Type="http://schemas.openxmlformats.org/officeDocument/2006/relationships/hyperlink" Target="https://www.gotop.com.tw/waweb2004/WawebImages/BookCom/ACL069300/9786263245426_b14.jpg" TargetMode="External"/><Relationship Id="rId7" Type="http://schemas.openxmlformats.org/officeDocument/2006/relationships/hyperlink" Target="https://tinyl.io/8yzA" TargetMode="External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otop.com.tw/waweb2004/WawebImages/BookCom/ACL069300/9786263245426_b15.jpg" TargetMode="External"/><Relationship Id="rId4" Type="http://schemas.openxmlformats.org/officeDocument/2006/relationships/hyperlink" Target="https://www.gotop.com.tw/waweb2004/WawebImages/BookCom/ACL069300/9786263245426_b16.jpg" TargetMode="External"/><Relationship Id="rId5" Type="http://schemas.openxmlformats.org/officeDocument/2006/relationships/hyperlink" Target="https://www.gotop.com.tw/waweb2004/WawebImages/BookCom/ACL069300/9786263245426_b17.jpg" TargetMode="External"/><Relationship Id="rId6" Type="http://schemas.openxmlformats.org/officeDocument/2006/relationships/hyperlink" Target="https://tinyl.io/8yzF" TargetMode="External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inyl.io/8yzL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inyl.io/8yr8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inyl.io/8yr2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inyl.io/8zDH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inyl.io/8wRd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hateverywhere.app/zh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explainthis.io/zh-hant/chatgpt" TargetMode="External"/><Relationship Id="rId6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inyl.io/8wRn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inyl.io/8wRq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inyl.io/8wRq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inyl.io/8wRv" TargetMode="External"/><Relationship Id="rId4" Type="http://schemas.openxmlformats.org/officeDocument/2006/relationships/hyperlink" Target="https://tinyl.io/8wRv" TargetMode="External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otop.com.tw/waweb2004/WawebImages/BookCom/ACL069300/9786263245426_b3.jp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inyl.io/8yo0" TargetMode="External"/><Relationship Id="rId4" Type="http://schemas.openxmlformats.org/officeDocument/2006/relationships/hyperlink" Target="https://tinyl.io/8yo6" TargetMode="External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inyl.io/8yo0" TargetMode="External"/><Relationship Id="rId4" Type="http://schemas.openxmlformats.org/officeDocument/2006/relationships/hyperlink" Target="https://tinyl.io/8yoQ" TargetMode="External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inyl.io/8zDZ" TargetMode="External"/><Relationship Id="rId4" Type="http://schemas.openxmlformats.org/officeDocument/2006/relationships/hyperlink" Target="https://tinyl.io/8zDe" TargetMode="External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inyl.io/8yRb" TargetMode="External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inyl.io/8yRh" TargetMode="External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gotop.com.tw/waweb2004/WawebImages/BookCom/ACL069300/9786263245426_b6.jpg" TargetMode="External"/><Relationship Id="rId4" Type="http://schemas.openxmlformats.org/officeDocument/2006/relationships/hyperlink" Target="https://tinyl.io/8ytg" TargetMode="External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gotop.com.tw/waweb2004/WawebImages/BookCom/ACL069300/9786263245426_b10.jpg" TargetMode="External"/><Relationship Id="rId4" Type="http://schemas.openxmlformats.org/officeDocument/2006/relationships/hyperlink" Target="https://tinyl.io/8yz2" TargetMode="External"/><Relationship Id="rId5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inyl.io/8zDj" TargetMode="External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pcs.csie.ntnu.edu.tw/wp-content/uploads/2022/10/%E5%AF%A6%E4%BD%9C%E9%A1%8C_%E9%A1%8C%E5%9E%8B%E7%AF%84%E4%BE%8B.pdf" TargetMode="External"/><Relationship Id="rId4" Type="http://schemas.openxmlformats.org/officeDocument/2006/relationships/hyperlink" Target="https://tinyl.io/8zDo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forms.gle/YFJD89NbjvDv5NTQ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top.com.tw/books/BookDetails.aspx?Types=v&amp;bn=ACL069300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tinyl.io/8ysY" TargetMode="External"/><Relationship Id="rId6" Type="http://schemas.openxmlformats.org/officeDocument/2006/relationships/hyperlink" Target="https://tinyl.io/8ysa" TargetMode="External"/><Relationship Id="rId7" Type="http://schemas.openxmlformats.org/officeDocument/2006/relationships/hyperlink" Target="https://tinyl.io/8ysf" TargetMode="External"/><Relationship Id="rId8" Type="http://schemas.openxmlformats.org/officeDocument/2006/relationships/hyperlink" Target="https://tinyl.io/8ysj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top.com.tw/waweb2004/WawebImages/BookCom/ACL069300/9786263245426_b1.jpg" TargetMode="External"/><Relationship Id="rId4" Type="http://schemas.openxmlformats.org/officeDocument/2006/relationships/hyperlink" Target="https://www.gotop.com.tw/waweb2004/WawebImages/BookCom/ACL069300/9786263245426_b2.jpg" TargetMode="External"/><Relationship Id="rId5" Type="http://schemas.openxmlformats.org/officeDocument/2006/relationships/hyperlink" Target="https://tinyl.io/8yrl" TargetMode="External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top.com.tw/waweb2004/WawebImages/BookCom/ACL069300/9786263245426_b4.jpg" TargetMode="External"/><Relationship Id="rId4" Type="http://schemas.openxmlformats.org/officeDocument/2006/relationships/hyperlink" Target="https://tinyl.io/8ytP" TargetMode="External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69700" y="344425"/>
            <a:ext cx="800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FFFF00"/>
                </a:solidFill>
              </a:rPr>
              <a:t>日期: 7/20(四)</a:t>
            </a:r>
            <a:endParaRPr b="1" i="1" sz="3000" u="sng">
              <a:solidFill>
                <a:srgbClr val="00FF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6275" y="3036625"/>
            <a:ext cx="478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</a:rPr>
              <a:t>講義:</a:t>
            </a:r>
            <a:r>
              <a:rPr b="1" i="1" lang="zh-TW" sz="3000" u="sng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https://tinyl.io/8vXv</a:t>
            </a:r>
            <a:endParaRPr b="1" i="1" sz="3000" u="sng">
              <a:solidFill>
                <a:srgbClr val="00FF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70900" y="3922575"/>
            <a:ext cx="483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 u="sng"/>
              <a:t>講者:謝昌勳</a:t>
            </a:r>
            <a:endParaRPr b="1" i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 u="sng"/>
              <a:t>email:</a:t>
            </a:r>
            <a:r>
              <a:rPr b="1" i="1" lang="zh-TW" sz="1800" u="sng">
                <a:solidFill>
                  <a:srgbClr val="00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s810802@gmail.com</a:t>
            </a:r>
            <a:endParaRPr b="1" i="1" sz="18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 u="sng"/>
              <a:t>FB:</a:t>
            </a:r>
            <a:r>
              <a:rPr b="1" i="1" lang="zh-TW" sz="1800" u="sng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https://www.facebook.com/s810802/</a:t>
            </a:r>
            <a:endParaRPr b="1" i="1" sz="1800" u="sng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判斷式</a:t>
            </a:r>
            <a:r>
              <a:rPr b="1" i="1" lang="zh-TW">
                <a:solidFill>
                  <a:srgbClr val="FF00FF"/>
                </a:solidFill>
              </a:rPr>
              <a:t>， 請</a:t>
            </a:r>
            <a:r>
              <a:rPr b="1" i="1" lang="zh-TW" u="sng">
                <a:solidFill>
                  <a:schemeClr val="hlink"/>
                </a:solidFill>
                <a:hlinkClick r:id="rId4"/>
              </a:rPr>
              <a:t>詳細</a:t>
            </a:r>
            <a:r>
              <a:rPr b="1" i="1" lang="zh-TW">
                <a:solidFill>
                  <a:srgbClr val="FF00FF"/>
                </a:solidFill>
              </a:rPr>
              <a:t>說</a:t>
            </a:r>
            <a:r>
              <a:rPr b="1" i="1" lang="zh-TW" u="sng">
                <a:solidFill>
                  <a:schemeClr val="hlink"/>
                </a:solidFill>
                <a:hlinkClick r:id="rId5"/>
              </a:rPr>
              <a:t>明，</a:t>
            </a:r>
            <a:r>
              <a:rPr b="1" i="1" lang="zh-TW">
                <a:solidFill>
                  <a:srgbClr val="FF00FF"/>
                </a:solidFill>
              </a:rPr>
              <a:t>並</a:t>
            </a:r>
            <a:r>
              <a:rPr b="1" i="1" lang="zh-TW" u="sng">
                <a:solidFill>
                  <a:schemeClr val="hlink"/>
                </a:solidFill>
                <a:hlinkClick r:id="rId6"/>
              </a:rPr>
              <a:t>舉出範例</a:t>
            </a:r>
            <a:r>
              <a:rPr b="1" i="1" lang="zh-TW">
                <a:solidFill>
                  <a:srgbClr val="FF00FF"/>
                </a:solidFill>
              </a:rPr>
              <a:t>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https://tinyl.io/8ytT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2050" y="845900"/>
            <a:ext cx="5571649" cy="34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for迴圈</a:t>
            </a:r>
            <a:r>
              <a:rPr b="1" i="1" lang="zh-TW">
                <a:solidFill>
                  <a:srgbClr val="FF00FF"/>
                </a:solidFill>
              </a:rPr>
              <a:t>， 請詳細說明，並</a:t>
            </a:r>
            <a:r>
              <a:rPr b="1" i="1" lang="zh-TW" u="sng">
                <a:solidFill>
                  <a:schemeClr val="hlink"/>
                </a:solidFill>
                <a:hlinkClick r:id="rId4"/>
              </a:rPr>
              <a:t>舉出範例</a:t>
            </a:r>
            <a:r>
              <a:rPr b="1" i="1" lang="zh-TW">
                <a:solidFill>
                  <a:srgbClr val="FF00FF"/>
                </a:solidFill>
              </a:rPr>
              <a:t>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https://tinyl.io/8yyl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4475" y="810825"/>
            <a:ext cx="4875751" cy="3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313500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字典</a:t>
            </a:r>
            <a:r>
              <a:rPr b="1" i="1" lang="zh-TW">
                <a:solidFill>
                  <a:srgbClr val="FF00FF"/>
                </a:solidFill>
              </a:rPr>
              <a:t>基本</a:t>
            </a:r>
            <a:r>
              <a:rPr b="1" i="1" lang="zh-TW" u="sng">
                <a:solidFill>
                  <a:schemeClr val="hlink"/>
                </a:solidFill>
                <a:hlinkClick r:id="rId4"/>
              </a:rPr>
              <a:t>操作</a:t>
            </a:r>
            <a:r>
              <a:rPr b="1" i="1" lang="zh-TW">
                <a:solidFill>
                  <a:srgbClr val="FF00FF"/>
                </a:solidFill>
              </a:rPr>
              <a:t>， </a:t>
            </a:r>
            <a:r>
              <a:rPr b="1" i="1" lang="zh-TW" u="sng">
                <a:solidFill>
                  <a:schemeClr val="hlink"/>
                </a:solidFill>
                <a:hlinkClick r:id="rId5"/>
              </a:rPr>
              <a:t>請詳</a:t>
            </a:r>
            <a:r>
              <a:rPr b="1" i="1" lang="zh-TW">
                <a:solidFill>
                  <a:srgbClr val="FF00FF"/>
                </a:solidFill>
              </a:rPr>
              <a:t>細說明，並舉出</a:t>
            </a:r>
            <a:r>
              <a:rPr b="1" i="1" lang="zh-TW" u="sng">
                <a:solidFill>
                  <a:schemeClr val="hlink"/>
                </a:solidFill>
                <a:hlinkClick r:id="rId6"/>
              </a:rPr>
              <a:t>範例</a:t>
            </a:r>
            <a:r>
              <a:rPr b="1" i="1" lang="zh-TW">
                <a:solidFill>
                  <a:srgbClr val="FF00FF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https://tinyl.io/8yzA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4651" y="1179100"/>
            <a:ext cx="4530550" cy="27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搜尋</a:t>
            </a:r>
            <a:r>
              <a:rPr b="1" i="1" lang="zh-TW">
                <a:solidFill>
                  <a:srgbClr val="FF00FF"/>
                </a:solidFill>
              </a:rPr>
              <a:t>， 請</a:t>
            </a:r>
            <a:r>
              <a:rPr b="1" i="1" lang="zh-TW" u="sng">
                <a:solidFill>
                  <a:schemeClr val="hlink"/>
                </a:solidFill>
                <a:hlinkClick r:id="rId4"/>
              </a:rPr>
              <a:t>詳細說明</a:t>
            </a:r>
            <a:r>
              <a:rPr b="1" i="1" lang="zh-TW">
                <a:solidFill>
                  <a:srgbClr val="FF00FF"/>
                </a:solidFill>
              </a:rPr>
              <a:t>，並</a:t>
            </a:r>
            <a:r>
              <a:rPr b="1" i="1" lang="zh-TW" u="sng">
                <a:solidFill>
                  <a:schemeClr val="hlink"/>
                </a:solidFill>
                <a:hlinkClick r:id="rId5"/>
              </a:rPr>
              <a:t>舉出範例</a:t>
            </a:r>
            <a:r>
              <a:rPr b="1" i="1" lang="zh-TW">
                <a:solidFill>
                  <a:srgbClr val="FF00FF"/>
                </a:solidFill>
              </a:rPr>
              <a:t>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https://tinyl.io/8yzF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8025" y="1007875"/>
            <a:ext cx="5081701" cy="35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range函式， 請詳細說明，並舉出範例。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https://tinyl.io/8yzL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250" y="1069263"/>
            <a:ext cx="4651250" cy="31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print 輸出命令， 請詳細說明，並舉出範例。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https://tinyl.io/8yr8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150" y="1018250"/>
            <a:ext cx="5370099" cy="35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207150" y="253425"/>
            <a:ext cx="8520600" cy="47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list comprehension， 請詳細說明，並舉出範例。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https://tinyl.io/8yr2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650" y="955525"/>
            <a:ext cx="5285901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443250"/>
            <a:ext cx="8520600" cy="4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6000">
                <a:solidFill>
                  <a:srgbClr val="FF00FF"/>
                </a:solidFill>
                <a:latin typeface="DFKai-SB"/>
                <a:ea typeface="DFKai-SB"/>
                <a:cs typeface="DFKai-SB"/>
                <a:sym typeface="DFKai-SB"/>
              </a:rPr>
              <a:t>2.產生Python程式</a:t>
            </a:r>
            <a:endParaRPr sz="6000">
              <a:solidFill>
                <a:srgbClr val="FF00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349175"/>
            <a:ext cx="8520600" cy="45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請幫我們開發一個自訂函式，它的功能可以檢查指定的電子郵件是否合乎規定，是否合法，如果是就回傳True，不然就會傳False。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https://tinyl.io/8zDH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850" y="1507175"/>
            <a:ext cx="4034476" cy="2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236100"/>
            <a:ext cx="8520600" cy="4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600">
                <a:solidFill>
                  <a:srgbClr val="FF00FF"/>
                </a:solidFill>
              </a:rPr>
              <a:t>你現在是一個 Python 專家，請幫我用 Python 寫一個輸入身高、體重 算出 BMI 的功能</a:t>
            </a:r>
            <a:endParaRPr b="1" i="1"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92929"/>
                </a:solidFill>
              </a:rPr>
              <a:t>CE: </a:t>
            </a:r>
            <a:r>
              <a:rPr b="1" i="1" lang="zh-TW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https://tinyl.io/8wRd</a:t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u="sng">
              <a:solidFill>
                <a:srgbClr val="00FF00"/>
              </a:solidFill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000" y="1237375"/>
            <a:ext cx="5720675" cy="37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43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正確使用 ChatEveryWhere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45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733">
                <a:solidFill>
                  <a:srgbClr val="FF0000"/>
                </a:solidFill>
              </a:rPr>
              <a:t>不要查詢 (錯誤使用)</a:t>
            </a:r>
            <a:endParaRPr b="1" sz="2733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33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t Everywhere - codingfix" id="66" name="Google Shape;66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3756" y="445017"/>
            <a:ext cx="1598400" cy="159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tGPT 指令大全｜ExplainThis" id="67" name="Google Shape;67;p1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0575" y="2843575"/>
            <a:ext cx="2289400" cy="128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341500"/>
            <a:ext cx="8520600" cy="4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產生隨機亂數的python程式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292929"/>
                </a:solidFill>
              </a:rPr>
              <a:t>CE: </a:t>
            </a:r>
            <a:r>
              <a:rPr b="1" i="1" lang="zh-TW">
                <a:solidFill>
                  <a:srgbClr val="292929"/>
                </a:solidFill>
              </a:rPr>
              <a:t> </a:t>
            </a:r>
            <a:r>
              <a:rPr b="1" i="1" lang="zh-TW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https://tinyl.io/8wRn</a:t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850" y="994975"/>
            <a:ext cx="4818599" cy="38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373125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撰寫一個python程式，可輸入兩個數字，並找到其最大公因數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292929"/>
                </a:solidFill>
              </a:rPr>
              <a:t>CE: </a:t>
            </a:r>
            <a:r>
              <a:rPr b="1" i="1" lang="zh-TW" u="sng">
                <a:solidFill>
                  <a:srgbClr val="00FF00"/>
                </a:solidFill>
              </a:rPr>
              <a:t> </a:t>
            </a:r>
            <a:r>
              <a:rPr b="1" i="1" lang="zh-TW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https://tinyl.io/8wRq</a:t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650" y="1773100"/>
            <a:ext cx="4497601" cy="306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446900"/>
            <a:ext cx="85206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撰寫一個python程式，可輸入兩個數字，並找到其最大公因數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92929"/>
                </a:solidFill>
              </a:rPr>
              <a:t>CE: </a:t>
            </a:r>
            <a:r>
              <a:rPr b="1" i="1" lang="zh-TW" u="sng">
                <a:solidFill>
                  <a:srgbClr val="00FF00"/>
                </a:solidFill>
              </a:rPr>
              <a:t> </a:t>
            </a:r>
            <a:r>
              <a:rPr b="1" i="1" lang="zh-TW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https://tinyl.io/8wRq</a:t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924" y="963350"/>
            <a:ext cx="4759549" cy="36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362575"/>
            <a:ext cx="8520600" cy="4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撰寫一個python程式，可輸入兩個數字，並找到其全部公因數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92929"/>
                </a:solidFill>
              </a:rPr>
              <a:t>CE: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 </a:t>
            </a:r>
            <a:r>
              <a:rPr b="1" i="1" lang="zh-TW" u="sng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https://tinyl.io/8wRv</a:t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100" y="1321700"/>
            <a:ext cx="5171626" cy="36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60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3.重構程式與</a:t>
            </a:r>
            <a:r>
              <a:rPr lang="zh-TW" sz="6000" u="sng">
                <a:solidFill>
                  <a:srgbClr val="6AA84F"/>
                </a:solidFill>
                <a:latin typeface="DFKai-SB"/>
                <a:ea typeface="DFKai-SB"/>
                <a:cs typeface="DFKai-SB"/>
                <a:sym typeface="DFKai-S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註解</a:t>
            </a:r>
            <a:endParaRPr sz="6000" u="sng">
              <a:solidFill>
                <a:srgbClr val="6AA84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370075"/>
            <a:ext cx="8520600" cy="4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請詳細解釋以下的程式碼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貼上程式碼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https://tinyl.io/8yo6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3426" y="1049075"/>
            <a:ext cx="527887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254300" y="279900"/>
            <a:ext cx="85206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請為以下的程式碼寫下詳細的註解，程式一開始的註解先說明程式主題及重點，程式碼當中的內容，都將註解寫在程式碼之後。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貼上程式碼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CE: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https://tinyl.io/8yoQ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628" y="1172950"/>
            <a:ext cx="4599250" cy="355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516450"/>
            <a:ext cx="8520600" cy="4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6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4.除錯與生成說明文件</a:t>
            </a:r>
            <a:endParaRPr sz="6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下面的程式碼在執行時有錯誤，請幫我除錯，並說明解決方法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numbers = [1, 2, 3, 4, 5]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for i in range(len(numbers)):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	print(numbers[i+1])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https://tinyl.io/8zDZ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但是列表中元素沒有全部印出來，要如何修改?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https://tinyl.io/8zDe</a:t>
            </a:r>
            <a:endParaRPr b="1" i="1" u="sng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676" y="912900"/>
            <a:ext cx="3209750" cy="25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6000">
                <a:solidFill>
                  <a:srgbClr val="9900FF"/>
                </a:solidFill>
                <a:latin typeface="DFKai-SB"/>
                <a:ea typeface="DFKai-SB"/>
                <a:cs typeface="DFKai-SB"/>
                <a:sym typeface="DFKai-SB"/>
              </a:rPr>
              <a:t>5.出題目與詳解</a:t>
            </a:r>
            <a:endParaRPr sz="6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488" y="152400"/>
            <a:ext cx="4494114" cy="482283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39075" y="10872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推廣碼: </a:t>
            </a:r>
            <a:r>
              <a:rPr lang="zh-TW" sz="3000"/>
              <a:t>0SZSQMuO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411900"/>
            <a:ext cx="8520600" cy="4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我是一個Python的初學者，請幫我出兩題關於  巢狀式 for 迴圈的範例題目，供我參考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https://tinyl.io/8yRb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關於範例題目1，請給我一個參考解答</a:t>
            </a:r>
            <a:endParaRPr b="1" i="1">
              <a:solidFill>
                <a:srgbClr val="FF00FF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625" y="1415527"/>
            <a:ext cx="3903551" cy="26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317800"/>
            <a:ext cx="8520600" cy="4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FF"/>
                </a:solidFill>
              </a:rPr>
              <a:t>我是一個Python的初學者，請幫我出兩題關於  巢狀式 for 迴圈的範例題目，並提供解答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https://tinyl.io/8yRh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600" y="1070500"/>
            <a:ext cx="5316599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我是一個Python的初學者，請幫我出關於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密碼輸入判斷</a:t>
            </a:r>
            <a:r>
              <a:rPr b="1" i="1" lang="zh-TW">
                <a:solidFill>
                  <a:srgbClr val="FF00FF"/>
                </a:solidFill>
              </a:rPr>
              <a:t> 的範例題目，並提供解答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https://tinyl.io/8ytg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203" y="1006275"/>
            <a:ext cx="4751326" cy="35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我是一個Python的初學者，請幫我出關於for迴圈 輸入一數值，顯示正整數數列的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範例題目</a:t>
            </a:r>
            <a:r>
              <a:rPr b="1" i="1" lang="zh-TW">
                <a:solidFill>
                  <a:srgbClr val="FF00FF"/>
                </a:solidFill>
              </a:rPr>
              <a:t>，並提供解答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https://tinyl.io/8yz2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951" y="1108850"/>
            <a:ext cx="4641676" cy="33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請幫我用Python程式解下一個題目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計程車計費方式第1公里為85元，多1公里加收20元。設計程式讓司機輸入乘客的搭乘公里數，然後計算乘車費用。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https://tinyl.io/8zDj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600" y="1950277"/>
            <a:ext cx="5040201" cy="26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227400" y="156750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請幫我用Python程式解下一個題目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將一個十進位正整數的奇數位數的和稱為A ，偶數位數的和稱為B，則A與B的絕對差值 |A －B| 稱為這個正整數的秘密差。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例如： 263541 的奇數位和 A = 6+5+1 =12，偶數位的和 B = 2+3+4 = 9 ，所以 263541 的秘密差是 |12 －9|= 3 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給定一個 十進位正整數 X，請找出 X的秘密差。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APCS 題目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https://tinyl.io/8zDo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zh-TW" sz="2400">
                <a:solidFill>
                  <a:srgbClr val="FF00FF"/>
                </a:solidFill>
                <a:highlight>
                  <a:schemeClr val="lt1"/>
                </a:highlight>
              </a:rPr>
              <a:t>2023-0720-ChatEverywhere-當Python程式設計助理 課後回饋單</a:t>
            </a:r>
            <a:endParaRPr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zh-TW" sz="30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https://forms.gle/YFJD89NbjvDv5NTQ9</a:t>
            </a:r>
            <a:endParaRPr b="1" i="1" sz="3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1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307350"/>
            <a:ext cx="8520600" cy="4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1.查閱程式碼、函式說明與範例</a:t>
            </a:r>
            <a:endParaRPr sz="300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FF00FF"/>
                </a:solidFill>
                <a:latin typeface="DFKai-SB"/>
                <a:ea typeface="DFKai-SB"/>
                <a:cs typeface="DFKai-SB"/>
                <a:sym typeface="DFKai-SB"/>
              </a:rPr>
              <a:t>2.產生Python程式</a:t>
            </a:r>
            <a:endParaRPr sz="3000">
              <a:solidFill>
                <a:srgbClr val="FF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3.重構程式與註解</a:t>
            </a:r>
            <a:endParaRPr sz="3000">
              <a:solidFill>
                <a:srgbClr val="00FF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4.除錯與生成說明文件</a:t>
            </a:r>
            <a:endParaRPr sz="30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9900FF"/>
                </a:solidFill>
                <a:latin typeface="DFKai-SB"/>
                <a:ea typeface="DFKai-SB"/>
                <a:cs typeface="DFKai-SB"/>
                <a:sym typeface="DFKai-SB"/>
              </a:rPr>
              <a:t>5.出題目與詳解</a:t>
            </a:r>
            <a:endParaRPr sz="3000">
              <a:solidFill>
                <a:srgbClr val="99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hlinkClick r:id="rId3"/>
              </a:rPr>
              <a:t>Python零基礎入門班(第四版)：一次打好程式設計、運算思維與邏輯訓練基本功(加贈「ChatGPT學Python入門」影音)</a:t>
            </a:r>
            <a:endParaRPr sz="13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950" y="955550"/>
            <a:ext cx="3297750" cy="4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413800" y="1729150"/>
            <a:ext cx="4213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購買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博客來:</a:t>
            </a:r>
            <a:r>
              <a:rPr b="1" lang="zh-TW" sz="2400" u="sng">
                <a:solidFill>
                  <a:schemeClr val="hlink"/>
                </a:solidFill>
                <a:hlinkClick r:id="rId5"/>
              </a:rPr>
              <a:t>https://tinyl.io/8ysY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   蝦皮:</a:t>
            </a:r>
            <a:r>
              <a:rPr b="1" lang="zh-TW" sz="2400" u="sng">
                <a:solidFill>
                  <a:schemeClr val="hlink"/>
                </a:solidFill>
                <a:hlinkClick r:id="rId6"/>
              </a:rPr>
              <a:t>https://tinyl.io/8ysa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   天瓏: </a:t>
            </a:r>
            <a:r>
              <a:rPr b="1" lang="zh-TW" sz="2400" u="sng">
                <a:solidFill>
                  <a:schemeClr val="hlink"/>
                </a:solidFill>
                <a:hlinkClick r:id="rId7"/>
              </a:rPr>
              <a:t>https://tinyl.io/8ysf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momo:</a:t>
            </a:r>
            <a:r>
              <a:rPr b="1" lang="zh-TW" sz="2400" u="sng">
                <a:solidFill>
                  <a:schemeClr val="hlink"/>
                </a:solidFill>
                <a:hlinkClick r:id="rId8"/>
              </a:rPr>
              <a:t>https://tinyl.io/8ysj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464175"/>
            <a:ext cx="8520600" cy="4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5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1.查閱程式碼、函式說明與範例</a:t>
            </a:r>
            <a:endParaRPr sz="450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328275"/>
            <a:ext cx="8520600" cy="4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變數</a:t>
            </a:r>
            <a:r>
              <a:rPr b="1" i="1" lang="zh-TW">
                <a:solidFill>
                  <a:srgbClr val="FF00FF"/>
                </a:solidFill>
              </a:rPr>
              <a:t>， </a:t>
            </a:r>
            <a:r>
              <a:rPr b="1" i="1" lang="zh-TW" u="sng">
                <a:solidFill>
                  <a:schemeClr val="hlink"/>
                </a:solidFill>
                <a:hlinkClick r:id="rId4"/>
              </a:rPr>
              <a:t>請詳細說明</a:t>
            </a:r>
            <a:r>
              <a:rPr b="1" i="1" lang="zh-TW">
                <a:solidFill>
                  <a:srgbClr val="FF00FF"/>
                </a:solidFill>
              </a:rPr>
              <a:t>，並舉出範例。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https://tinyl.io/8yrl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275" y="1070525"/>
            <a:ext cx="4545525" cy="35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213275"/>
            <a:ext cx="8520600" cy="4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>
                <a:solidFill>
                  <a:srgbClr val="FF00FF"/>
                </a:solidFill>
              </a:rPr>
              <a:t>請問在Python裡什麼是 </a:t>
            </a:r>
            <a:r>
              <a:rPr b="1" i="1" lang="zh-TW" u="sng">
                <a:solidFill>
                  <a:schemeClr val="hlink"/>
                </a:solidFill>
                <a:hlinkClick r:id="rId3"/>
              </a:rPr>
              <a:t>程式碼縮排</a:t>
            </a:r>
            <a:r>
              <a:rPr b="1" i="1" lang="zh-TW">
                <a:solidFill>
                  <a:srgbClr val="FF00FF"/>
                </a:solidFill>
              </a:rPr>
              <a:t>， 請詳細說明，並舉出範例。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CE: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https://tinyl.io/8ytP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227" y="968725"/>
            <a:ext cx="5245999" cy="35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