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handoutMasterIdLst>
    <p:handoutMasterId r:id="rId23"/>
  </p:handoutMasterIdLst>
  <p:sldIdLst>
    <p:sldId id="257" r:id="rId3"/>
    <p:sldId id="261" r:id="rId4"/>
    <p:sldId id="286" r:id="rId5"/>
    <p:sldId id="287" r:id="rId6"/>
    <p:sldId id="288" r:id="rId7"/>
    <p:sldId id="290" r:id="rId8"/>
    <p:sldId id="274" r:id="rId9"/>
    <p:sldId id="291" r:id="rId11"/>
    <p:sldId id="275" r:id="rId12"/>
    <p:sldId id="292" r:id="rId13"/>
    <p:sldId id="293" r:id="rId14"/>
    <p:sldId id="276" r:id="rId15"/>
    <p:sldId id="294" r:id="rId16"/>
    <p:sldId id="277" r:id="rId17"/>
    <p:sldId id="278" r:id="rId18"/>
    <p:sldId id="282" r:id="rId19"/>
    <p:sldId id="279" r:id="rId20"/>
    <p:sldId id="273" r:id="rId21"/>
    <p:sldId id="268" r:id="rId22"/>
  </p:sldIdLst>
  <p:sldSz cx="12192000" cy="6858000"/>
  <p:notesSz cx="7099300" cy="10234295"/>
  <p:custDataLst>
    <p:tags r:id="rId29"/>
  </p:custDataLst>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67" d="100"/>
          <a:sy n="167" d="100"/>
        </p:scale>
        <p:origin x="2010" y="16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5.xml"/><Relationship Id="rId28" Type="http://schemas.openxmlformats.org/officeDocument/2006/relationships/customXml" Target="../customXml/item1.xml"/><Relationship Id="rId27" Type="http://schemas.openxmlformats.org/officeDocument/2006/relationships/customXmlProps" Target="../customXml/itemProps4.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de-DE"/>
          </a:p>
        </p:txBody>
      </p:sp>
      <p:sp>
        <p:nvSpPr>
          <p:cNvPr id="3" name="Datumsplatzhalter 2"/>
          <p:cNvSpPr>
            <a:spLocks noGrp="1"/>
          </p:cNvSpPr>
          <p:nvPr>
            <p:ph type="dt" sz="quarter" idx="1"/>
          </p:nvPr>
        </p:nvSpPr>
        <p:spPr>
          <a:xfrm>
            <a:off x="4021138" y="0"/>
            <a:ext cx="3076575" cy="512763"/>
          </a:xfrm>
          <a:prstGeom prst="rect">
            <a:avLst/>
          </a:prstGeom>
        </p:spPr>
        <p:txBody>
          <a:bodyPr vert="horz" wrap="square" lIns="91440" tIns="45720" rIns="91440" bIns="45720" numCol="1" anchor="t" anchorCtr="0" compatLnSpc="1"/>
          <a:lstStyle>
            <a:lvl1pPr algn="r" eaLnBrk="1" hangingPunct="1">
              <a:defRPr sz="1000" smtClean="0"/>
            </a:lvl1pPr>
          </a:lstStyle>
          <a:p>
            <a:pPr>
              <a:defRPr/>
            </a:pPr>
            <a:fld id="{00C0B110-231F-4A48-AE05-5D93A579FCED}" type="datetimeFigureOut">
              <a:rPr lang="de-DE" altLang="de-DE"/>
            </a:fld>
            <a:endParaRPr lang="de-DE" altLang="de-DE"/>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anose="020B0604020202020204" pitchFamily="34" charset="0"/>
                <a:ea typeface="+mn-ea"/>
                <a:cs typeface="Arial" panose="020B0604020202020204" pitchFamily="34" charset="0"/>
              </a:defRPr>
            </a:lvl1pPr>
          </a:lstStyle>
          <a:p>
            <a:pPr>
              <a:defRPr/>
            </a:pPr>
            <a:endParaRPr lang="de-DE"/>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wrap="square" lIns="91440" tIns="45720" rIns="91440" bIns="45720" numCol="1" anchor="b" anchorCtr="0" compatLnSpc="1"/>
          <a:lstStyle>
            <a:lvl1pPr algn="r" eaLnBrk="1" hangingPunct="1">
              <a:defRPr sz="1000"/>
            </a:lvl1pPr>
          </a:lstStyle>
          <a:p>
            <a:fld id="{9E6BF9E4-46F6-4039-9038-EF7EDC6EB619}" type="slidenum">
              <a:rPr lang="de-DE" altLang="de-DE"/>
            </a:fld>
            <a:endParaRPr lang="de-DE" altLang="de-DE"/>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anose="020B0604020202020204" pitchFamily="34" charset="0"/>
                <a:ea typeface="+mn-ea"/>
                <a:cs typeface="Arial" panose="020B0604020202020204" pitchFamily="34" charset="0"/>
              </a:defRPr>
            </a:lvl1pPr>
          </a:lstStyle>
          <a:p>
            <a:pPr>
              <a:defRPr/>
            </a:pPr>
            <a:endParaRPr lang="de-DE"/>
          </a:p>
        </p:txBody>
      </p:sp>
      <p:sp>
        <p:nvSpPr>
          <p:cNvPr id="3" name="Datumsplatzhalter 2"/>
          <p:cNvSpPr>
            <a:spLocks noGrp="1"/>
          </p:cNvSpPr>
          <p:nvPr>
            <p:ph type="dt" idx="1"/>
          </p:nvPr>
        </p:nvSpPr>
        <p:spPr>
          <a:xfrm>
            <a:off x="4021138" y="0"/>
            <a:ext cx="3076575" cy="512763"/>
          </a:xfrm>
          <a:prstGeom prst="rect">
            <a:avLst/>
          </a:prstGeom>
        </p:spPr>
        <p:txBody>
          <a:bodyPr vert="horz" wrap="square" lIns="91440" tIns="45720" rIns="91440" bIns="45720" numCol="1" anchor="t" anchorCtr="0" compatLnSpc="1"/>
          <a:lstStyle>
            <a:lvl1pPr algn="r" eaLnBrk="1" hangingPunct="1">
              <a:defRPr sz="1000" smtClean="0"/>
            </a:lvl1pPr>
          </a:lstStyle>
          <a:p>
            <a:pPr>
              <a:defRPr/>
            </a:pPr>
            <a:fld id="{E0653CA7-91CF-4ABB-86E0-107F0CE43DAB}" type="datetimeFigureOut">
              <a:rPr lang="de-DE" altLang="de-DE"/>
            </a:fld>
            <a:endParaRPr lang="de-DE" altLang="de-DE"/>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709613" y="4926013"/>
            <a:ext cx="5680075" cy="4029075"/>
          </a:xfrm>
          <a:prstGeom prst="rect">
            <a:avLst/>
          </a:prstGeom>
        </p:spPr>
        <p:txBody>
          <a:bodyPr vert="horz" wrap="square" lIns="91440" tIns="45720" rIns="91440" bIns="45720" numCol="1" anchor="t" anchorCtr="0" compatLnSpc="1"/>
          <a:lstStyle/>
          <a:p>
            <a:pPr lvl="0"/>
            <a:r>
              <a:rPr lang="de-DE" altLang="de-DE" noProof="0"/>
              <a:t>Textmasterformat bearbeiten</a:t>
            </a:r>
            <a:endParaRPr lang="de-DE" altLang="de-DE" noProof="0"/>
          </a:p>
          <a:p>
            <a:pPr lvl="1"/>
            <a:r>
              <a:rPr lang="de-DE" altLang="de-DE" noProof="0"/>
              <a:t>Zweite Ebene</a:t>
            </a:r>
            <a:endParaRPr lang="de-DE" altLang="de-DE" noProof="0"/>
          </a:p>
          <a:p>
            <a:pPr lvl="2"/>
            <a:r>
              <a:rPr lang="de-DE" altLang="de-DE" noProof="0"/>
              <a:t>Dritte Ebene</a:t>
            </a:r>
            <a:endParaRPr lang="de-DE" altLang="de-DE" noProof="0"/>
          </a:p>
          <a:p>
            <a:pPr lvl="3"/>
            <a:r>
              <a:rPr lang="de-DE" altLang="de-DE" noProof="0"/>
              <a:t>Vierte Ebene</a:t>
            </a:r>
            <a:endParaRPr lang="de-DE" altLang="de-DE" noProof="0"/>
          </a:p>
          <a:p>
            <a:pPr lvl="4"/>
            <a:r>
              <a:rPr lang="de-DE" altLang="de-DE" noProof="0"/>
              <a:t>Fünfte Ebene</a:t>
            </a:r>
            <a:endParaRPr lang="de-DE" altLang="de-DE" noProof="0"/>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anose="020B0604020202020204" pitchFamily="34" charset="0"/>
                <a:ea typeface="+mn-ea"/>
                <a:cs typeface="Arial" panose="020B0604020202020204" pitchFamily="34" charset="0"/>
              </a:defRPr>
            </a:lvl1pPr>
          </a:lstStyle>
          <a:p>
            <a:pPr>
              <a:defRPr/>
            </a:pPr>
            <a:endParaRPr lang="de-DE"/>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wrap="square" lIns="91440" tIns="45720" rIns="91440" bIns="45720" numCol="1" anchor="b" anchorCtr="0" compatLnSpc="1"/>
          <a:lstStyle>
            <a:lvl1pPr algn="r" eaLnBrk="1" hangingPunct="1">
              <a:defRPr sz="1000"/>
            </a:lvl1pPr>
          </a:lstStyle>
          <a:p>
            <a:fld id="{D2483AC7-C354-4F2B-9AC6-9802F9071BE7}" type="slidenum">
              <a:rPr lang="de-DE" altLang="de-DE"/>
            </a:fld>
            <a:endParaRPr lang="de-DE" altLang="de-DE"/>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457200" algn="l" rtl="0" eaLnBrk="0" fontAlgn="base" hangingPunct="0">
      <a:spcBef>
        <a:spcPct val="30000"/>
      </a:spcBef>
      <a:spcAft>
        <a:spcPct val="0"/>
      </a:spcAft>
      <a:defRPr sz="10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914400" algn="l" rtl="0" eaLnBrk="0" fontAlgn="base" hangingPunct="0">
      <a:spcBef>
        <a:spcPct val="30000"/>
      </a:spcBef>
      <a:spcAft>
        <a:spcPct val="0"/>
      </a:spcAft>
      <a:defRPr sz="1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371600" algn="l" rtl="0" eaLnBrk="0" fontAlgn="base" hangingPunct="0">
      <a:spcBef>
        <a:spcPct val="30000"/>
      </a:spcBef>
      <a:spcAft>
        <a:spcPct val="0"/>
      </a:spcAft>
      <a:defRPr sz="10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828800" algn="l" rtl="0" eaLnBrk="0" fontAlgn="base" hangingPunct="0">
      <a:spcBef>
        <a:spcPct val="30000"/>
      </a:spcBef>
      <a:spcAft>
        <a:spcPct val="0"/>
      </a:spcAft>
      <a:defRPr sz="10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bildplatzhalt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de-DE" altLang="de-DE">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bildplatzhalt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de-DE" altLang="de-DE">
              <a:ea typeface="MS PGothic"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bildplatzhalt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de-DE" altLang="de-DE">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bildplatzhalt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de-DE" altLang="de-DE">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bildplatzhalt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de-DE" altLang="de-DE">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bildplatzhalt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de-DE" altLang="de-DE">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bildplatzhalt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de-DE" altLang="de-DE">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bildplatzhalt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de-DE" altLang="de-DE">
              <a:ea typeface="MS PGothic"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bildplatzhalt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de-DE" altLang="de-DE">
              <a:ea typeface="MS PGothic"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bildplatzhalt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de-DE" altLang="de-DE">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bildplatzhalt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de-DE" altLang="de-DE">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el_1/3 Farbe">
    <p:spTree>
      <p:nvGrpSpPr>
        <p:cNvPr id="1" name=""/>
        <p:cNvGrpSpPr/>
        <p:nvPr/>
      </p:nvGrpSpPr>
      <p:grpSpPr>
        <a:xfrm>
          <a:off x="0" y="0"/>
          <a:ext cx="0" cy="0"/>
          <a:chOff x="0" y="0"/>
          <a:chExt cx="0" cy="0"/>
        </a:xfrm>
      </p:grpSpPr>
      <p:sp>
        <p:nvSpPr>
          <p:cNvPr id="4" name="Rechteck 3"/>
          <p:cNvSpPr/>
          <p:nvPr/>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7" name="Textfeld 6"/>
          <p:cNvSpPr txBox="1"/>
          <p:nvPr/>
        </p:nvSpPr>
        <p:spPr>
          <a:xfrm>
            <a:off x="-1776413" y="479425"/>
            <a:ext cx="1576388" cy="1323975"/>
          </a:xfrm>
          <a:prstGeom prst="rect">
            <a:avLst/>
          </a:prstGeom>
          <a:noFill/>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de-DE" altLang="de-DE" sz="1000" b="1"/>
              <a:t>Institutslogo:</a:t>
            </a:r>
            <a:endParaRPr lang="de-DE" altLang="de-DE" sz="1000" b="1"/>
          </a:p>
          <a:p>
            <a:pPr eaLnBrk="1" hangingPunct="1">
              <a:buFontTx/>
              <a:buChar char="-"/>
              <a:defRPr/>
            </a:pPr>
            <a:r>
              <a:rPr lang="de-DE" altLang="de-DE" sz="1000"/>
              <a:t>Dateiformat: PNG in RGB</a:t>
            </a:r>
            <a:endParaRPr lang="de-DE" altLang="de-DE" sz="1000"/>
          </a:p>
          <a:p>
            <a:pPr eaLnBrk="1" hangingPunct="1">
              <a:buFontTx/>
              <a:buChar char="-"/>
              <a:defRPr/>
            </a:pPr>
            <a:r>
              <a:rPr lang="de-DE" altLang="de-DE" sz="1000"/>
              <a:t>Skalieren auf</a:t>
            </a:r>
            <a:endParaRPr lang="de-DE" altLang="de-DE" sz="1000"/>
          </a:p>
          <a:p>
            <a:pPr eaLnBrk="1" hangingPunct="1">
              <a:defRPr/>
            </a:pPr>
            <a:r>
              <a:rPr lang="de-DE" altLang="de-DE" sz="1000"/>
              <a:t>     Höhe: 2,26 cm</a:t>
            </a:r>
            <a:endParaRPr lang="de-DE" altLang="de-DE" sz="1000"/>
          </a:p>
          <a:p>
            <a:pPr eaLnBrk="1" hangingPunct="1">
              <a:defRPr/>
            </a:pPr>
            <a:r>
              <a:rPr lang="de-DE" altLang="de-DE" sz="1000"/>
              <a:t>     (Breite variiert je nach   </a:t>
            </a:r>
            <a:endParaRPr lang="de-DE" altLang="de-DE" sz="1000"/>
          </a:p>
          <a:p>
            <a:pPr eaLnBrk="1" hangingPunct="1">
              <a:defRPr/>
            </a:pPr>
            <a:r>
              <a:rPr lang="de-DE" altLang="de-DE" sz="1000"/>
              <a:t>     Schutzraum)</a:t>
            </a:r>
            <a:endParaRPr lang="de-DE" altLang="de-DE" sz="1000"/>
          </a:p>
        </p:txBody>
      </p:sp>
      <p:sp>
        <p:nvSpPr>
          <p:cNvPr id="5" name="Title 1"/>
          <p:cNvSpPr>
            <a:spLocks noGrp="1"/>
          </p:cNvSpPr>
          <p:nvPr>
            <p:ph type="ctrTitle" hasCustomPrompt="1"/>
          </p:nvPr>
        </p:nvSpPr>
        <p:spPr>
          <a:xfrm>
            <a:off x="3852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Mastertitelformat bearbeiten</a:t>
            </a:r>
            <a:endParaRPr lang="en-US" dirty="0"/>
          </a:p>
        </p:txBody>
      </p:sp>
      <p:sp>
        <p:nvSpPr>
          <p:cNvPr id="6" name="Subtitle 2"/>
          <p:cNvSpPr>
            <a:spLocks noGrp="1"/>
          </p:cNvSpPr>
          <p:nvPr>
            <p:ph type="subTitle" idx="1" hasCustomPrompt="1"/>
          </p:nvPr>
        </p:nvSpPr>
        <p:spPr>
          <a:xfrm>
            <a:off x="384000" y="2980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pic>
        <p:nvPicPr>
          <p:cNvPr id="9" name="Grafik 1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7250" y="6043613"/>
            <a:ext cx="3276938"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12" name="Textplatzhalter 24"/>
          <p:cNvSpPr>
            <a:spLocks noGrp="1"/>
          </p:cNvSpPr>
          <p:nvPr>
            <p:ph type="body" sz="quarter" idx="11" hasCustomPrompt="1"/>
          </p:nvPr>
        </p:nvSpPr>
        <p:spPr>
          <a:xfrm>
            <a:off x="384000" y="1152000"/>
            <a:ext cx="11484000"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Mastertextformat bearbeiten</a:t>
            </a:r>
            <a:endParaRPr lang="de-DE"/>
          </a:p>
        </p:txBody>
      </p:sp>
      <p:sp>
        <p:nvSpPr>
          <p:cNvPr id="9" name="Diagrammplatzhalter 8"/>
          <p:cNvSpPr>
            <a:spLocks noGrp="1"/>
          </p:cNvSpPr>
          <p:nvPr>
            <p:ph type="chart" sz="quarter" idx="13" hasCustomPrompt="1"/>
          </p:nvPr>
        </p:nvSpPr>
        <p:spPr>
          <a:xfrm>
            <a:off x="383117" y="1684800"/>
            <a:ext cx="11484000" cy="3632200"/>
          </a:xfrm>
          <a:prstGeom prst="rect">
            <a:avLst/>
          </a:prstGeom>
        </p:spPr>
        <p:txBody>
          <a:bodyPr lIns="0" tIns="0" rIns="0" bIns="0"/>
          <a:lstStyle/>
          <a:p>
            <a:pPr lvl="0"/>
            <a:r>
              <a:rPr lang="de-DE" noProof="0"/>
              <a:t>Diagramm durch Klicken auf Symbol hinzufügen</a:t>
            </a:r>
            <a:endParaRPr lang="de-DE" noProof="0"/>
          </a:p>
        </p:txBody>
      </p:sp>
      <p:sp>
        <p:nvSpPr>
          <p:cNvPr id="5" name="Title 1"/>
          <p:cNvSpPr>
            <a:spLocks noGrp="1"/>
          </p:cNvSpPr>
          <p:nvPr>
            <p:ph type="title" hasCustomPrompt="1"/>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a:t>Mastertitelformat bearbeiten</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Abschlussfolie">
    <p:spTree>
      <p:nvGrpSpPr>
        <p:cNvPr id="1" name=""/>
        <p:cNvGrpSpPr/>
        <p:nvPr/>
      </p:nvGrpSpPr>
      <p:grpSpPr>
        <a:xfrm>
          <a:off x="0" y="0"/>
          <a:ext cx="0" cy="0"/>
          <a:chOff x="0" y="0"/>
          <a:chExt cx="0" cy="0"/>
        </a:xfrm>
      </p:grpSpPr>
      <p:sp>
        <p:nvSpPr>
          <p:cNvPr id="3" name="Title 1"/>
          <p:cNvSpPr txBox="1"/>
          <p:nvPr/>
        </p:nvSpPr>
        <p:spPr>
          <a:xfrm>
            <a:off x="382588" y="2487613"/>
            <a:ext cx="11483975" cy="1079500"/>
          </a:xfrm>
          <a:prstGeom prst="rect">
            <a:avLst/>
          </a:prstGeom>
        </p:spPr>
        <p:txBody>
          <a:bodyPr lIns="0" tIns="0" rIns="0" bIns="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defRPr/>
            </a:pPr>
            <a:r>
              <a:rPr lang="de-DE" altLang="de-DE" sz="3200" b="1">
                <a:solidFill>
                  <a:schemeClr val="tx2"/>
                </a:solidFill>
              </a:rPr>
              <a:t>Vielen Dank</a:t>
            </a:r>
            <a:br>
              <a:rPr lang="de-DE" altLang="de-DE" sz="3200" b="1">
                <a:solidFill>
                  <a:schemeClr val="tx2"/>
                </a:solidFill>
              </a:rPr>
            </a:br>
            <a:r>
              <a:rPr lang="de-DE" altLang="de-DE" sz="3200" b="1">
                <a:solidFill>
                  <a:schemeClr val="tx2"/>
                </a:solidFill>
              </a:rPr>
              <a:t>für Ihre Aufmerksamkeit</a:t>
            </a:r>
            <a:endParaRPr lang="en-US" altLang="de-DE" sz="3200" b="1">
              <a:solidFill>
                <a:schemeClr val="tx2"/>
              </a:solidFill>
            </a:endParaRPr>
          </a:p>
        </p:txBody>
      </p:sp>
      <p:cxnSp>
        <p:nvCxnSpPr>
          <p:cNvPr id="5" name="Gerader Verbinder 11"/>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platzhalter 24"/>
          <p:cNvSpPr>
            <a:spLocks noGrp="1"/>
          </p:cNvSpPr>
          <p:nvPr>
            <p:ph type="body" sz="quarter" idx="11" hasCustomPrompt="1"/>
          </p:nvPr>
        </p:nvSpPr>
        <p:spPr>
          <a:xfrm>
            <a:off x="384000" y="3988800"/>
            <a:ext cx="11484000"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Mastertextformat bearbeiten</a:t>
            </a:r>
            <a:endParaRPr lang="de-DE"/>
          </a:p>
        </p:txBody>
      </p:sp>
      <p:pic>
        <p:nvPicPr>
          <p:cNvPr id="6" name="Grafik 1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7250" y="6043613"/>
            <a:ext cx="3276938"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el_1/3 Foto">
    <p:spTree>
      <p:nvGrpSpPr>
        <p:cNvPr id="1" name=""/>
        <p:cNvGrpSpPr/>
        <p:nvPr/>
      </p:nvGrpSpPr>
      <p:grpSpPr>
        <a:xfrm>
          <a:off x="0" y="0"/>
          <a:ext cx="0" cy="0"/>
          <a:chOff x="0" y="0"/>
          <a:chExt cx="0" cy="0"/>
        </a:xfrm>
      </p:grpSpPr>
      <p:pic>
        <p:nvPicPr>
          <p:cNvPr id="4" name="Grafik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feld 7"/>
          <p:cNvSpPr txBox="1"/>
          <p:nvPr/>
        </p:nvSpPr>
        <p:spPr>
          <a:xfrm>
            <a:off x="-1703388" y="495300"/>
            <a:ext cx="1439863" cy="1477963"/>
          </a:xfrm>
          <a:prstGeom prst="rect">
            <a:avLst/>
          </a:prstGeom>
          <a:noFill/>
        </p:spPr>
        <p:txBody>
          <a:bodyPr>
            <a:spAutoFit/>
          </a:bodyPr>
          <a:lstStyle/>
          <a:p>
            <a:pPr eaLnBrk="1" fontAlgn="auto" hangingPunct="1">
              <a:spcBef>
                <a:spcPts val="0"/>
              </a:spcBef>
              <a:spcAft>
                <a:spcPts val="0"/>
              </a:spcAft>
              <a:defRPr/>
            </a:pPr>
            <a:r>
              <a:rPr lang="de-DE" sz="1000" b="1" dirty="0">
                <a:latin typeface="+mn-lt"/>
                <a:ea typeface="+mn-ea"/>
              </a:rPr>
              <a:t>Bild zuschneiden unter:</a:t>
            </a:r>
            <a:endParaRPr lang="de-DE" sz="1000" b="1" dirty="0">
              <a:latin typeface="+mn-lt"/>
              <a:ea typeface="+mn-ea"/>
            </a:endParaRPr>
          </a:p>
          <a:p>
            <a:pPr marL="171450" indent="-171450" eaLnBrk="1" fontAlgn="auto" hangingPunct="1">
              <a:spcBef>
                <a:spcPts val="0"/>
              </a:spcBef>
              <a:spcAft>
                <a:spcPts val="0"/>
              </a:spcAft>
              <a:buFontTx/>
              <a:buChar char="-"/>
              <a:defRPr/>
            </a:pPr>
            <a:r>
              <a:rPr lang="de-DE" sz="1000" dirty="0">
                <a:latin typeface="+mn-lt"/>
                <a:ea typeface="+mn-ea"/>
              </a:rPr>
              <a:t>Format</a:t>
            </a:r>
            <a:endParaRPr lang="de-DE" sz="1000" dirty="0">
              <a:latin typeface="+mn-lt"/>
              <a:ea typeface="+mn-ea"/>
            </a:endParaRPr>
          </a:p>
          <a:p>
            <a:pPr marL="171450" indent="-171450" eaLnBrk="1" fontAlgn="auto" hangingPunct="1">
              <a:spcBef>
                <a:spcPts val="0"/>
              </a:spcBef>
              <a:spcAft>
                <a:spcPts val="0"/>
              </a:spcAft>
              <a:buFontTx/>
              <a:buChar char="-"/>
              <a:defRPr/>
            </a:pPr>
            <a:r>
              <a:rPr lang="de-DE" sz="1000" dirty="0">
                <a:latin typeface="+mn-lt"/>
                <a:ea typeface="+mn-ea"/>
              </a:rPr>
              <a:t>Zuschneiden</a:t>
            </a:r>
            <a:endParaRPr lang="de-DE" sz="1000" dirty="0">
              <a:latin typeface="+mn-lt"/>
              <a:ea typeface="+mn-ea"/>
            </a:endParaRPr>
          </a:p>
          <a:p>
            <a:pPr marL="171450" indent="-171450" eaLnBrk="1" fontAlgn="auto" hangingPunct="1">
              <a:spcBef>
                <a:spcPts val="0"/>
              </a:spcBef>
              <a:spcAft>
                <a:spcPts val="0"/>
              </a:spcAft>
              <a:buFontTx/>
              <a:buChar char="-"/>
              <a:defRPr/>
            </a:pPr>
            <a:r>
              <a:rPr lang="de-DE" sz="1000" dirty="0" err="1">
                <a:latin typeface="+mn-lt"/>
                <a:ea typeface="+mn-ea"/>
              </a:rPr>
              <a:t>Zuschneidewerkzeug</a:t>
            </a:r>
            <a:r>
              <a:rPr lang="de-DE" sz="1000" dirty="0">
                <a:latin typeface="+mn-lt"/>
                <a:ea typeface="+mn-ea"/>
              </a:rPr>
              <a:t> horizontal bis zur ersten oder zweiten Linie ziehen</a:t>
            </a:r>
            <a:endParaRPr lang="de-DE" sz="1000" dirty="0">
              <a:latin typeface="+mn-lt"/>
              <a:ea typeface="+mn-ea"/>
            </a:endParaRPr>
          </a:p>
        </p:txBody>
      </p:sp>
      <p:sp>
        <p:nvSpPr>
          <p:cNvPr id="5" name="Title 1"/>
          <p:cNvSpPr>
            <a:spLocks noGrp="1"/>
          </p:cNvSpPr>
          <p:nvPr>
            <p:ph type="ctrTitle" hasCustomPrompt="1"/>
          </p:nvPr>
        </p:nvSpPr>
        <p:spPr>
          <a:xfrm>
            <a:off x="3840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Mastertitelformat bearbeiten</a:t>
            </a:r>
            <a:endParaRPr lang="en-US" dirty="0"/>
          </a:p>
        </p:txBody>
      </p:sp>
      <p:sp>
        <p:nvSpPr>
          <p:cNvPr id="6" name="Subtitle 2"/>
          <p:cNvSpPr>
            <a:spLocks noGrp="1"/>
          </p:cNvSpPr>
          <p:nvPr>
            <p:ph type="subTitle" idx="1" hasCustomPrompt="1"/>
          </p:nvPr>
        </p:nvSpPr>
        <p:spPr>
          <a:xfrm>
            <a:off x="384000" y="2980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pic>
        <p:nvPicPr>
          <p:cNvPr id="9" name="Grafik 1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57250" y="6043613"/>
            <a:ext cx="3276938"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Titel_2/3 Foto">
    <p:spTree>
      <p:nvGrpSpPr>
        <p:cNvPr id="1" name=""/>
        <p:cNvGrpSpPr/>
        <p:nvPr/>
      </p:nvGrpSpPr>
      <p:grpSpPr>
        <a:xfrm>
          <a:off x="0" y="0"/>
          <a:ext cx="0" cy="0"/>
          <a:chOff x="0" y="0"/>
          <a:chExt cx="0" cy="0"/>
        </a:xfrm>
      </p:grpSpPr>
      <p:sp>
        <p:nvSpPr>
          <p:cNvPr id="4" name="Textfeld 3"/>
          <p:cNvSpPr txBox="1"/>
          <p:nvPr/>
        </p:nvSpPr>
        <p:spPr>
          <a:xfrm>
            <a:off x="-1703388" y="495300"/>
            <a:ext cx="1439863" cy="1477963"/>
          </a:xfrm>
          <a:prstGeom prst="rect">
            <a:avLst/>
          </a:prstGeom>
          <a:noFill/>
        </p:spPr>
        <p:txBody>
          <a:bodyPr>
            <a:spAutoFit/>
          </a:bodyPr>
          <a:lstStyle/>
          <a:p>
            <a:pPr eaLnBrk="1" fontAlgn="auto" hangingPunct="1">
              <a:spcBef>
                <a:spcPts val="0"/>
              </a:spcBef>
              <a:spcAft>
                <a:spcPts val="0"/>
              </a:spcAft>
              <a:defRPr/>
            </a:pPr>
            <a:r>
              <a:rPr lang="de-DE" sz="1000" b="1" dirty="0">
                <a:latin typeface="+mn-lt"/>
                <a:ea typeface="+mn-ea"/>
              </a:rPr>
              <a:t>Bild zuschneiden unter:</a:t>
            </a:r>
            <a:endParaRPr lang="de-DE" sz="1000" b="1" dirty="0">
              <a:latin typeface="+mn-lt"/>
              <a:ea typeface="+mn-ea"/>
            </a:endParaRPr>
          </a:p>
          <a:p>
            <a:pPr marL="171450" indent="-171450" eaLnBrk="1" fontAlgn="auto" hangingPunct="1">
              <a:spcBef>
                <a:spcPts val="0"/>
              </a:spcBef>
              <a:spcAft>
                <a:spcPts val="0"/>
              </a:spcAft>
              <a:buFontTx/>
              <a:buChar char="-"/>
              <a:defRPr/>
            </a:pPr>
            <a:r>
              <a:rPr lang="de-DE" sz="1000" dirty="0">
                <a:latin typeface="+mn-lt"/>
                <a:ea typeface="+mn-ea"/>
              </a:rPr>
              <a:t>Format</a:t>
            </a:r>
            <a:endParaRPr lang="de-DE" sz="1000" dirty="0">
              <a:latin typeface="+mn-lt"/>
              <a:ea typeface="+mn-ea"/>
            </a:endParaRPr>
          </a:p>
          <a:p>
            <a:pPr marL="171450" indent="-171450" eaLnBrk="1" fontAlgn="auto" hangingPunct="1">
              <a:spcBef>
                <a:spcPts val="0"/>
              </a:spcBef>
              <a:spcAft>
                <a:spcPts val="0"/>
              </a:spcAft>
              <a:buFontTx/>
              <a:buChar char="-"/>
              <a:defRPr/>
            </a:pPr>
            <a:r>
              <a:rPr lang="de-DE" sz="1000" dirty="0">
                <a:latin typeface="+mn-lt"/>
                <a:ea typeface="+mn-ea"/>
              </a:rPr>
              <a:t>Zuschneiden</a:t>
            </a:r>
            <a:endParaRPr lang="de-DE" sz="1000" dirty="0">
              <a:latin typeface="+mn-lt"/>
              <a:ea typeface="+mn-ea"/>
            </a:endParaRPr>
          </a:p>
          <a:p>
            <a:pPr marL="171450" indent="-171450" eaLnBrk="1" fontAlgn="auto" hangingPunct="1">
              <a:spcBef>
                <a:spcPts val="0"/>
              </a:spcBef>
              <a:spcAft>
                <a:spcPts val="0"/>
              </a:spcAft>
              <a:buFontTx/>
              <a:buChar char="-"/>
              <a:defRPr/>
            </a:pPr>
            <a:r>
              <a:rPr lang="de-DE" sz="1000" dirty="0" err="1">
                <a:latin typeface="+mn-lt"/>
                <a:ea typeface="+mn-ea"/>
              </a:rPr>
              <a:t>Zuschneidewerkzeug</a:t>
            </a:r>
            <a:r>
              <a:rPr lang="de-DE" sz="1000" dirty="0">
                <a:latin typeface="+mn-lt"/>
                <a:ea typeface="+mn-ea"/>
              </a:rPr>
              <a:t> horizontal bis zur ersten oder zweiten Linie ziehen</a:t>
            </a:r>
            <a:endParaRPr lang="de-DE" sz="1000" dirty="0">
              <a:latin typeface="+mn-lt"/>
              <a:ea typeface="+mn-ea"/>
            </a:endParaRPr>
          </a:p>
        </p:txBody>
      </p:sp>
      <p:pic>
        <p:nvPicPr>
          <p:cNvPr id="5" name="Grafik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hasCustomPrompt="1"/>
          </p:nvPr>
        </p:nvSpPr>
        <p:spPr>
          <a:xfrm>
            <a:off x="384000" y="473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Mastertitelformat bearbeiten</a:t>
            </a:r>
            <a:endParaRPr lang="en-US" dirty="0"/>
          </a:p>
        </p:txBody>
      </p:sp>
      <p:sp>
        <p:nvSpPr>
          <p:cNvPr id="11" name="Subtitle 2"/>
          <p:cNvSpPr>
            <a:spLocks noGrp="1"/>
          </p:cNvSpPr>
          <p:nvPr>
            <p:ph type="subTitle" idx="1" hasCustomPrompt="1"/>
          </p:nvPr>
        </p:nvSpPr>
        <p:spPr>
          <a:xfrm>
            <a:off x="384000" y="5230801"/>
            <a:ext cx="11484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pic>
        <p:nvPicPr>
          <p:cNvPr id="7" name="Grafik 1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57250" y="6043613"/>
            <a:ext cx="3276938"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Titel_Text">
    <p:spTree>
      <p:nvGrpSpPr>
        <p:cNvPr id="1" name=""/>
        <p:cNvGrpSpPr/>
        <p:nvPr/>
      </p:nvGrpSpPr>
      <p:grpSpPr>
        <a:xfrm>
          <a:off x="0" y="0"/>
          <a:ext cx="0" cy="0"/>
          <a:chOff x="0" y="0"/>
          <a:chExt cx="0" cy="0"/>
        </a:xfrm>
      </p:grpSpPr>
      <p:cxnSp>
        <p:nvCxnSpPr>
          <p:cNvPr id="4" name="Gerader Verbinder 3"/>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ctrTitle" hasCustomPrompt="1"/>
          </p:nvPr>
        </p:nvSpPr>
        <p:spPr>
          <a:xfrm>
            <a:off x="3840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Mastertitelformat bearbeiten</a:t>
            </a:r>
            <a:endParaRPr lang="en-US" dirty="0"/>
          </a:p>
        </p:txBody>
      </p:sp>
      <p:sp>
        <p:nvSpPr>
          <p:cNvPr id="12" name="Subtitle 2"/>
          <p:cNvSpPr>
            <a:spLocks noGrp="1"/>
          </p:cNvSpPr>
          <p:nvPr>
            <p:ph type="subTitle" idx="1" hasCustomPrompt="1"/>
          </p:nvPr>
        </p:nvSpPr>
        <p:spPr>
          <a:xfrm>
            <a:off x="384000" y="2980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pic>
        <p:nvPicPr>
          <p:cNvPr id="6" name="Grafik 1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7250" y="6043613"/>
            <a:ext cx="3276938"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Titel_mittig, horizontale Linie">
    <p:spTree>
      <p:nvGrpSpPr>
        <p:cNvPr id="1" name=""/>
        <p:cNvGrpSpPr/>
        <p:nvPr/>
      </p:nvGrpSpPr>
      <p:grpSpPr>
        <a:xfrm>
          <a:off x="0" y="0"/>
          <a:ext cx="0" cy="0"/>
          <a:chOff x="0" y="0"/>
          <a:chExt cx="0" cy="0"/>
        </a:xfrm>
      </p:grpSpPr>
      <p:cxnSp>
        <p:nvCxnSpPr>
          <p:cNvPr id="5" name="Gerader Verbinder 7"/>
          <p:cNvCxnSpPr/>
          <p:nvPr/>
        </p:nvCxnSpPr>
        <p:spPr>
          <a:xfrm>
            <a:off x="392113" y="30368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hasCustomPrompt="1"/>
          </p:nvPr>
        </p:nvSpPr>
        <p:spPr>
          <a:xfrm>
            <a:off x="3840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a:t>Mastertitelformat bearbeiten</a:t>
            </a:r>
            <a:endParaRPr lang="en-US" dirty="0"/>
          </a:p>
        </p:txBody>
      </p:sp>
      <p:sp>
        <p:nvSpPr>
          <p:cNvPr id="9" name="Subtitle 2"/>
          <p:cNvSpPr>
            <a:spLocks noGrp="1"/>
          </p:cNvSpPr>
          <p:nvPr>
            <p:ph type="subTitle" idx="1" hasCustomPrompt="1"/>
          </p:nvPr>
        </p:nvSpPr>
        <p:spPr>
          <a:xfrm>
            <a:off x="384000" y="3196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pic>
        <p:nvPicPr>
          <p:cNvPr id="6" name="Grafik 1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7250" y="6043613"/>
            <a:ext cx="3276938"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hasCustomPrompt="1"/>
          </p:nvPr>
        </p:nvSpPr>
        <p:spPr>
          <a:xfrm>
            <a:off x="373038" y="1684800"/>
            <a:ext cx="11484000" cy="3193200"/>
          </a:xfrm>
          <a:prstGeom prst="rect">
            <a:avLst/>
          </a:prstGeom>
        </p:spPr>
        <p:txBody>
          <a:bodyPr lIns="0" tIns="0" rIns="0" bIns="0"/>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p:txBody>
      </p:sp>
      <p:sp>
        <p:nvSpPr>
          <p:cNvPr id="5" name="Title 1"/>
          <p:cNvSpPr>
            <a:spLocks noGrp="1"/>
          </p:cNvSpPr>
          <p:nvPr>
            <p:ph type="title" hasCustomPrompt="1"/>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a:t>Mastertitelformat bearbeiten</a:t>
            </a:r>
            <a:endParaRPr lang="en-US" dirty="0"/>
          </a:p>
        </p:txBody>
      </p:sp>
      <p:sp>
        <p:nvSpPr>
          <p:cNvPr id="6" name="Content Placeholder 2"/>
          <p:cNvSpPr>
            <a:spLocks noGrp="1"/>
          </p:cNvSpPr>
          <p:nvPr>
            <p:ph idx="1" hasCustomPrompt="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5900" indent="179705">
              <a:buClr>
                <a:schemeClr val="tx2"/>
              </a:buClr>
              <a:defRPr sz="1800"/>
            </a:lvl2pPr>
            <a:lvl3pPr marL="431800" indent="179705">
              <a:buClr>
                <a:schemeClr val="tx2"/>
              </a:buClr>
              <a:buFont typeface="Symbol" panose="05050102010706020507" pitchFamily="18" charset="2"/>
              <a:buChar char="-"/>
              <a:defRPr sz="1600"/>
            </a:lvl3pPr>
            <a:lvl4pPr marL="647700" indent="179705">
              <a:buClr>
                <a:schemeClr val="tx2"/>
              </a:buClr>
              <a:buFont typeface="Wingdings" panose="05000000000000000000" pitchFamily="2" charset="2"/>
              <a:buChar char="§"/>
              <a:defRPr sz="1600"/>
            </a:lvl4pPr>
            <a:lvl5pPr marL="864235" indent="179705">
              <a:buClr>
                <a:schemeClr val="tx2"/>
              </a:buClr>
              <a:buFont typeface="Arial" panose="020B0604020202020204" pitchFamily="34" charset="0"/>
              <a:buChar char="-"/>
              <a:defRPr sz="1600"/>
            </a:lvl5pPr>
          </a:lstStyle>
          <a:p>
            <a:pPr lvl="0"/>
            <a:r>
              <a:rPr lang="de-DE"/>
              <a:t>Mastertextformat bearbeiten</a:t>
            </a:r>
            <a:endParaRPr lang="de-DE"/>
          </a:p>
        </p:txBody>
      </p:sp>
      <p:sp>
        <p:nvSpPr>
          <p:cNvPr id="2" name="文本框 1"/>
          <p:cNvSpPr txBox="1"/>
          <p:nvPr userDrawn="1"/>
        </p:nvSpPr>
        <p:spPr>
          <a:xfrm>
            <a:off x="2053590" y="6196330"/>
            <a:ext cx="4064000" cy="368300"/>
          </a:xfrm>
          <a:prstGeom prst="rect">
            <a:avLst/>
          </a:prstGeom>
          <a:noFill/>
        </p:spPr>
        <p:txBody>
          <a:bodyPr wrap="square" rtlCol="0">
            <a:spAutoFit/>
          </a:bodyPr>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a:t>Mastertitelformat bearbeiten</a:t>
            </a:r>
            <a:endParaRPr lang="en-US" dirty="0"/>
          </a:p>
        </p:txBody>
      </p:sp>
      <p:sp>
        <p:nvSpPr>
          <p:cNvPr id="3" name="Content Placeholder 2"/>
          <p:cNvSpPr>
            <a:spLocks noGrp="1"/>
          </p:cNvSpPr>
          <p:nvPr>
            <p:ph idx="1" hasCustomPrompt="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5900" indent="179705">
              <a:buClr>
                <a:schemeClr val="tx2"/>
              </a:buClr>
              <a:defRPr sz="1800"/>
            </a:lvl2pPr>
            <a:lvl3pPr marL="431800" indent="179705">
              <a:buClr>
                <a:schemeClr val="tx2"/>
              </a:buClr>
              <a:buFont typeface="Symbol" panose="05050102010706020507" pitchFamily="18" charset="2"/>
              <a:buChar char="-"/>
              <a:defRPr sz="1600"/>
            </a:lvl3pPr>
            <a:lvl4pPr marL="647700" indent="179705">
              <a:buClr>
                <a:schemeClr val="tx2"/>
              </a:buClr>
              <a:buFont typeface="Wingdings" panose="05000000000000000000" pitchFamily="2" charset="2"/>
              <a:buChar char="§"/>
              <a:defRPr sz="1600"/>
            </a:lvl4pPr>
            <a:lvl5pPr marL="864235" indent="179705">
              <a:buClr>
                <a:schemeClr val="tx2"/>
              </a:buClr>
              <a:buFont typeface="Arial" panose="020B0604020202020204" pitchFamily="34" charset="0"/>
              <a:buChar char="-"/>
              <a:defRPr sz="1600"/>
            </a:lvl5pPr>
          </a:lstStyle>
          <a:p>
            <a:pPr lvl="0"/>
            <a:r>
              <a:rPr lang="de-DE"/>
              <a:t>Mastertextformat bearbeiten</a:t>
            </a:r>
            <a:endParaRPr lang="de-DE"/>
          </a:p>
        </p:txBody>
      </p:sp>
      <p:sp>
        <p:nvSpPr>
          <p:cNvPr id="7" name="Textplatzhalter 6"/>
          <p:cNvSpPr>
            <a:spLocks noGrp="1"/>
          </p:cNvSpPr>
          <p:nvPr>
            <p:ph type="body" sz="quarter" idx="12" hasCustomPrompt="1"/>
          </p:nvPr>
        </p:nvSpPr>
        <p:spPr>
          <a:xfrm>
            <a:off x="383117" y="1684801"/>
            <a:ext cx="11484000" cy="3751263"/>
          </a:xfrm>
          <a:prstGeom prst="rect">
            <a:avLst/>
          </a:prstGeom>
        </p:spPr>
        <p:txBody>
          <a:bodyPr lIns="0" tIns="0" rIns="0" bIns="0"/>
          <a:lstStyle>
            <a:lvl1pPr marL="0" indent="0">
              <a:buFontTx/>
              <a:buNone/>
              <a:defRPr/>
            </a:lvl1pPr>
          </a:lstStyle>
          <a:p>
            <a:pPr lvl="0"/>
            <a:r>
              <a:rPr lang="de-DE"/>
              <a:t>Mastertextformat bearbeiten</a:t>
            </a:r>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_Text_Bild">
    <p:spTree>
      <p:nvGrpSpPr>
        <p:cNvPr id="1" name=""/>
        <p:cNvGrpSpPr/>
        <p:nvPr/>
      </p:nvGrpSpPr>
      <p:grpSpPr>
        <a:xfrm>
          <a:off x="0" y="0"/>
          <a:ext cx="0" cy="0"/>
          <a:chOff x="0" y="0"/>
          <a:chExt cx="0" cy="0"/>
        </a:xfrm>
      </p:grpSpPr>
      <p:pic>
        <p:nvPicPr>
          <p:cNvPr id="5" name="Grafik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07375" y="1684338"/>
            <a:ext cx="3635375" cy="398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11"/>
          <p:cNvSpPr>
            <a:spLocks noGrp="1"/>
          </p:cNvSpPr>
          <p:nvPr>
            <p:ph type="body" sz="quarter" idx="14" hasCustomPrompt="1"/>
          </p:nvPr>
        </p:nvSpPr>
        <p:spPr>
          <a:xfrm>
            <a:off x="383117" y="1684800"/>
            <a:ext cx="7560000" cy="3985955"/>
          </a:xfrm>
          <a:prstGeom prst="rect">
            <a:avLst/>
          </a:prstGeom>
        </p:spPr>
        <p:txBody>
          <a:bodyPr lIns="0" tIns="0" rIns="0" bIns="0"/>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p:txBody>
      </p:sp>
      <p:sp>
        <p:nvSpPr>
          <p:cNvPr id="6" name="Title 1"/>
          <p:cNvSpPr>
            <a:spLocks noGrp="1"/>
          </p:cNvSpPr>
          <p:nvPr>
            <p:ph type="title" hasCustomPrompt="1"/>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a:t>Mastertitelformat bearbeiten</a:t>
            </a:r>
            <a:endParaRPr lang="en-US" dirty="0"/>
          </a:p>
        </p:txBody>
      </p:sp>
      <p:sp>
        <p:nvSpPr>
          <p:cNvPr id="7" name="Content Placeholder 2"/>
          <p:cNvSpPr>
            <a:spLocks noGrp="1"/>
          </p:cNvSpPr>
          <p:nvPr>
            <p:ph idx="1" hasCustomPrompt="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5900" indent="179705">
              <a:buClr>
                <a:schemeClr val="tx2"/>
              </a:buClr>
              <a:defRPr sz="1800"/>
            </a:lvl2pPr>
            <a:lvl3pPr marL="431800" indent="179705">
              <a:buClr>
                <a:schemeClr val="tx2"/>
              </a:buClr>
              <a:buFont typeface="Symbol" panose="05050102010706020507" pitchFamily="18" charset="2"/>
              <a:buChar char="-"/>
              <a:defRPr sz="1600"/>
            </a:lvl3pPr>
            <a:lvl4pPr marL="647700" indent="179705">
              <a:buClr>
                <a:schemeClr val="tx2"/>
              </a:buClr>
              <a:buFont typeface="Wingdings" panose="05000000000000000000" pitchFamily="2" charset="2"/>
              <a:buChar char="§"/>
              <a:defRPr sz="1600"/>
            </a:lvl4pPr>
            <a:lvl5pPr marL="864235" indent="179705">
              <a:buClr>
                <a:schemeClr val="tx2"/>
              </a:buClr>
              <a:buFont typeface="Arial" panose="020B0604020202020204" pitchFamily="34" charset="0"/>
              <a:buChar char="-"/>
              <a:defRPr sz="1600"/>
            </a:lvl5pPr>
          </a:lstStyle>
          <a:p>
            <a:pPr lvl="0"/>
            <a:r>
              <a:rPr lang="de-DE"/>
              <a:t>Mastertextformat bearbeiten</a:t>
            </a:r>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_Bild">
    <p:spTree>
      <p:nvGrpSpPr>
        <p:cNvPr id="1" name=""/>
        <p:cNvGrpSpPr/>
        <p:nvPr/>
      </p:nvGrpSpPr>
      <p:grpSpPr>
        <a:xfrm>
          <a:off x="0" y="0"/>
          <a:ext cx="0" cy="0"/>
          <a:chOff x="0" y="0"/>
          <a:chExt cx="0" cy="0"/>
        </a:xfrm>
      </p:grpSpPr>
      <p:pic>
        <p:nvPicPr>
          <p:cNvPr id="4" name="Grafik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152525"/>
            <a:ext cx="11480800"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platzhalter 9"/>
          <p:cNvSpPr>
            <a:spLocks noGrp="1"/>
          </p:cNvSpPr>
          <p:nvPr>
            <p:ph type="body" sz="quarter" idx="13" hasCustomPrompt="1"/>
          </p:nvPr>
        </p:nvSpPr>
        <p:spPr>
          <a:xfrm>
            <a:off x="383117" y="5359401"/>
            <a:ext cx="11484000" cy="499533"/>
          </a:xfrm>
          <a:prstGeom prst="rect">
            <a:avLst/>
          </a:prstGeom>
        </p:spPr>
        <p:txBody>
          <a:bodyPr>
            <a:normAutofit/>
          </a:bodyPr>
          <a:lstStyle>
            <a:lvl1pPr marL="0" indent="0" algn="r">
              <a:buNone/>
              <a:defRPr sz="900" baseline="0"/>
            </a:lvl1pPr>
          </a:lstStyle>
          <a:p>
            <a:pPr lvl="0"/>
            <a:r>
              <a:rPr lang="de-DE"/>
              <a:t>Mastertextformat bearbeiten</a:t>
            </a:r>
            <a:endParaRPr lang="de-DE"/>
          </a:p>
        </p:txBody>
      </p:sp>
      <p:sp>
        <p:nvSpPr>
          <p:cNvPr id="5" name="Title 1"/>
          <p:cNvSpPr>
            <a:spLocks noGrp="1"/>
          </p:cNvSpPr>
          <p:nvPr>
            <p:ph type="title" hasCustomPrompt="1"/>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a:t>Mastertitelformat bearbeiten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lide Number Placeholder 5"/>
          <p:cNvSpPr txBox="1"/>
          <p:nvPr/>
        </p:nvSpPr>
        <p:spPr>
          <a:xfrm>
            <a:off x="1195388" y="6227763"/>
            <a:ext cx="7002462" cy="630237"/>
          </a:xfrm>
          <a:prstGeom prst="rect">
            <a:avLst/>
          </a:prstGeom>
        </p:spPr>
        <p:txBody>
          <a:bodyPr lIns="0" tIns="0" rIns="0" bIns="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de-DE" altLang="de-DE" sz="900">
                <a:solidFill>
                  <a:schemeClr val="tx2"/>
                </a:solidFill>
              </a:rPr>
              <a:t>Integration of Large Language Model-based Agents into Machine Learning Operations Pipeline  |  </a:t>
            </a:r>
            <a:r>
              <a:rPr lang="en-US" altLang="de-DE" sz="900">
                <a:solidFill>
                  <a:schemeClr val="tx2"/>
                </a:solidFill>
              </a:rPr>
              <a:t>Bozhen Zhu</a:t>
            </a:r>
            <a:r>
              <a:rPr lang="de-DE" altLang="de-DE" sz="900">
                <a:solidFill>
                  <a:schemeClr val="tx2"/>
                </a:solidFill>
              </a:rPr>
              <a:t>  |  </a:t>
            </a:r>
            <a:r>
              <a:rPr lang="en-US" altLang="de-DE" sz="900">
                <a:solidFill>
                  <a:schemeClr val="tx2"/>
                </a:solidFill>
              </a:rPr>
              <a:t>RWTH Aachen University</a:t>
            </a:r>
            <a:r>
              <a:rPr lang="de-DE" altLang="de-DE" sz="900">
                <a:solidFill>
                  <a:schemeClr val="tx2"/>
                </a:solidFill>
              </a:rPr>
              <a:t>|  0</a:t>
            </a:r>
            <a:r>
              <a:rPr lang="en-US" altLang="de-DE" sz="900">
                <a:solidFill>
                  <a:schemeClr val="tx2"/>
                </a:solidFill>
              </a:rPr>
              <a:t>5</a:t>
            </a:r>
            <a:r>
              <a:rPr lang="de-DE" altLang="de-DE" sz="900">
                <a:solidFill>
                  <a:schemeClr val="tx2"/>
                </a:solidFill>
              </a:rPr>
              <a:t>.0</a:t>
            </a:r>
            <a:r>
              <a:rPr lang="en-US" altLang="de-DE" sz="900">
                <a:solidFill>
                  <a:schemeClr val="tx2"/>
                </a:solidFill>
              </a:rPr>
              <a:t>3</a:t>
            </a:r>
            <a:r>
              <a:rPr lang="de-DE" altLang="de-DE" sz="900">
                <a:solidFill>
                  <a:schemeClr val="tx2"/>
                </a:solidFill>
              </a:rPr>
              <a:t>.20</a:t>
            </a:r>
            <a:r>
              <a:rPr lang="en-US" altLang="de-DE" sz="900">
                <a:solidFill>
                  <a:schemeClr val="tx2"/>
                </a:solidFill>
              </a:rPr>
              <a:t>24</a:t>
            </a:r>
            <a:endParaRPr lang="de-DE" altLang="de-DE" sz="900">
              <a:solidFill>
                <a:schemeClr val="tx2"/>
              </a:solidFill>
            </a:endParaRPr>
          </a:p>
          <a:p>
            <a:pPr eaLnBrk="1" hangingPunct="1">
              <a:defRPr/>
            </a:pPr>
            <a:endParaRPr lang="de-DE" altLang="de-DE" sz="900">
              <a:solidFill>
                <a:schemeClr val="tx2"/>
              </a:solidFill>
            </a:endParaRPr>
          </a:p>
        </p:txBody>
      </p:sp>
      <p:cxnSp>
        <p:nvCxnSpPr>
          <p:cNvPr id="11" name="Gerader Verbinder 10"/>
          <p:cNvCxnSpPr/>
          <p:nvPr/>
        </p:nvCxnSpPr>
        <p:spPr>
          <a:xfrm>
            <a:off x="360363" y="8143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0" name="Textfeld 6"/>
          <p:cNvSpPr txBox="1">
            <a:spLocks noChangeArrowheads="1"/>
          </p:cNvSpPr>
          <p:nvPr/>
        </p:nvSpPr>
        <p:spPr bwMode="auto">
          <a:xfrm>
            <a:off x="-1784350" y="5073650"/>
            <a:ext cx="1668462"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de-DE" altLang="de-DE" sz="1000" b="1"/>
              <a:t>Fußzeile anpassen:</a:t>
            </a:r>
            <a:endParaRPr lang="de-DE" altLang="de-DE" sz="1000"/>
          </a:p>
          <a:p>
            <a:pPr eaLnBrk="1" hangingPunct="1">
              <a:defRPr/>
            </a:pPr>
            <a:r>
              <a:rPr lang="de-DE" altLang="de-DE" sz="1000"/>
              <a:t>Zum Anpassen der Fußzeile unter Karteireiter Ansicht &gt; auf Folienmaster klicken. Links in der Übersicht auf die oberste Folie scrollen und dort in die Fußzeile klicken. So wird der Text automatisch auf allen Seiten angepasst.</a:t>
            </a:r>
            <a:endParaRPr lang="de-DE" altLang="de-DE" sz="1000" b="1"/>
          </a:p>
        </p:txBody>
      </p:sp>
      <p:sp>
        <p:nvSpPr>
          <p:cNvPr id="1031" name="Textfeld 13"/>
          <p:cNvSpPr txBox="1">
            <a:spLocks noChangeArrowheads="1"/>
          </p:cNvSpPr>
          <p:nvPr/>
        </p:nvSpPr>
        <p:spPr bwMode="auto">
          <a:xfrm>
            <a:off x="360363" y="6227763"/>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9492F1D3-FF01-4B47-92F8-A40E57589C0B}" type="slidenum">
              <a:rPr lang="de-DE" altLang="de-DE" sz="900">
                <a:solidFill>
                  <a:schemeClr val="tx2"/>
                </a:solidFill>
              </a:rPr>
            </a:fld>
            <a:endParaRPr lang="de-DE" altLang="de-DE" sz="900">
              <a:solidFill>
                <a:schemeClr val="tx2"/>
              </a:solidFill>
            </a:endParaRPr>
          </a:p>
        </p:txBody>
      </p:sp>
      <p:pic>
        <p:nvPicPr>
          <p:cNvPr id="2" name="Grafik 14"/>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557250" y="6043613"/>
            <a:ext cx="3276938"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MS PGothic" panose="020B0600070205080204" pitchFamily="34" charset="-128"/>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hyperlink" Target="https://arxiv.org/abs/2310.10508" TargetMode="External"/><Relationship Id="rId6" Type="http://schemas.openxmlformats.org/officeDocument/2006/relationships/hyperlink" Target="https://arxiv.org/abs/2310.14735" TargetMode="External"/><Relationship Id="rId5" Type="http://schemas.openxmlformats.org/officeDocument/2006/relationships/hyperlink" Target="https://arxiv.org/abs/2310.10047" TargetMode="External"/><Relationship Id="rId4" Type="http://schemas.openxmlformats.org/officeDocument/2006/relationships/hyperlink" Target="https://arxiv.org/abs/2308.00352" TargetMode="External"/><Relationship Id="rId3" Type="http://schemas.openxmlformats.org/officeDocument/2006/relationships/hyperlink" Target="https://arxiv.org/abs/2307.06435" TargetMode="External"/><Relationship Id="rId2" Type="http://schemas.openxmlformats.org/officeDocument/2006/relationships/hyperlink" Target="https://arxiv.org/abs/2205.02302" TargetMode="External"/><Relationship Id="rId1" Type="http://schemas.openxmlformats.org/officeDocument/2006/relationships/hyperlink" Target="https://arxiv.org/abs/2309.0786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tags" Target="../tags/tag1.xml"/><Relationship Id="rId1" Type="http://schemas.openxmlformats.org/officeDocument/2006/relationships/hyperlink" Target="https://arxiv.org/abs/2205.02302" TargetMode="Externa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hyperlink" Target="https://arxiv.org/abs/2308.0035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ctrTitle"/>
          </p:nvPr>
        </p:nvSpPr>
        <p:spPr bwMode="auto">
          <a:xfrm>
            <a:off x="384175" y="2487613"/>
            <a:ext cx="1148397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de-DE" altLang="de-DE">
                <a:ea typeface="MS PGothic" panose="020B0600070205080204" pitchFamily="34" charset="-128"/>
              </a:rPr>
              <a:t>Integration of Large Language Model-based Agents into Machine Learning Operations Pipeline</a:t>
            </a:r>
            <a:endParaRPr lang="de-DE" altLang="de-DE">
              <a:ea typeface="MS PGothic" panose="020B0600070205080204" pitchFamily="34" charset="-128"/>
            </a:endParaRPr>
          </a:p>
        </p:txBody>
      </p:sp>
      <p:sp>
        <p:nvSpPr>
          <p:cNvPr id="11267" name="Untertitel 2"/>
          <p:cNvSpPr>
            <a:spLocks noGrp="1"/>
          </p:cNvSpPr>
          <p:nvPr>
            <p:ph type="subTitle" idx="1"/>
          </p:nvPr>
        </p:nvSpPr>
        <p:spPr bwMode="auto">
          <a:xfrm>
            <a:off x="384175" y="2981325"/>
            <a:ext cx="11483975" cy="165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endParaRPr lang="de-DE" altLang="de-DE">
              <a:ea typeface="MS PGothic" panose="020B0600070205080204" pitchFamily="34" charset="-128"/>
            </a:endParaRPr>
          </a:p>
          <a:p>
            <a:pPr eaLnBrk="1" hangingPunct="1"/>
            <a:endParaRPr lang="de-DE" altLang="de-DE">
              <a:ea typeface="MS PGothic" panose="020B0600070205080204" pitchFamily="34" charset="-128"/>
            </a:endParaRPr>
          </a:p>
          <a:p>
            <a:pPr eaLnBrk="1" hangingPunct="1"/>
            <a:r>
              <a:rPr lang="en-US" altLang="de-DE">
                <a:ea typeface="MS PGothic" panose="020B0600070205080204" pitchFamily="34" charset="-128"/>
              </a:rPr>
              <a:t>Name: Bozhen Zhu</a:t>
            </a:r>
            <a:endParaRPr lang="en-US" altLang="de-DE">
              <a:ea typeface="MS PGothic" panose="020B0600070205080204" pitchFamily="34" charset="-128"/>
            </a:endParaRPr>
          </a:p>
          <a:p>
            <a:pPr eaLnBrk="1" hangingPunct="1"/>
            <a:r>
              <a:rPr lang="en-US" altLang="de-DE">
                <a:ea typeface="MS PGothic" panose="020B0600070205080204" pitchFamily="34" charset="-128"/>
              </a:rPr>
              <a:t>Study Program: Computer Science (Master)</a:t>
            </a:r>
            <a:endParaRPr lang="en-US" altLang="de-DE">
              <a:ea typeface="MS PGothic" panose="020B0600070205080204" pitchFamily="34" charset="-128"/>
            </a:endParaRPr>
          </a:p>
          <a:p>
            <a:pPr eaLnBrk="1" hangingPunct="1"/>
            <a:r>
              <a:rPr lang="en-US" altLang="de-DE">
                <a:ea typeface="MS PGothic" panose="020B0600070205080204" pitchFamily="34" charset="-128"/>
              </a:rPr>
              <a:t>Matr.-No.: 437997</a:t>
            </a:r>
            <a:endParaRPr lang="en-US" altLang="de-DE">
              <a:ea typeface="MS PGothic" panose="020B0600070205080204" pitchFamily="34" charset="-128"/>
            </a:endParaRPr>
          </a:p>
          <a:p>
            <a:pPr eaLnBrk="1" hangingPunct="1"/>
            <a:r>
              <a:rPr lang="en-US" altLang="de-DE">
                <a:ea typeface="MS PGothic" panose="020B0600070205080204" pitchFamily="34" charset="-128"/>
              </a:rPr>
              <a:t>Supervisor(s): Prof. Dr. Stefan Decker</a:t>
            </a:r>
            <a:endParaRPr lang="en-US" altLang="de-DE">
              <a:ea typeface="MS PGothic" panose="020B0600070205080204" pitchFamily="34" charset="-128"/>
            </a:endParaRPr>
          </a:p>
          <a:p>
            <a:pPr eaLnBrk="1" hangingPunct="1"/>
            <a:r>
              <a:rPr lang="en-US" altLang="de-DE">
                <a:ea typeface="MS PGothic" panose="020B0600070205080204" pitchFamily="34" charset="-128"/>
              </a:rPr>
              <a:t>Advisor(s): Yongli Mou, M.Sc.</a:t>
            </a:r>
            <a:endParaRPr lang="en-US" altLang="de-DE">
              <a:ea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5"/>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Literature Review</a:t>
            </a:r>
            <a:endParaRPr lang="en-US" altLang="de-DE">
              <a:ea typeface="MS PGothic" panose="020B0600070205080204" pitchFamily="34" charset="-128"/>
            </a:endParaRPr>
          </a:p>
        </p:txBody>
      </p:sp>
      <p:sp>
        <p:nvSpPr>
          <p:cNvPr id="16387" name="Inhaltsplatzhalter 2"/>
          <p:cNvSpPr>
            <a:spLocks noGrp="1"/>
          </p:cNvSpPr>
          <p:nvPr>
            <p:ph idx="1"/>
          </p:nvPr>
        </p:nvSpPr>
        <p:spPr bwMode="auto">
          <a:xfrm>
            <a:off x="384175" y="1152525"/>
            <a:ext cx="11483975"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spcBef>
                <a:spcPct val="0"/>
              </a:spcBef>
            </a:pPr>
            <a:r>
              <a:rPr lang="en-US" altLang="de-DE">
                <a:ea typeface="MS PGothic" panose="020B0600070205080204" pitchFamily="34" charset="-128"/>
              </a:rPr>
              <a:t>Use of LLMs in AI agents</a:t>
            </a:r>
            <a:endParaRPr lang="en-US" altLang="de-DE">
              <a:ea typeface="MS PGothic" panose="020B0600070205080204" pitchFamily="34" charset="-128"/>
            </a:endParaRPr>
          </a:p>
        </p:txBody>
      </p:sp>
      <p:sp>
        <p:nvSpPr>
          <p:cNvPr id="16388" name="Textplatzhalter 3"/>
          <p:cNvSpPr>
            <a:spLocks noGrp="1"/>
          </p:cNvSpPr>
          <p:nvPr>
            <p:ph type="body" sz="quarter" idx="12"/>
          </p:nvPr>
        </p:nvSpPr>
        <p:spPr bwMode="auto">
          <a:xfrm>
            <a:off x="382588" y="1684338"/>
            <a:ext cx="11483975" cy="3751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marL="285750" indent="-285750" eaLnBrk="1" hangingPunct="1">
              <a:buFont typeface="Arial" panose="020B0604020202020204" pitchFamily="34" charset="0"/>
              <a:buChar char="•"/>
            </a:pPr>
            <a:r>
              <a:rPr lang="en-US">
                <a:sym typeface="+mn-ea"/>
              </a:rPr>
              <a:t>It is proven reliable at the moment to use LLM as brain of agents</a:t>
            </a:r>
            <a:endParaRPr lang="en-US">
              <a:sym typeface="+mn-ea"/>
            </a:endParaRPr>
          </a:p>
          <a:p>
            <a:pPr marL="285750" indent="-285750" eaLnBrk="1" hangingPunct="1">
              <a:buFont typeface="Arial" panose="020B0604020202020204" pitchFamily="34" charset="0"/>
              <a:buChar char="•"/>
            </a:pPr>
            <a:endParaRPr lang="en-US">
              <a:ea typeface="MS PGothic" panose="020B0600070205080204" pitchFamily="34" charset="-128"/>
              <a:sym typeface="+mn-ea"/>
            </a:endParaRPr>
          </a:p>
          <a:p>
            <a:pPr marL="285750" indent="-285750" eaLnBrk="1" hangingPunct="1">
              <a:buFont typeface="Arial" panose="020B0604020202020204" pitchFamily="34" charset="0"/>
              <a:buChar char="•"/>
            </a:pPr>
            <a:r>
              <a:rPr lang="en-US">
                <a:ea typeface="MS PGothic" panose="020B0600070205080204" pitchFamily="34" charset="-128"/>
                <a:sym typeface="+mn-ea"/>
              </a:rPr>
              <a:t>And we do not need fine-tuning to enpower agents, but just prompt engineering</a:t>
            </a:r>
            <a:endParaRPr lang="en-US">
              <a:ea typeface="MS PGothic" panose="020B0600070205080204" pitchFamily="34" charset="-128"/>
              <a:sym typeface="+mn-ea"/>
            </a:endParaRPr>
          </a:p>
          <a:p>
            <a:pPr marL="742950" lvl="1" indent="-285750" eaLnBrk="1" hangingPunct="1">
              <a:buFont typeface="Arial" panose="020B0604020202020204" pitchFamily="34" charset="0"/>
              <a:buChar char="•"/>
            </a:pPr>
            <a:r>
              <a:rPr lang="en-US">
                <a:ea typeface="MS PGothic" panose="020B0600070205080204" pitchFamily="34" charset="-128"/>
                <a:sym typeface="+mn-ea"/>
              </a:rPr>
              <a:t>By writing proper prompt, we can ask LLM to play an role correctly and limit the output format or the way it “thinks” without having to make any adjustments to the LLM itself.</a:t>
            </a:r>
            <a:endParaRPr lang="en-US">
              <a:ea typeface="MS PGothic" panose="020B0600070205080204" pitchFamily="34" charset="-128"/>
              <a:sym typeface="+mn-ea"/>
            </a:endParaRPr>
          </a:p>
          <a:p>
            <a:pPr marL="457200" lvl="1" indent="0" eaLnBrk="1" hangingPunct="1">
              <a:buFont typeface="Arial" panose="020B0604020202020204" pitchFamily="34" charset="0"/>
              <a:buNone/>
            </a:pPr>
            <a:endParaRPr lang="en-US">
              <a:ea typeface="MS PGothic" panose="020B0600070205080204" pitchFamily="34" charset="-128"/>
              <a:sym typeface="+mn-ea"/>
            </a:endParaRPr>
          </a:p>
          <a:p>
            <a:pPr marL="457200" lvl="1" indent="0" eaLnBrk="1" hangingPunct="1">
              <a:buFont typeface="Arial" panose="020B0604020202020204" pitchFamily="34" charset="0"/>
              <a:buNone/>
            </a:pPr>
            <a:endParaRPr lang="en-US">
              <a:ea typeface="MS PGothic" panose="020B0600070205080204" pitchFamily="34" charset="-128"/>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5"/>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Literature Review</a:t>
            </a:r>
            <a:endParaRPr lang="en-US" altLang="de-DE">
              <a:ea typeface="MS PGothic" panose="020B0600070205080204" pitchFamily="34" charset="-128"/>
            </a:endParaRPr>
          </a:p>
        </p:txBody>
      </p:sp>
      <p:sp>
        <p:nvSpPr>
          <p:cNvPr id="16387" name="Inhaltsplatzhalter 2"/>
          <p:cNvSpPr>
            <a:spLocks noGrp="1"/>
          </p:cNvSpPr>
          <p:nvPr>
            <p:ph idx="1"/>
          </p:nvPr>
        </p:nvSpPr>
        <p:spPr bwMode="auto">
          <a:xfrm>
            <a:off x="384175" y="1152525"/>
            <a:ext cx="11483975"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spcBef>
                <a:spcPct val="0"/>
              </a:spcBef>
            </a:pPr>
            <a:r>
              <a:rPr lang="en-US" altLang="de-DE">
                <a:ea typeface="MS PGothic" panose="020B0600070205080204" pitchFamily="34" charset="-128"/>
              </a:rPr>
              <a:t>MetaGPT</a:t>
            </a:r>
            <a:endParaRPr lang="en-US" altLang="de-DE">
              <a:ea typeface="MS PGothic" panose="020B0600070205080204" pitchFamily="34" charset="-128"/>
            </a:endParaRPr>
          </a:p>
        </p:txBody>
      </p:sp>
      <p:sp>
        <p:nvSpPr>
          <p:cNvPr id="16388" name="Textplatzhalter 3"/>
          <p:cNvSpPr>
            <a:spLocks noGrp="1"/>
          </p:cNvSpPr>
          <p:nvPr>
            <p:ph type="body" sz="quarter" idx="12"/>
          </p:nvPr>
        </p:nvSpPr>
        <p:spPr bwMode="auto">
          <a:xfrm>
            <a:off x="382905" y="1684655"/>
            <a:ext cx="6323330" cy="37509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marL="285750" indent="-285750" eaLnBrk="1" hangingPunct="1">
              <a:buFont typeface="Arial" panose="020B0604020202020204" pitchFamily="34" charset="0"/>
              <a:buChar char="•"/>
            </a:pPr>
            <a:r>
              <a:rPr lang="en-US">
                <a:ea typeface="MS PGothic" panose="020B0600070205080204" pitchFamily="34" charset="-128"/>
                <a:sym typeface="+mn-ea"/>
              </a:rPr>
              <a:t>MetaGPT has become one of the most popular project on GitHub</a:t>
            </a:r>
            <a:endParaRPr lang="en-US">
              <a:ea typeface="MS PGothic" panose="020B0600070205080204" pitchFamily="34" charset="-128"/>
              <a:sym typeface="+mn-ea"/>
            </a:endParaRPr>
          </a:p>
          <a:p>
            <a:pPr marL="742950" lvl="1" indent="-285750" eaLnBrk="1" hangingPunct="1">
              <a:buFont typeface="Arial" panose="020B0604020202020204" pitchFamily="34" charset="0"/>
              <a:buChar char="•"/>
            </a:pPr>
            <a:r>
              <a:rPr lang="en-US">
                <a:ea typeface="MS PGothic" panose="020B0600070205080204" pitchFamily="34" charset="-128"/>
                <a:sym typeface="+mn-ea"/>
              </a:rPr>
              <a:t>It introduced a multi-agent system framework</a:t>
            </a:r>
            <a:endParaRPr lang="en-US">
              <a:ea typeface="MS PGothic" panose="020B0600070205080204" pitchFamily="34" charset="-128"/>
              <a:sym typeface="+mn-ea"/>
            </a:endParaRPr>
          </a:p>
          <a:p>
            <a:pPr marL="285750" lvl="0" indent="-285750" eaLnBrk="1" hangingPunct="1">
              <a:buFont typeface="Arial" panose="020B0604020202020204" pitchFamily="34" charset="0"/>
              <a:buChar char="•"/>
            </a:pPr>
            <a:endParaRPr lang="en-US">
              <a:ea typeface="MS PGothic" panose="020B0600070205080204" pitchFamily="34" charset="-128"/>
              <a:sym typeface="+mn-ea"/>
            </a:endParaRPr>
          </a:p>
          <a:p>
            <a:pPr marL="285750" lvl="0" indent="-285750" eaLnBrk="1" hangingPunct="1">
              <a:buFont typeface="Arial" panose="020B0604020202020204" pitchFamily="34" charset="0"/>
              <a:buChar char="•"/>
            </a:pPr>
            <a:r>
              <a:rPr lang="en-US">
                <a:ea typeface="MS PGothic" panose="020B0600070205080204" pitchFamily="34" charset="-128"/>
                <a:sym typeface="+mn-ea"/>
              </a:rPr>
              <a:t>MetaGPT uses a ReAct strategy instead of Chain of Thoughts (CoT) to manage agents</a:t>
            </a:r>
            <a:endParaRPr lang="en-US">
              <a:ea typeface="MS PGothic" panose="020B0600070205080204" pitchFamily="34" charset="-128"/>
              <a:sym typeface="+mn-ea"/>
            </a:endParaRPr>
          </a:p>
          <a:p>
            <a:pPr lvl="3" eaLnBrk="1" hangingPunct="1"/>
            <a:r>
              <a:rPr lang="en-US" altLang="de-DE">
                <a:sym typeface="+mn-ea"/>
              </a:rPr>
              <a:t>Think &amp; Reflect</a:t>
            </a:r>
            <a:endParaRPr lang="en-US" altLang="de-DE">
              <a:ea typeface="Arial" panose="020B0604020202020204" pitchFamily="34" charset="0"/>
            </a:endParaRPr>
          </a:p>
          <a:p>
            <a:pPr lvl="3" eaLnBrk="1" hangingPunct="1"/>
            <a:r>
              <a:rPr lang="en-US" altLang="de-DE">
                <a:sym typeface="+mn-ea"/>
              </a:rPr>
              <a:t>Observe</a:t>
            </a:r>
            <a:endParaRPr lang="en-US" altLang="de-DE">
              <a:ea typeface="Arial" panose="020B0604020202020204" pitchFamily="34" charset="0"/>
            </a:endParaRPr>
          </a:p>
          <a:p>
            <a:pPr lvl="3" eaLnBrk="1" hangingPunct="1"/>
            <a:r>
              <a:rPr lang="en-US" altLang="de-DE">
                <a:sym typeface="+mn-ea"/>
              </a:rPr>
              <a:t>Broadcast messages</a:t>
            </a:r>
            <a:endParaRPr lang="en-US" altLang="de-DE">
              <a:ea typeface="Arial" panose="020B0604020202020204" pitchFamily="34" charset="0"/>
            </a:endParaRPr>
          </a:p>
          <a:p>
            <a:pPr lvl="3" eaLnBrk="1" hangingPunct="1"/>
            <a:r>
              <a:rPr lang="en-US" altLang="de-DE">
                <a:sym typeface="+mn-ea"/>
              </a:rPr>
              <a:t>Knowledge precipitation &amp; Act</a:t>
            </a:r>
            <a:endParaRPr lang="en-US" altLang="de-DE">
              <a:ea typeface="Arial" panose="020B0604020202020204" pitchFamily="34" charset="0"/>
            </a:endParaRPr>
          </a:p>
          <a:p>
            <a:pPr lvl="3" eaLnBrk="1" hangingPunct="1"/>
            <a:r>
              <a:rPr lang="en-US" altLang="de-DE">
                <a:sym typeface="+mn-ea"/>
              </a:rPr>
              <a:t>State management</a:t>
            </a:r>
            <a:endParaRPr lang="en-US" altLang="de-DE">
              <a:ea typeface="Arial" panose="020B0604020202020204" pitchFamily="34" charset="0"/>
            </a:endParaRPr>
          </a:p>
          <a:p>
            <a:pPr marL="742950" lvl="1" indent="-285750" eaLnBrk="1" hangingPunct="1">
              <a:buFont typeface="Arial" panose="020B0604020202020204" pitchFamily="34" charset="0"/>
              <a:buChar char="•"/>
            </a:pPr>
            <a:endParaRPr lang="en-US">
              <a:ea typeface="MS PGothic" panose="020B0600070205080204" pitchFamily="34" charset="-128"/>
              <a:sym typeface="+mn-ea"/>
            </a:endParaRPr>
          </a:p>
        </p:txBody>
      </p:sp>
      <p:pic>
        <p:nvPicPr>
          <p:cNvPr id="2" name="图片 1"/>
          <p:cNvPicPr>
            <a:picLocks noChangeAspect="1"/>
          </p:cNvPicPr>
          <p:nvPr>
            <p:custDataLst>
              <p:tags r:id="rId1"/>
            </p:custDataLst>
          </p:nvPr>
        </p:nvPicPr>
        <p:blipFill>
          <a:blip r:embed="rId2"/>
          <a:stretch>
            <a:fillRect/>
          </a:stretch>
        </p:blipFill>
        <p:spPr>
          <a:xfrm>
            <a:off x="6525895" y="923290"/>
            <a:ext cx="4657090" cy="4587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5"/>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Research methodology</a:t>
            </a:r>
            <a:endParaRPr lang="en-US" altLang="de-DE">
              <a:ea typeface="MS PGothic" panose="020B0600070205080204" pitchFamily="34" charset="-128"/>
            </a:endParaRPr>
          </a:p>
        </p:txBody>
      </p:sp>
      <p:sp>
        <p:nvSpPr>
          <p:cNvPr id="16387" name="Inhaltsplatzhalter 2"/>
          <p:cNvSpPr>
            <a:spLocks noGrp="1"/>
          </p:cNvSpPr>
          <p:nvPr>
            <p:ph idx="1"/>
          </p:nvPr>
        </p:nvSpPr>
        <p:spPr bwMode="auto">
          <a:xfrm>
            <a:off x="384175" y="1152525"/>
            <a:ext cx="11483975"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spcBef>
                <a:spcPct val="0"/>
              </a:spcBef>
            </a:pPr>
            <a:r>
              <a:rPr lang="en-US" altLang="de-DE">
                <a:ea typeface="MS PGothic" panose="020B0600070205080204" pitchFamily="34" charset="-128"/>
              </a:rPr>
              <a:t>Develop of Single Agent</a:t>
            </a:r>
            <a:endParaRPr lang="en-US" altLang="de-DE">
              <a:ea typeface="MS PGothic" panose="020B0600070205080204" pitchFamily="34" charset="-128"/>
            </a:endParaRPr>
          </a:p>
        </p:txBody>
      </p:sp>
      <p:sp>
        <p:nvSpPr>
          <p:cNvPr id="16388" name="Textplatzhalter 3"/>
          <p:cNvSpPr>
            <a:spLocks noGrp="1"/>
          </p:cNvSpPr>
          <p:nvPr>
            <p:ph type="body" sz="quarter" idx="12"/>
          </p:nvPr>
        </p:nvSpPr>
        <p:spPr bwMode="auto">
          <a:xfrm>
            <a:off x="382588" y="1684338"/>
            <a:ext cx="11483975" cy="3751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marL="285750" indent="-285750" eaLnBrk="1" hangingPunct="1">
              <a:buFont typeface="Arial" panose="020B0604020202020204" pitchFamily="34" charset="0"/>
              <a:buChar char="•"/>
            </a:pPr>
            <a:r>
              <a:rPr lang="en-US" altLang="zh-CN">
                <a:ea typeface="宋体" panose="02010600030101010101" pitchFamily="2" charset="-122"/>
                <a:sym typeface="+mn-ea"/>
              </a:rPr>
              <a:t>Take Data Scientist defined in the MLOps as an example, we should write prompt such that this agent has at least the following capabilities in experiments pipelines:</a:t>
            </a:r>
            <a:endParaRPr lang="en-US" altLang="zh-CN">
              <a:ea typeface="宋体" panose="02010600030101010101" pitchFamily="2" charset="-122"/>
              <a:sym typeface="+mn-ea"/>
            </a:endParaRPr>
          </a:p>
          <a:p>
            <a:pPr marL="742950" lvl="1" indent="-285750" eaLnBrk="1" hangingPunct="1">
              <a:buFont typeface="Arial" panose="020B0604020202020204" pitchFamily="34" charset="0"/>
              <a:buChar char="•"/>
            </a:pPr>
            <a:r>
              <a:rPr lang="en-US" altLang="zh-CN">
                <a:ea typeface="宋体" panose="02010600030101010101" pitchFamily="2" charset="-122"/>
                <a:sym typeface="+mn-ea"/>
              </a:rPr>
              <a:t>Receive data, analyz it</a:t>
            </a:r>
            <a:endParaRPr lang="en-US" altLang="zh-CN">
              <a:ea typeface="宋体" panose="02010600030101010101" pitchFamily="2" charset="-122"/>
              <a:sym typeface="+mn-ea"/>
            </a:endParaRPr>
          </a:p>
          <a:p>
            <a:pPr marL="742950" lvl="1" indent="-285750" eaLnBrk="1" hangingPunct="1">
              <a:buFont typeface="Arial" panose="020B0604020202020204" pitchFamily="34" charset="0"/>
              <a:buChar char="•"/>
            </a:pPr>
            <a:r>
              <a:rPr lang="en-US" altLang="zh-CN">
                <a:ea typeface="宋体" panose="02010600030101010101" pitchFamily="2" charset="-122"/>
                <a:sym typeface="+mn-ea"/>
              </a:rPr>
              <a:t>Select the most suitable algorith</a:t>
            </a:r>
            <a:endParaRPr lang="en-US" altLang="zh-CN">
              <a:ea typeface="宋体" panose="02010600030101010101" pitchFamily="2" charset="-122"/>
              <a:sym typeface="+mn-ea"/>
            </a:endParaRPr>
          </a:p>
          <a:p>
            <a:pPr marL="742950" lvl="1" indent="-285750" eaLnBrk="1" hangingPunct="1">
              <a:buFont typeface="Arial" panose="020B0604020202020204" pitchFamily="34" charset="0"/>
              <a:buChar char="•"/>
            </a:pPr>
            <a:r>
              <a:rPr lang="en-US" altLang="zh-CN">
                <a:ea typeface="宋体" panose="02010600030101010101" pitchFamily="2" charset="-122"/>
                <a:sym typeface="+mn-ea"/>
              </a:rPr>
              <a:t>Training of the model</a:t>
            </a:r>
            <a:endParaRPr lang="en-US" altLang="zh-CN">
              <a:ea typeface="宋体" panose="02010600030101010101" pitchFamily="2" charset="-122"/>
              <a:sym typeface="+mn-ea"/>
            </a:endParaRPr>
          </a:p>
          <a:p>
            <a:pPr marL="742950" lvl="1" indent="-285750" eaLnBrk="1" hangingPunct="1">
              <a:buFont typeface="Arial" panose="020B0604020202020204" pitchFamily="34" charset="0"/>
              <a:buChar char="•"/>
            </a:pPr>
            <a:r>
              <a:rPr lang="en-US" altLang="zh-CN">
                <a:ea typeface="宋体" panose="02010600030101010101" pitchFamily="2" charset="-122"/>
                <a:sym typeface="+mn-ea"/>
              </a:rPr>
              <a:t>Export the model (both the code for model training and the instantiated model, e.g., the model's parameter values, etc.) and push it to a Git repository.</a:t>
            </a:r>
            <a:endParaRPr lang="en-US" altLang="zh-CN">
              <a:ea typeface="宋体" panose="02010600030101010101" pitchFamily="2" charset="-122"/>
              <a:sym typeface="+mn-ea"/>
            </a:endParaRPr>
          </a:p>
          <a:p>
            <a:pPr marL="1200150" lvl="2" indent="-285750" eaLnBrk="1" hangingPunct="1">
              <a:buFont typeface="Arial" panose="020B0604020202020204" pitchFamily="34" charset="0"/>
              <a:buChar char="•"/>
            </a:pPr>
            <a:endParaRPr lang="en-US" altLang="zh-CN">
              <a:ea typeface="宋体" panose="02010600030101010101" pitchFamily="2" charset="-122"/>
              <a:sym typeface="+mn-ea"/>
            </a:endParaRPr>
          </a:p>
          <a:p>
            <a:pPr eaLnBrk="1" hangingPunct="1">
              <a:buFont typeface="Arial" panose="020B0604020202020204" pitchFamily="34" charset="0"/>
            </a:pPr>
            <a:endParaRPr lang="en-US" altLang="zh-CN">
              <a:ea typeface="宋体" panose="02010600030101010101" pitchFamily="2"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5"/>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Research methodology</a:t>
            </a:r>
            <a:endParaRPr lang="en-US" altLang="de-DE">
              <a:ea typeface="MS PGothic" panose="020B0600070205080204" pitchFamily="34" charset="-128"/>
            </a:endParaRPr>
          </a:p>
        </p:txBody>
      </p:sp>
      <p:sp>
        <p:nvSpPr>
          <p:cNvPr id="16387" name="Inhaltsplatzhalter 2"/>
          <p:cNvSpPr>
            <a:spLocks noGrp="1"/>
          </p:cNvSpPr>
          <p:nvPr>
            <p:ph idx="1"/>
          </p:nvPr>
        </p:nvSpPr>
        <p:spPr bwMode="auto">
          <a:xfrm>
            <a:off x="384175" y="1152525"/>
            <a:ext cx="11483975"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spcBef>
                <a:spcPct val="0"/>
              </a:spcBef>
            </a:pPr>
            <a:r>
              <a:rPr lang="en-US" altLang="de-DE">
                <a:ea typeface="MS PGothic" panose="020B0600070205080204" pitchFamily="34" charset="-128"/>
              </a:rPr>
              <a:t>Develop of Single Agent</a:t>
            </a:r>
            <a:endParaRPr lang="en-US" altLang="de-DE">
              <a:ea typeface="MS PGothic" panose="020B0600070205080204" pitchFamily="34" charset="-128"/>
            </a:endParaRPr>
          </a:p>
        </p:txBody>
      </p:sp>
      <p:sp>
        <p:nvSpPr>
          <p:cNvPr id="16388" name="Textplatzhalter 3"/>
          <p:cNvSpPr>
            <a:spLocks noGrp="1"/>
          </p:cNvSpPr>
          <p:nvPr>
            <p:ph type="body" sz="quarter" idx="12"/>
          </p:nvPr>
        </p:nvSpPr>
        <p:spPr bwMode="auto">
          <a:xfrm>
            <a:off x="382588" y="1684338"/>
            <a:ext cx="11483975" cy="3751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marL="285750" indent="-285750" eaLnBrk="1" hangingPunct="1">
              <a:buFont typeface="Arial" panose="020B0604020202020204" pitchFamily="34" charset="0"/>
              <a:buChar char="•"/>
            </a:pPr>
            <a:r>
              <a:rPr lang="en-US" altLang="zh-CN">
                <a:ea typeface="宋体" panose="02010600030101010101" pitchFamily="2" charset="-122"/>
                <a:sym typeface="+mn-ea"/>
              </a:rPr>
              <a:t>Take Data Scientist defined in the MLOps as an example, we should write prompt such that this agent has at least the following capabilities in experiments pipelines:</a:t>
            </a:r>
            <a:endParaRPr lang="en-US" altLang="zh-CN">
              <a:ea typeface="宋体" panose="02010600030101010101" pitchFamily="2" charset="-122"/>
              <a:sym typeface="+mn-ea"/>
            </a:endParaRPr>
          </a:p>
          <a:p>
            <a:pPr marL="742950" lvl="1" indent="-285750" eaLnBrk="1" hangingPunct="1">
              <a:buFont typeface="Arial" panose="020B0604020202020204" pitchFamily="34" charset="0"/>
              <a:buChar char="•"/>
            </a:pPr>
            <a:r>
              <a:rPr lang="en-US" altLang="zh-CN">
                <a:ea typeface="宋体" panose="02010600030101010101" pitchFamily="2" charset="-122"/>
                <a:sym typeface="+mn-ea"/>
              </a:rPr>
              <a:t>Receive data, analyz it</a:t>
            </a:r>
            <a:endParaRPr lang="en-US" altLang="zh-CN">
              <a:ea typeface="宋体" panose="02010600030101010101" pitchFamily="2" charset="-122"/>
              <a:sym typeface="+mn-ea"/>
            </a:endParaRPr>
          </a:p>
          <a:p>
            <a:pPr marL="742950" lvl="1" indent="-285750" eaLnBrk="1" hangingPunct="1">
              <a:buFont typeface="Arial" panose="020B0604020202020204" pitchFamily="34" charset="0"/>
              <a:buChar char="•"/>
            </a:pPr>
            <a:r>
              <a:rPr lang="en-US" altLang="zh-CN">
                <a:ea typeface="宋体" panose="02010600030101010101" pitchFamily="2" charset="-122"/>
                <a:sym typeface="+mn-ea"/>
              </a:rPr>
              <a:t>...</a:t>
            </a:r>
            <a:endParaRPr lang="en-US" altLang="zh-CN">
              <a:ea typeface="宋体" panose="02010600030101010101" pitchFamily="2" charset="-122"/>
              <a:sym typeface="+mn-ea"/>
            </a:endParaRPr>
          </a:p>
          <a:p>
            <a:pPr marL="742950" lvl="1" indent="-285750" eaLnBrk="1" hangingPunct="1">
              <a:buFont typeface="Arial" panose="020B0604020202020204" pitchFamily="34" charset="0"/>
              <a:buChar char="•"/>
            </a:pPr>
            <a:endParaRPr lang="en-US" altLang="zh-CN">
              <a:ea typeface="宋体" panose="02010600030101010101" pitchFamily="2" charset="-122"/>
              <a:sym typeface="+mn-ea"/>
            </a:endParaRPr>
          </a:p>
          <a:p>
            <a:pPr marL="285750" lvl="0" indent="-285750" eaLnBrk="1" hangingPunct="1">
              <a:buFont typeface="Arial" panose="020B0604020202020204" pitchFamily="34" charset="0"/>
              <a:buChar char="•"/>
            </a:pPr>
            <a:r>
              <a:rPr lang="en-US" altLang="zh-CN">
                <a:ea typeface="宋体" panose="02010600030101010101" pitchFamily="2" charset="-122"/>
                <a:sym typeface="+mn-ea"/>
              </a:rPr>
              <a:t>This requires at least:</a:t>
            </a:r>
            <a:endParaRPr lang="en-US" altLang="zh-CN">
              <a:ea typeface="宋体" panose="02010600030101010101" pitchFamily="2" charset="-122"/>
              <a:sym typeface="+mn-ea"/>
            </a:endParaRPr>
          </a:p>
          <a:p>
            <a:pPr marL="742950" lvl="1" indent="-285750" eaLnBrk="1" hangingPunct="1">
              <a:buFont typeface="Arial" panose="020B0604020202020204" pitchFamily="34" charset="0"/>
              <a:buChar char="•"/>
            </a:pPr>
            <a:r>
              <a:rPr lang="en-US" altLang="zh-CN">
                <a:ea typeface="宋体" panose="02010600030101010101" pitchFamily="2" charset="-122"/>
                <a:sym typeface="+mn-ea"/>
              </a:rPr>
              <a:t>Write prompts so that the agent can:</a:t>
            </a:r>
            <a:endParaRPr lang="en-US" altLang="zh-CN">
              <a:ea typeface="宋体" panose="02010600030101010101" pitchFamily="2" charset="-122"/>
              <a:sym typeface="+mn-ea"/>
            </a:endParaRPr>
          </a:p>
          <a:p>
            <a:pPr marL="1200150" lvl="2" indent="-285750" eaLnBrk="1" hangingPunct="1">
              <a:buFont typeface="Arial" panose="020B0604020202020204" pitchFamily="34" charset="0"/>
              <a:buChar char="•"/>
            </a:pPr>
            <a:r>
              <a:rPr lang="en-US" altLang="zh-CN">
                <a:ea typeface="宋体" panose="02010600030101010101" pitchFamily="2" charset="-122"/>
                <a:sym typeface="+mn-ea"/>
              </a:rPr>
              <a:t>understand the upstream output format</a:t>
            </a:r>
            <a:endParaRPr lang="en-US" altLang="zh-CN">
              <a:ea typeface="宋体" panose="02010600030101010101" pitchFamily="2" charset="-122"/>
              <a:sym typeface="+mn-ea"/>
            </a:endParaRPr>
          </a:p>
          <a:p>
            <a:pPr marL="1200150" lvl="2" indent="-285750" eaLnBrk="1" hangingPunct="1">
              <a:buFont typeface="Arial" panose="020B0604020202020204" pitchFamily="34" charset="0"/>
              <a:buChar char="•"/>
            </a:pPr>
            <a:r>
              <a:rPr lang="en-US" altLang="zh-CN">
                <a:ea typeface="宋体" panose="02010600030101010101" pitchFamily="2" charset="-122"/>
                <a:sym typeface="+mn-ea"/>
              </a:rPr>
              <a:t>perform tasks rationally</a:t>
            </a:r>
            <a:endParaRPr lang="en-US" altLang="zh-CN">
              <a:ea typeface="宋体" panose="02010600030101010101" pitchFamily="2" charset="-122"/>
              <a:sym typeface="+mn-ea"/>
            </a:endParaRPr>
          </a:p>
          <a:p>
            <a:pPr marL="1200150" lvl="2" indent="-285750" eaLnBrk="1" hangingPunct="1">
              <a:buFont typeface="Arial" panose="020B0604020202020204" pitchFamily="34" charset="0"/>
              <a:buChar char="•"/>
            </a:pPr>
            <a:r>
              <a:rPr lang="en-US" altLang="zh-CN">
                <a:ea typeface="宋体" panose="02010600030101010101" pitchFamily="2" charset="-122"/>
                <a:sym typeface="+mn-ea"/>
              </a:rPr>
              <a:t>output in desired format</a:t>
            </a:r>
            <a:endParaRPr lang="en-US" altLang="zh-CN">
              <a:ea typeface="宋体" panose="02010600030101010101" pitchFamily="2" charset="-122"/>
              <a:sym typeface="+mn-ea"/>
            </a:endParaRPr>
          </a:p>
          <a:p>
            <a:pPr marL="742950" lvl="1" indent="-285750" eaLnBrk="1" hangingPunct="1">
              <a:buFont typeface="Arial" panose="020B0604020202020204" pitchFamily="34" charset="0"/>
              <a:buChar char="•"/>
            </a:pPr>
            <a:r>
              <a:rPr lang="en-US" altLang="zh-CN">
                <a:ea typeface="宋体" panose="02010600030101010101" pitchFamily="2" charset="-122"/>
                <a:sym typeface="+mn-ea"/>
              </a:rPr>
              <a:t>And write codes in python so that agent can </a:t>
            </a:r>
            <a:endParaRPr lang="en-US" altLang="zh-CN">
              <a:ea typeface="宋体" panose="02010600030101010101" pitchFamily="2" charset="-122"/>
              <a:sym typeface="+mn-ea"/>
            </a:endParaRPr>
          </a:p>
          <a:p>
            <a:pPr marL="1200150" lvl="2" indent="-285750" eaLnBrk="1" hangingPunct="1">
              <a:buFont typeface="Arial" panose="020B0604020202020204" pitchFamily="34" charset="0"/>
              <a:buChar char="•"/>
            </a:pPr>
            <a:r>
              <a:rPr lang="en-US" altLang="zh-CN">
                <a:ea typeface="宋体" panose="02010600030101010101" pitchFamily="2" charset="-122"/>
                <a:sym typeface="+mn-ea"/>
              </a:rPr>
              <a:t>translate the upstream output to LLM understanble plain text</a:t>
            </a:r>
            <a:endParaRPr lang="en-US" altLang="zh-CN">
              <a:ea typeface="宋体" panose="02010600030101010101" pitchFamily="2" charset="-122"/>
              <a:sym typeface="+mn-ea"/>
            </a:endParaRPr>
          </a:p>
          <a:p>
            <a:pPr marL="1200150" lvl="2" indent="-285750" eaLnBrk="1" hangingPunct="1">
              <a:buFont typeface="Arial" panose="020B0604020202020204" pitchFamily="34" charset="0"/>
              <a:buChar char="•"/>
            </a:pPr>
            <a:r>
              <a:rPr lang="en-US" altLang="zh-CN">
                <a:ea typeface="宋体" panose="02010600030101010101" pitchFamily="2" charset="-122"/>
                <a:sym typeface="+mn-ea"/>
              </a:rPr>
              <a:t>transform the plain text generated by LLM to e.g. runnable code</a:t>
            </a:r>
            <a:endParaRPr lang="en-US" altLang="zh-CN">
              <a:ea typeface="宋体" panose="02010600030101010101" pitchFamily="2" charset="-122"/>
              <a:sym typeface="+mn-ea"/>
            </a:endParaRPr>
          </a:p>
          <a:p>
            <a:pPr marL="1200150" lvl="2" indent="-285750" eaLnBrk="1" hangingPunct="1">
              <a:buFont typeface="Arial" panose="020B0604020202020204" pitchFamily="34" charset="0"/>
              <a:buChar char="•"/>
            </a:pPr>
            <a:r>
              <a:rPr lang="en-US" altLang="zh-CN">
                <a:ea typeface="宋体" panose="02010600030101010101" pitchFamily="2" charset="-122"/>
                <a:sym typeface="+mn-ea"/>
              </a:rPr>
              <a:t>record results</a:t>
            </a:r>
            <a:endParaRPr lang="en-US" altLang="zh-CN">
              <a:ea typeface="宋体" panose="02010600030101010101" pitchFamily="2" charset="-122"/>
              <a:sym typeface="+mn-ea"/>
            </a:endParaRPr>
          </a:p>
          <a:p>
            <a:pPr marL="1200150" lvl="2" indent="-285750" eaLnBrk="1" hangingPunct="1">
              <a:buFont typeface="Arial" panose="020B0604020202020204" pitchFamily="34" charset="0"/>
              <a:buChar char="•"/>
            </a:pPr>
            <a:r>
              <a:rPr lang="en-US" altLang="zh-CN">
                <a:ea typeface="宋体" panose="02010600030101010101" pitchFamily="2" charset="-122"/>
                <a:sym typeface="+mn-ea"/>
              </a:rPr>
              <a:t>...</a:t>
            </a:r>
            <a:endParaRPr lang="en-US" altLang="zh-CN">
              <a:ea typeface="宋体" panose="02010600030101010101" pitchFamily="2" charset="-122"/>
              <a:sym typeface="+mn-ea"/>
            </a:endParaRPr>
          </a:p>
          <a:p>
            <a:pPr marL="1200150" lvl="2" indent="-285750" eaLnBrk="1" hangingPunct="1">
              <a:buFont typeface="Arial" panose="020B0604020202020204" pitchFamily="34" charset="0"/>
              <a:buChar char="•"/>
            </a:pPr>
            <a:endParaRPr lang="en-US" altLang="zh-CN">
              <a:ea typeface="宋体" panose="02010600030101010101" pitchFamily="2" charset="-122"/>
              <a:sym typeface="+mn-ea"/>
            </a:endParaRPr>
          </a:p>
          <a:p>
            <a:pPr eaLnBrk="1" hangingPunct="1">
              <a:buFont typeface="Arial" panose="020B0604020202020204" pitchFamily="34" charset="0"/>
            </a:pPr>
            <a:endParaRPr lang="en-US" altLang="zh-CN">
              <a:ea typeface="宋体"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5"/>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Research methodology</a:t>
            </a:r>
            <a:endParaRPr lang="en-US" altLang="de-DE">
              <a:ea typeface="MS PGothic" panose="020B0600070205080204" pitchFamily="34" charset="-128"/>
            </a:endParaRPr>
          </a:p>
        </p:txBody>
      </p:sp>
      <p:sp>
        <p:nvSpPr>
          <p:cNvPr id="16387" name="Inhaltsplatzhalter 2"/>
          <p:cNvSpPr>
            <a:spLocks noGrp="1"/>
          </p:cNvSpPr>
          <p:nvPr>
            <p:ph idx="1"/>
          </p:nvPr>
        </p:nvSpPr>
        <p:spPr bwMode="auto">
          <a:xfrm>
            <a:off x="384175" y="1152525"/>
            <a:ext cx="11483975"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spcBef>
                <a:spcPct val="0"/>
              </a:spcBef>
            </a:pPr>
            <a:r>
              <a:rPr lang="en-US" altLang="de-DE">
                <a:ea typeface="MS PGothic" panose="020B0600070205080204" pitchFamily="34" charset="-128"/>
              </a:rPr>
              <a:t>Develop of Multi-Agent System</a:t>
            </a:r>
            <a:endParaRPr lang="en-US" altLang="de-DE">
              <a:ea typeface="MS PGothic" panose="020B0600070205080204" pitchFamily="34" charset="-128"/>
            </a:endParaRPr>
          </a:p>
        </p:txBody>
      </p:sp>
      <p:sp>
        <p:nvSpPr>
          <p:cNvPr id="16388" name="Textplatzhalter 3"/>
          <p:cNvSpPr>
            <a:spLocks noGrp="1"/>
          </p:cNvSpPr>
          <p:nvPr>
            <p:ph type="body" sz="quarter" idx="12"/>
          </p:nvPr>
        </p:nvSpPr>
        <p:spPr bwMode="auto">
          <a:xfrm>
            <a:off x="382588" y="1684338"/>
            <a:ext cx="11483975" cy="3751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marL="285750" lvl="0" indent="-285750" eaLnBrk="1" hangingPunct="1">
              <a:buFont typeface="Arial" panose="020B0604020202020204" pitchFamily="34" charset="0"/>
              <a:buChar char="•"/>
            </a:pPr>
            <a:r>
              <a:rPr lang="en-US" altLang="zh-CN">
                <a:ea typeface="宋体" panose="02010600030101010101" pitchFamily="2" charset="-122"/>
                <a:sym typeface="+mn-ea"/>
              </a:rPr>
              <a:t>Manage the agents in MetaGPT defined system</a:t>
            </a:r>
            <a:endParaRPr lang="en-US" altLang="zh-CN">
              <a:ea typeface="宋体" panose="02010600030101010101" pitchFamily="2" charset="-122"/>
              <a:sym typeface="+mn-ea"/>
            </a:endParaRPr>
          </a:p>
          <a:p>
            <a:pPr marL="285750" lvl="0" indent="-285750" eaLnBrk="1" hangingPunct="1">
              <a:buFont typeface="Arial" panose="020B0604020202020204" pitchFamily="34" charset="0"/>
              <a:buChar char="•"/>
            </a:pPr>
            <a:endParaRPr lang="en-US" altLang="zh-CN" sz="1800">
              <a:ea typeface="宋体" panose="02010600030101010101" pitchFamily="2" charset="-122"/>
              <a:sym typeface="+mn-ea"/>
            </a:endParaRPr>
          </a:p>
          <a:p>
            <a:pPr marL="285750" lvl="0" indent="-285750" algn="l" defTabSz="215900" eaLnBrk="1" hangingPunct="1">
              <a:buSzTx/>
              <a:buFont typeface="Arial" panose="020B0604020202020204" pitchFamily="34" charset="0"/>
              <a:buChar char="•"/>
              <a:tabLst>
                <a:tab pos="215900" algn="l"/>
              </a:tabLst>
            </a:pPr>
            <a:r>
              <a:rPr lang="en-US" altLang="zh-CN" sz="1800">
                <a:ea typeface="宋体" panose="02010600030101010101" pitchFamily="2" charset="-122"/>
                <a:sym typeface="+mn-ea"/>
              </a:rPr>
              <a:t>Define the enviorment and actions</a:t>
            </a:r>
            <a:endParaRPr lang="en-US" altLang="zh-CN" sz="1800">
              <a:ea typeface="宋体" panose="02010600030101010101" pitchFamily="2" charset="-122"/>
              <a:sym typeface="+mn-ea"/>
            </a:endParaRPr>
          </a:p>
          <a:p>
            <a:pPr lvl="0" eaLnBrk="1" hangingPunct="1">
              <a:buFont typeface="Arial" panose="020B0604020202020204" pitchFamily="34" charset="0"/>
            </a:pPr>
            <a:endParaRPr lang="en-US" altLang="zh-CN">
              <a:ea typeface="宋体" panose="02010600030101010101" pitchFamily="2" charset="-122"/>
              <a:sym typeface="+mn-ea"/>
            </a:endParaRPr>
          </a:p>
          <a:p>
            <a:pPr marL="285750" lvl="0" indent="-285750" eaLnBrk="1" hangingPunct="1">
              <a:buFont typeface="Arial" panose="020B0604020202020204" pitchFamily="34" charset="0"/>
              <a:buChar char="•"/>
            </a:pPr>
            <a:r>
              <a:rPr lang="en-US" altLang="zh-CN">
                <a:ea typeface="宋体" panose="02010600030101010101" pitchFamily="2" charset="-122"/>
                <a:sym typeface="+mn-ea"/>
              </a:rPr>
              <a:t>Further develop of each agent, align it to perform correctly in the system</a:t>
            </a:r>
            <a:endParaRPr lang="en-US" altLang="zh-CN">
              <a:ea typeface="宋体" panose="02010600030101010101" pitchFamily="2" charset="-122"/>
              <a:sym typeface="+mn-ea"/>
            </a:endParaRPr>
          </a:p>
          <a:p>
            <a:pPr marL="742950" lvl="1" indent="-285750" eaLnBrk="1" hangingPunct="1">
              <a:buFont typeface="Arial" panose="020B0604020202020204" pitchFamily="34" charset="0"/>
              <a:buChar char="•"/>
            </a:pPr>
            <a:r>
              <a:rPr lang="en-US" altLang="zh-CN" sz="1800">
                <a:solidFill>
                  <a:schemeClr val="tx1"/>
                </a:solidFill>
                <a:ea typeface="宋体" panose="02010600030101010101" pitchFamily="2" charset="-122"/>
                <a:sym typeface="+mn-ea"/>
              </a:rPr>
              <a:t>Enable agents to listen/respond to specific actions and publish its results to the enviorments</a:t>
            </a:r>
            <a:endParaRPr lang="en-US" altLang="zh-CN">
              <a:ea typeface="宋体" panose="02010600030101010101" pitchFamily="2" charset="-122"/>
              <a:sym typeface="+mn-ea"/>
            </a:endParaRPr>
          </a:p>
          <a:p>
            <a:pPr marL="285750" lvl="0" indent="-285750" eaLnBrk="1" hangingPunct="1">
              <a:buFont typeface="Arial" panose="020B0604020202020204" pitchFamily="34" charset="0"/>
              <a:buChar char="•"/>
            </a:pPr>
            <a:endParaRPr lang="en-US" altLang="zh-CN">
              <a:ea typeface="宋体" panose="02010600030101010101" pitchFamily="2" charset="-122"/>
              <a:sym typeface="+mn-ea"/>
            </a:endParaRPr>
          </a:p>
          <a:p>
            <a:pPr marL="285750" lvl="0" indent="-285750" eaLnBrk="1" hangingPunct="1">
              <a:buFont typeface="Arial" panose="020B0604020202020204" pitchFamily="34" charset="0"/>
              <a:buChar char="•"/>
            </a:pPr>
            <a:r>
              <a:rPr lang="en-US" altLang="zh-CN">
                <a:ea typeface="宋体" panose="02010600030101010101" pitchFamily="2" charset="-122"/>
                <a:sym typeface="+mn-ea"/>
              </a:rPr>
              <a:t>Allow human to play some roles instead of agents such that we can perform a ablation study</a:t>
            </a:r>
            <a:endParaRPr lang="en-US" altLang="zh-CN">
              <a:ea typeface="宋体" panose="02010600030101010101" pitchFamily="2" charset="-122"/>
              <a:sym typeface="+mn-ea"/>
            </a:endParaRPr>
          </a:p>
          <a:p>
            <a:pPr eaLnBrk="1" hangingPunct="1">
              <a:buFont typeface="Arial" panose="020B0604020202020204" pitchFamily="34" charset="0"/>
            </a:pPr>
            <a:endParaRPr lang="en-US" altLang="zh-CN">
              <a:ea typeface="宋体"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5"/>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Expected Results</a:t>
            </a:r>
            <a:endParaRPr lang="en-US" altLang="de-DE">
              <a:ea typeface="MS PGothic" panose="020B0600070205080204" pitchFamily="34" charset="-128"/>
            </a:endParaRPr>
          </a:p>
        </p:txBody>
      </p:sp>
      <p:sp>
        <p:nvSpPr>
          <p:cNvPr id="16388" name="Textplatzhalter 3"/>
          <p:cNvSpPr>
            <a:spLocks noGrp="1"/>
          </p:cNvSpPr>
          <p:nvPr>
            <p:ph type="body" sz="quarter" idx="12"/>
          </p:nvPr>
        </p:nvSpPr>
        <p:spPr bwMode="auto">
          <a:xfrm>
            <a:off x="382588" y="1684338"/>
            <a:ext cx="11483975" cy="3751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marL="285750" lvl="0" indent="-285750" eaLnBrk="1" hangingPunct="1">
              <a:buFont typeface="Arial" panose="020B0604020202020204" pitchFamily="34" charset="0"/>
              <a:buChar char="•"/>
            </a:pPr>
            <a:r>
              <a:rPr lang="en-US" altLang="zh-CN">
                <a:ea typeface="宋体" panose="02010600030101010101" pitchFamily="2" charset="-122"/>
                <a:sym typeface="+mn-ea"/>
              </a:rPr>
              <a:t>Gain a comprehensive understanding of the possibility to integrate LLM into machine learning operations pipelines</a:t>
            </a:r>
            <a:endParaRPr lang="en-US" altLang="zh-CN">
              <a:ea typeface="宋体" panose="02010600030101010101" pitchFamily="2" charset="-122"/>
              <a:sym typeface="+mn-ea"/>
            </a:endParaRPr>
          </a:p>
          <a:p>
            <a:pPr marL="285750" lvl="0" indent="-285750" eaLnBrk="1" hangingPunct="1">
              <a:buFont typeface="Arial" panose="020B0604020202020204" pitchFamily="34" charset="0"/>
              <a:buChar char="•"/>
            </a:pPr>
            <a:endParaRPr lang="en-US" altLang="zh-CN">
              <a:ea typeface="宋体" panose="02010600030101010101" pitchFamily="2" charset="-122"/>
              <a:sym typeface="+mn-ea"/>
            </a:endParaRPr>
          </a:p>
          <a:p>
            <a:pPr marL="285750" lvl="0" indent="-285750" eaLnBrk="1" hangingPunct="1">
              <a:buFont typeface="Arial" panose="020B0604020202020204" pitchFamily="34" charset="0"/>
              <a:buChar char="•"/>
            </a:pPr>
            <a:r>
              <a:rPr lang="en-US" altLang="zh-CN">
                <a:ea typeface="宋体" panose="02010600030101010101" pitchFamily="2" charset="-122"/>
                <a:sym typeface="+mn-ea"/>
              </a:rPr>
              <a:t>Derive the difference in capabilities between single-agent and multi-agent systems</a:t>
            </a:r>
            <a:endParaRPr lang="en-US" altLang="zh-CN">
              <a:ea typeface="宋体" panose="02010600030101010101" pitchFamily="2" charset="-122"/>
              <a:sym typeface="+mn-ea"/>
            </a:endParaRPr>
          </a:p>
          <a:p>
            <a:pPr marL="285750" lvl="0" indent="-285750" eaLnBrk="1" hangingPunct="1">
              <a:buFont typeface="Arial" panose="020B0604020202020204" pitchFamily="34" charset="0"/>
              <a:buChar char="•"/>
            </a:pPr>
            <a:endParaRPr lang="en-US" altLang="zh-CN">
              <a:ea typeface="宋体" panose="02010600030101010101" pitchFamily="2" charset="-122"/>
              <a:sym typeface="+mn-ea"/>
            </a:endParaRPr>
          </a:p>
          <a:p>
            <a:pPr marL="285750" lvl="0" indent="-285750" eaLnBrk="1" hangingPunct="1">
              <a:buFont typeface="Arial" panose="020B0604020202020204" pitchFamily="34" charset="0"/>
              <a:buChar char="•"/>
            </a:pPr>
            <a:r>
              <a:rPr lang="en-US" altLang="zh-CN">
                <a:ea typeface="宋体" panose="02010600030101010101" pitchFamily="2" charset="-122"/>
                <a:sym typeface="+mn-ea"/>
              </a:rPr>
              <a:t>Derive the robustness of MetaGPT defined ReAct framework</a:t>
            </a:r>
            <a:endParaRPr lang="en-US" altLang="zh-CN">
              <a:ea typeface="宋体" panose="02010600030101010101" pitchFamily="2" charset="-122"/>
              <a:sym typeface="+mn-ea"/>
            </a:endParaRPr>
          </a:p>
        </p:txBody>
      </p:sp>
      <p:sp>
        <p:nvSpPr>
          <p:cNvPr id="2" name="内容占位符 1"/>
          <p:cNvSpPr/>
          <p:nvPr>
            <p:ph idx="1"/>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5"/>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Expected Results</a:t>
            </a:r>
            <a:endParaRPr lang="en-US" altLang="de-DE">
              <a:ea typeface="MS PGothic" panose="020B0600070205080204" pitchFamily="34" charset="-128"/>
            </a:endParaRPr>
          </a:p>
        </p:txBody>
      </p:sp>
      <p:sp>
        <p:nvSpPr>
          <p:cNvPr id="16388" name="Textplatzhalter 3"/>
          <p:cNvSpPr>
            <a:spLocks noGrp="1"/>
          </p:cNvSpPr>
          <p:nvPr>
            <p:ph type="body" sz="quarter" idx="12"/>
          </p:nvPr>
        </p:nvSpPr>
        <p:spPr bwMode="auto">
          <a:xfrm>
            <a:off x="382588" y="1684338"/>
            <a:ext cx="11483975" cy="3751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marL="285750" lvl="0" indent="-285750" eaLnBrk="1" hangingPunct="1">
              <a:buFont typeface="Arial" panose="020B0604020202020204" pitchFamily="34" charset="0"/>
              <a:buChar char="•"/>
            </a:pPr>
            <a:r>
              <a:rPr lang="en-US" altLang="zh-CN">
                <a:ea typeface="宋体" panose="02010600030101010101" pitchFamily="2" charset="-122"/>
                <a:sym typeface="+mn-ea"/>
              </a:rPr>
              <a:t>Pass@k:</a:t>
            </a:r>
            <a:endParaRPr lang="en-US" altLang="zh-CN">
              <a:ea typeface="宋体" panose="02010600030101010101" pitchFamily="2" charset="-122"/>
              <a:sym typeface="+mn-ea"/>
            </a:endParaRPr>
          </a:p>
          <a:p>
            <a:pPr marL="742950" lvl="1" indent="-285750" eaLnBrk="1" hangingPunct="1">
              <a:buFont typeface="Arial" panose="020B0604020202020204" pitchFamily="34" charset="0"/>
              <a:buChar char="•"/>
            </a:pPr>
            <a:r>
              <a:rPr lang="en-US" altLang="zh-CN">
                <a:ea typeface="宋体" panose="02010600030101010101" pitchFamily="2" charset="-122"/>
                <a:sym typeface="+mn-ea"/>
              </a:rPr>
              <a:t>We evaluate whether in generated k versions is there any one could pass the unit-tests previously defined, which ask </a:t>
            </a:r>
            <a:r>
              <a:rPr lang="en-US" altLang="zh-CN">
                <a:ea typeface="宋体" panose="02010600030101010101" pitchFamily="2" charset="-122"/>
                <a:sym typeface="+mn-ea"/>
              </a:rPr>
              <a:t>the system having key abilities:</a:t>
            </a:r>
            <a:endParaRPr lang="en-US" altLang="zh-CN">
              <a:ea typeface="宋体" panose="02010600030101010101" pitchFamily="2" charset="-122"/>
              <a:sym typeface="+mn-ea"/>
            </a:endParaRPr>
          </a:p>
          <a:p>
            <a:pPr marL="1200150" lvl="2" indent="-285750" eaLnBrk="1" hangingPunct="1">
              <a:buFont typeface="Arial" panose="020B0604020202020204" pitchFamily="34" charset="0"/>
              <a:buChar char="•"/>
            </a:pPr>
            <a:r>
              <a:rPr lang="en-US" altLang="zh-CN">
                <a:ea typeface="宋体" panose="02010600030101010101" pitchFamily="2" charset="-122"/>
                <a:sym typeface="+mn-ea"/>
              </a:rPr>
              <a:t>Implement a artifacts stores</a:t>
            </a:r>
            <a:endParaRPr lang="en-US" altLang="zh-CN">
              <a:ea typeface="宋体" panose="02010600030101010101" pitchFamily="2" charset="-122"/>
              <a:sym typeface="+mn-ea"/>
            </a:endParaRPr>
          </a:p>
          <a:p>
            <a:pPr marL="1200150" lvl="2" indent="-285750" eaLnBrk="1" hangingPunct="1">
              <a:buFont typeface="Arial" panose="020B0604020202020204" pitchFamily="34" charset="0"/>
              <a:buChar char="•"/>
            </a:pPr>
            <a:r>
              <a:rPr lang="en-US" altLang="zh-CN">
                <a:ea typeface="宋体" panose="02010600030101010101" pitchFamily="2" charset="-122"/>
                <a:sym typeface="+mn-ea"/>
              </a:rPr>
              <a:t>Implement code version controls</a:t>
            </a:r>
            <a:endParaRPr lang="en-US" altLang="zh-CN">
              <a:ea typeface="宋体" panose="02010600030101010101" pitchFamily="2" charset="-122"/>
              <a:sym typeface="+mn-ea"/>
            </a:endParaRPr>
          </a:p>
          <a:p>
            <a:pPr marL="1200150" lvl="2" indent="-285750" eaLnBrk="1" hangingPunct="1">
              <a:buFont typeface="Arial" panose="020B0604020202020204" pitchFamily="34" charset="0"/>
              <a:buChar char="•"/>
            </a:pPr>
            <a:r>
              <a:rPr lang="en-US" altLang="zh-CN">
                <a:ea typeface="宋体" panose="02010600030101010101" pitchFamily="2" charset="-122"/>
                <a:sym typeface="+mn-ea"/>
              </a:rPr>
              <a:t>Respond to new data available</a:t>
            </a:r>
            <a:endParaRPr lang="en-US" altLang="zh-CN">
              <a:ea typeface="宋体" panose="02010600030101010101" pitchFamily="2" charset="-122"/>
              <a:sym typeface="+mn-ea"/>
            </a:endParaRPr>
          </a:p>
          <a:p>
            <a:pPr marL="1200150" lvl="2" indent="-285750" eaLnBrk="1" hangingPunct="1">
              <a:buFont typeface="Arial" panose="020B0604020202020204" pitchFamily="34" charset="0"/>
              <a:buChar char="•"/>
            </a:pPr>
            <a:r>
              <a:rPr lang="en-US" altLang="zh-CN">
                <a:ea typeface="宋体" panose="02010600030101010101" pitchFamily="2" charset="-122"/>
                <a:sym typeface="+mn-ea"/>
              </a:rPr>
              <a:t>Deploy the model</a:t>
            </a:r>
            <a:endParaRPr lang="en-US" altLang="zh-CN">
              <a:ea typeface="宋体" panose="02010600030101010101" pitchFamily="2" charset="-122"/>
              <a:sym typeface="+mn-ea"/>
            </a:endParaRPr>
          </a:p>
          <a:p>
            <a:pPr marL="285750" lvl="0" indent="-285750" eaLnBrk="1" hangingPunct="1">
              <a:buFont typeface="Arial" panose="020B0604020202020204" pitchFamily="34" charset="0"/>
              <a:buChar char="•"/>
            </a:pPr>
            <a:endParaRPr lang="en-US" altLang="zh-CN">
              <a:ea typeface="宋体" panose="02010600030101010101" pitchFamily="2" charset="-122"/>
              <a:sym typeface="+mn-ea"/>
            </a:endParaRPr>
          </a:p>
          <a:p>
            <a:pPr marL="285750" lvl="0" indent="-285750" eaLnBrk="1" hangingPunct="1">
              <a:buFont typeface="Arial" panose="020B0604020202020204" pitchFamily="34" charset="0"/>
              <a:buChar char="•"/>
            </a:pPr>
            <a:r>
              <a:rPr lang="en-US" altLang="zh-CN" strike="sngStrike">
                <a:ea typeface="宋体" panose="02010600030101010101" pitchFamily="2" charset="-122"/>
                <a:sym typeface="+mn-ea"/>
              </a:rPr>
              <a:t>Rounds n:</a:t>
            </a:r>
            <a:endParaRPr lang="en-US" altLang="zh-CN" strike="sngStrike">
              <a:ea typeface="宋体" panose="02010600030101010101" pitchFamily="2" charset="-122"/>
              <a:sym typeface="+mn-ea"/>
            </a:endParaRPr>
          </a:p>
          <a:p>
            <a:pPr marL="742950" lvl="1" indent="-285750" eaLnBrk="1" hangingPunct="1">
              <a:buFont typeface="Arial" panose="020B0604020202020204" pitchFamily="34" charset="0"/>
              <a:buChar char="•"/>
            </a:pPr>
            <a:r>
              <a:rPr lang="en-US" altLang="zh-CN" strike="sngStrike">
                <a:ea typeface="宋体" panose="02010600030101010101" pitchFamily="2" charset="-122"/>
                <a:sym typeface="+mn-ea"/>
              </a:rPr>
              <a:t>The agent is allowed to incrementally develop. We will test in how many rounds in average can an agent deliver the runable code. </a:t>
            </a:r>
            <a:endParaRPr lang="en-US" altLang="zh-CN" strike="sngStrike">
              <a:ea typeface="宋体" panose="02010600030101010101" pitchFamily="2" charset="-122"/>
              <a:sym typeface="+mn-ea"/>
            </a:endParaRPr>
          </a:p>
        </p:txBody>
      </p:sp>
      <p:sp>
        <p:nvSpPr>
          <p:cNvPr id="2" name="内容占位符 1"/>
          <p:cNvSpPr/>
          <p:nvPr>
            <p:ph idx="1"/>
          </p:nvPr>
        </p:nvSpPr>
        <p:spPr/>
        <p:txBody>
          <a:bodyPr/>
          <a:p>
            <a:r>
              <a:rPr lang="en-US" altLang="zh-CN"/>
              <a:t>Evaluation Indicator</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5"/>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Timetable</a:t>
            </a:r>
            <a:endParaRPr lang="en-US" altLang="de-DE">
              <a:ea typeface="MS PGothic" panose="020B0600070205080204" pitchFamily="34" charset="-128"/>
            </a:endParaRPr>
          </a:p>
        </p:txBody>
      </p:sp>
      <p:sp>
        <p:nvSpPr>
          <p:cNvPr id="16388" name="Textplatzhalter 3"/>
          <p:cNvSpPr>
            <a:spLocks noGrp="1"/>
          </p:cNvSpPr>
          <p:nvPr>
            <p:ph type="body" sz="quarter" idx="12"/>
          </p:nvPr>
        </p:nvSpPr>
        <p:spPr bwMode="auto">
          <a:xfrm>
            <a:off x="382588" y="1684338"/>
            <a:ext cx="11483975" cy="3751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marL="285750" lvl="0" indent="-285750" eaLnBrk="1" hangingPunct="1">
              <a:buFont typeface="Arial" panose="020B0604020202020204" pitchFamily="34" charset="0"/>
              <a:buChar char="•"/>
            </a:pPr>
            <a:endParaRPr lang="en-US" altLang="zh-CN">
              <a:ea typeface="宋体" panose="02010600030101010101" pitchFamily="2" charset="-122"/>
              <a:sym typeface="+mn-ea"/>
            </a:endParaRPr>
          </a:p>
        </p:txBody>
      </p:sp>
      <p:sp>
        <p:nvSpPr>
          <p:cNvPr id="2" name="内容占位符 1"/>
          <p:cNvSpPr/>
          <p:nvPr>
            <p:ph idx="1"/>
          </p:nvPr>
        </p:nvSpPr>
        <p:spPr/>
        <p:txBody>
          <a:bodyPr/>
          <a:p>
            <a:endParaRPr lang="zh-CN" altLang="en-US"/>
          </a:p>
        </p:txBody>
      </p:sp>
      <p:sp>
        <p:nvSpPr>
          <p:cNvPr id="3" name="文本框 2"/>
          <p:cNvSpPr txBox="1"/>
          <p:nvPr/>
        </p:nvSpPr>
        <p:spPr>
          <a:xfrm>
            <a:off x="2381885" y="424815"/>
            <a:ext cx="4064000" cy="368300"/>
          </a:xfrm>
          <a:prstGeom prst="rect">
            <a:avLst/>
          </a:prstGeom>
          <a:noFill/>
        </p:spPr>
        <p:txBody>
          <a:bodyPr wrap="square" rtlCol="0">
            <a:spAutoFit/>
          </a:bodyPr>
          <a:p>
            <a:endParaRPr lang="zh-CN" altLang="en-US"/>
          </a:p>
        </p:txBody>
      </p:sp>
      <p:pic>
        <p:nvPicPr>
          <p:cNvPr id="5" name="ECB019B1-382A-4266-B25C-5B523AA43C14-1" descr="wpp"/>
          <p:cNvPicPr>
            <a:picLocks noChangeAspect="1"/>
          </p:cNvPicPr>
          <p:nvPr/>
        </p:nvPicPr>
        <p:blipFill>
          <a:blip r:embed="rId1"/>
          <a:stretch>
            <a:fillRect/>
          </a:stretch>
        </p:blipFill>
        <p:spPr>
          <a:xfrm>
            <a:off x="0" y="1151890"/>
            <a:ext cx="12192000" cy="47745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4"/>
          <p:cNvSpPr>
            <a:spLocks noGrp="1"/>
          </p:cNvSpPr>
          <p:nvPr>
            <p:ph type="body" sz="quarter" idx="13"/>
          </p:nvPr>
        </p:nvSpPr>
        <p:spPr bwMode="auto">
          <a:xfrm>
            <a:off x="373380" y="1152525"/>
            <a:ext cx="11483975" cy="37261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r>
              <a:rPr lang="de-DE" altLang="de-DE">
                <a:ea typeface="MS PGothic" panose="020B0600070205080204" pitchFamily="34" charset="-128"/>
                <a:hlinkClick r:id="rId1" action="ppaction://hlinkfile"/>
              </a:rPr>
              <a:t>The Rise and Potential of Large Language Model Based Agents: A Survey</a:t>
            </a:r>
            <a:endParaRPr lang="de-DE" altLang="de-DE">
              <a:ea typeface="MS PGothic" panose="020B0600070205080204" pitchFamily="34" charset="-128"/>
              <a:hlinkClick r:id="rId1" action="ppaction://hlinkfile"/>
            </a:endParaRPr>
          </a:p>
          <a:p>
            <a:pPr eaLnBrk="1" hangingPunct="1"/>
            <a:r>
              <a:rPr lang="de-DE" altLang="de-DE">
                <a:sym typeface="+mn-ea"/>
                <a:hlinkClick r:id="rId2" action="ppaction://hlinkfile"/>
              </a:rPr>
              <a:t>Machine Learning Operations (MLOps): Overview, Definition, and Architecture</a:t>
            </a:r>
            <a:endParaRPr lang="de-DE" altLang="de-DE">
              <a:sym typeface="+mn-ea"/>
              <a:hlinkClick r:id="rId2" action="ppaction://hlinkfile"/>
            </a:endParaRPr>
          </a:p>
          <a:p>
            <a:pPr eaLnBrk="1" hangingPunct="1"/>
            <a:r>
              <a:rPr lang="de-DE" altLang="de-DE">
                <a:ea typeface="MS PGothic" panose="020B0600070205080204" pitchFamily="34" charset="-128"/>
                <a:hlinkClick r:id="rId3" action="ppaction://hlinkfile"/>
              </a:rPr>
              <a:t>A Comprehensive Overview of Large Language Models</a:t>
            </a:r>
            <a:endParaRPr lang="de-DE" altLang="de-DE">
              <a:ea typeface="MS PGothic" panose="020B0600070205080204" pitchFamily="34" charset="-128"/>
              <a:hlinkClick r:id="rId3" action="ppaction://hlinkfile"/>
            </a:endParaRPr>
          </a:p>
          <a:p>
            <a:pPr eaLnBrk="1" hangingPunct="1"/>
            <a:r>
              <a:rPr lang="en-US" altLang="de-DE">
                <a:sym typeface="+mn-ea"/>
                <a:hlinkClick r:id="rId4" action="ppaction://hlinkfile"/>
              </a:rPr>
              <a:t>Exploring Large Language Model based Intelligent Agents: Definitions, Methods, and Prospects</a:t>
            </a:r>
            <a:endParaRPr lang="de-DE" altLang="de-DE">
              <a:ea typeface="MS PGothic" panose="020B0600070205080204" pitchFamily="34" charset="-128"/>
              <a:hlinkClick r:id="rId3" action="ppaction://hlinkfile"/>
            </a:endParaRPr>
          </a:p>
          <a:p>
            <a:pPr lvl="0" algn="l" defTabSz="215900" eaLnBrk="1" hangingPunct="1">
              <a:buSzTx/>
              <a:buFont typeface="Arial" panose="020B0604020202020204" pitchFamily="34" charset="0"/>
              <a:buChar char="•"/>
              <a:tabLst>
                <a:tab pos="215900" algn="l"/>
              </a:tabLst>
            </a:pPr>
            <a:r>
              <a:rPr lang="de-DE" altLang="de-DE" sz="1800">
                <a:sym typeface="+mn-ea"/>
                <a:hlinkClick r:id="rId4" action="ppaction://hlinkfile"/>
              </a:rPr>
              <a:t>Chain-of-Thought Prompting Elicits Reasoning in Large Language Models</a:t>
            </a:r>
            <a:endParaRPr lang="de-DE" altLang="de-DE" sz="1800">
              <a:ea typeface="MS PGothic" panose="020B0600070205080204" pitchFamily="34" charset="-128"/>
              <a:sym typeface="+mn-ea"/>
              <a:hlinkClick r:id="rId4" action="ppaction://hlinkfile"/>
            </a:endParaRPr>
          </a:p>
          <a:p>
            <a:pPr lvl="0" algn="l" defTabSz="215900" eaLnBrk="1" hangingPunct="1">
              <a:buSzTx/>
              <a:buFont typeface="Arial" panose="020B0604020202020204" pitchFamily="34" charset="0"/>
              <a:buChar char="•"/>
              <a:tabLst>
                <a:tab pos="215900" algn="l"/>
              </a:tabLst>
            </a:pPr>
            <a:r>
              <a:rPr lang="de-DE" altLang="de-DE" sz="1800">
                <a:sym typeface="+mn-ea"/>
                <a:hlinkClick r:id="rId4" action="ppaction://hlinkfile"/>
              </a:rPr>
              <a:t>ReAct: Synergizing Reasoning and Acting in Language Models</a:t>
            </a:r>
            <a:endParaRPr lang="de-DE" altLang="de-DE" sz="1800">
              <a:ea typeface="MS PGothic" panose="020B0600070205080204" pitchFamily="34" charset="-128"/>
              <a:sym typeface="+mn-ea"/>
              <a:hlinkClick r:id="rId4" action="ppaction://hlinkfile"/>
            </a:endParaRPr>
          </a:p>
          <a:p>
            <a:pPr lvl="0" algn="l" defTabSz="215900" eaLnBrk="1" hangingPunct="1">
              <a:buSzTx/>
              <a:buFont typeface="Arial" panose="020B0604020202020204" pitchFamily="34" charset="0"/>
              <a:buChar char="•"/>
              <a:tabLst>
                <a:tab pos="215900" algn="l"/>
              </a:tabLst>
            </a:pPr>
            <a:r>
              <a:rPr lang="de-DE" altLang="de-DE" sz="1800">
                <a:sym typeface="+mn-ea"/>
                <a:hlinkClick r:id="rId4" action="ppaction://hlinkfile"/>
              </a:rPr>
              <a:t>MetaGPT: Meta Programming for A Multi-Agent Collaborative Framework</a:t>
            </a:r>
            <a:endParaRPr lang="de-DE" altLang="de-DE" sz="1800">
              <a:ea typeface="MS PGothic" panose="020B0600070205080204" pitchFamily="34" charset="-128"/>
              <a:sym typeface="+mn-ea"/>
              <a:hlinkClick r:id="rId4" action="ppaction://hlinkfile"/>
            </a:endParaRPr>
          </a:p>
          <a:p>
            <a:pPr eaLnBrk="1" hangingPunct="1"/>
            <a:r>
              <a:rPr lang="de-DE" altLang="de-DE">
                <a:ea typeface="MS PGothic" panose="020B0600070205080204" pitchFamily="34" charset="-128"/>
                <a:hlinkClick r:id="rId5" tooltip="" action="ppaction://hlinkfile"/>
              </a:rPr>
              <a:t>Improving Large Language Model Fine-tuning for Solving Math Problems</a:t>
            </a:r>
            <a:endParaRPr lang="de-DE" altLang="de-DE">
              <a:ea typeface="MS PGothic" panose="020B0600070205080204" pitchFamily="34" charset="-128"/>
              <a:hlinkClick r:id="rId5" tooltip="" action="ppaction://hlinkfile"/>
            </a:endParaRPr>
          </a:p>
          <a:p>
            <a:pPr eaLnBrk="1" hangingPunct="1"/>
            <a:r>
              <a:rPr lang="de-DE" altLang="de-DE">
                <a:ea typeface="MS PGothic" panose="020B0600070205080204" pitchFamily="34" charset="-128"/>
                <a:hlinkClick r:id="rId6" tooltip="" action="ppaction://hlinkfile"/>
              </a:rPr>
              <a:t>Unleashing the potential of prompt engineering in Large Language Models: a comprehensive review</a:t>
            </a:r>
            <a:endParaRPr lang="de-DE" altLang="de-DE">
              <a:ea typeface="MS PGothic" panose="020B0600070205080204" pitchFamily="34" charset="-128"/>
              <a:hlinkClick r:id="rId6" tooltip="" action="ppaction://hlinkfile"/>
            </a:endParaRPr>
          </a:p>
          <a:p>
            <a:pPr eaLnBrk="1" hangingPunct="1"/>
            <a:r>
              <a:rPr lang="de-DE" altLang="de-DE">
                <a:ea typeface="MS PGothic" panose="020B0600070205080204" pitchFamily="34" charset="-128"/>
                <a:hlinkClick r:id="rId7" tooltip="" action="ppaction://hlinkfile"/>
              </a:rPr>
              <a:t>Prompt Engineering or Fine Tuning: An Empirical Assessment of Large Language Models in Automated Software Engineering Tasks</a:t>
            </a:r>
            <a:endParaRPr lang="de-DE" altLang="de-DE">
              <a:ea typeface="MS PGothic" panose="020B0600070205080204" pitchFamily="34" charset="-128"/>
            </a:endParaRPr>
          </a:p>
        </p:txBody>
      </p:sp>
      <p:sp>
        <p:nvSpPr>
          <p:cNvPr id="15363" name="Titel 9"/>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Reference List</a:t>
            </a:r>
            <a:endParaRPr lang="en-US" altLang="de-DE">
              <a:ea typeface="MS PGothic" panose="020B0600070205080204"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platzhalter 1"/>
          <p:cNvSpPr>
            <a:spLocks noGrp="1"/>
          </p:cNvSpPr>
          <p:nvPr>
            <p:ph type="body" sz="quarter" idx="11"/>
          </p:nvPr>
        </p:nvSpPr>
        <p:spPr bwMode="auto">
          <a:xfrm>
            <a:off x="384175" y="3989388"/>
            <a:ext cx="11483975" cy="1655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spcBef>
                <a:spcPct val="0"/>
              </a:spcBef>
            </a:pPr>
            <a:endParaRPr lang="de-DE" altLang="de-DE">
              <a:ea typeface="MS PGothic"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4"/>
          <p:cNvSpPr>
            <a:spLocks noGrp="1"/>
          </p:cNvSpPr>
          <p:nvPr>
            <p:ph type="body" sz="quarter" idx="13"/>
          </p:nvPr>
        </p:nvSpPr>
        <p:spPr bwMode="auto">
          <a:xfrm>
            <a:off x="373063" y="1684338"/>
            <a:ext cx="11483975" cy="319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r>
              <a:rPr lang="de-DE" altLang="de-DE">
                <a:ea typeface="MS PGothic" panose="020B0600070205080204" pitchFamily="34" charset="-128"/>
              </a:rPr>
              <a:t>Overview of Large Language Models (LLMs)</a:t>
            </a:r>
            <a:endParaRPr lang="de-DE" altLang="de-DE">
              <a:ea typeface="MS PGothic" panose="020B0600070205080204" pitchFamily="34" charset="-128"/>
            </a:endParaRPr>
          </a:p>
          <a:p>
            <a:pPr eaLnBrk="1" hangingPunct="1"/>
            <a:endParaRPr lang="de-DE" altLang="de-DE">
              <a:ea typeface="MS PGothic" panose="020B0600070205080204" pitchFamily="34" charset="-128"/>
            </a:endParaRPr>
          </a:p>
          <a:p>
            <a:pPr eaLnBrk="1" hangingPunct="1"/>
            <a:r>
              <a:rPr lang="en-US" altLang="de-DE">
                <a:sym typeface="+mn-ea"/>
              </a:rPr>
              <a:t>M</a:t>
            </a:r>
            <a:r>
              <a:rPr lang="de-DE" altLang="de-DE">
                <a:sym typeface="+mn-ea"/>
              </a:rPr>
              <a:t>achine </a:t>
            </a:r>
            <a:r>
              <a:rPr lang="en-US" altLang="de-DE">
                <a:sym typeface="+mn-ea"/>
              </a:rPr>
              <a:t>L</a:t>
            </a:r>
            <a:r>
              <a:rPr lang="de-DE" altLang="de-DE">
                <a:sym typeface="+mn-ea"/>
              </a:rPr>
              <a:t>earning</a:t>
            </a:r>
            <a:r>
              <a:rPr lang="en-US" altLang="de-DE">
                <a:sym typeface="+mn-ea"/>
              </a:rPr>
              <a:t> Operations (MLOps)</a:t>
            </a:r>
            <a:endParaRPr lang="en-US" altLang="de-DE">
              <a:sym typeface="+mn-ea"/>
            </a:endParaRPr>
          </a:p>
          <a:p>
            <a:pPr eaLnBrk="1" hangingPunct="1"/>
            <a:endParaRPr lang="de-DE" altLang="de-DE">
              <a:ea typeface="MS PGothic" panose="020B0600070205080204" pitchFamily="34" charset="-128"/>
            </a:endParaRPr>
          </a:p>
          <a:p>
            <a:pPr eaLnBrk="1" hangingPunct="1"/>
            <a:r>
              <a:rPr lang="de-DE" altLang="de-DE">
                <a:ea typeface="MS PGothic" panose="020B0600070205080204" pitchFamily="34" charset="-128"/>
              </a:rPr>
              <a:t>Potential of LLMs in </a:t>
            </a:r>
            <a:r>
              <a:rPr lang="en-US">
                <a:ea typeface="MS PGothic" panose="020B0600070205080204" pitchFamily="34" charset="-128"/>
              </a:rPr>
              <a:t>MLOps</a:t>
            </a:r>
            <a:endParaRPr lang="en-US">
              <a:ea typeface="MS PGothic" panose="020B0600070205080204" pitchFamily="34" charset="-128"/>
            </a:endParaRPr>
          </a:p>
          <a:p>
            <a:pPr eaLnBrk="1" hangingPunct="1"/>
            <a:endParaRPr lang="de-DE" altLang="de-DE">
              <a:ea typeface="Arial" panose="020B0604020202020204" pitchFamily="34" charset="0"/>
            </a:endParaRPr>
          </a:p>
          <a:p>
            <a:pPr eaLnBrk="1" hangingPunct="1"/>
            <a:r>
              <a:rPr lang="en-US" altLang="de-DE">
                <a:ea typeface="Arial" panose="020B0604020202020204" pitchFamily="34" charset="0"/>
              </a:rPr>
              <a:t>Motivation</a:t>
            </a:r>
            <a:endParaRPr lang="en-US" altLang="de-DE">
              <a:ea typeface="Arial" panose="020B0604020202020204" pitchFamily="34" charset="0"/>
            </a:endParaRPr>
          </a:p>
          <a:p>
            <a:pPr eaLnBrk="1" hangingPunct="1"/>
            <a:endParaRPr lang="en-US" altLang="de-DE">
              <a:ea typeface="Arial" panose="020B0604020202020204" pitchFamily="34" charset="0"/>
            </a:endParaRPr>
          </a:p>
          <a:p>
            <a:pPr eaLnBrk="1" hangingPunct="1"/>
            <a:r>
              <a:rPr lang="en-US" altLang="de-DE">
                <a:ea typeface="Arial" panose="020B0604020202020204" pitchFamily="34" charset="0"/>
              </a:rPr>
              <a:t>Research Question</a:t>
            </a:r>
            <a:endParaRPr lang="en-US" altLang="de-DE">
              <a:ea typeface="Arial" panose="020B0604020202020204" pitchFamily="34" charset="0"/>
            </a:endParaRPr>
          </a:p>
        </p:txBody>
      </p:sp>
      <p:sp>
        <p:nvSpPr>
          <p:cNvPr id="15363" name="Titel 9"/>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Introduction</a:t>
            </a:r>
            <a:endParaRPr lang="en-US" altLang="de-DE">
              <a:ea typeface="MS PGothic" panose="020B0600070205080204" pitchFamily="34" charset="-128"/>
            </a:endParaRPr>
          </a:p>
        </p:txBody>
      </p:sp>
      <p:sp>
        <p:nvSpPr>
          <p:cNvPr id="15364" name="Inhaltsplatzhalter 3"/>
          <p:cNvSpPr>
            <a:spLocks noGrp="1"/>
          </p:cNvSpPr>
          <p:nvPr>
            <p:ph idx="1"/>
          </p:nvPr>
        </p:nvSpPr>
        <p:spPr bwMode="auto">
          <a:xfrm>
            <a:off x="384175" y="1152525"/>
            <a:ext cx="11483975"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spcBef>
                <a:spcPct val="0"/>
              </a:spcBef>
            </a:pPr>
            <a:r>
              <a:rPr lang="en-US" altLang="de-DE">
                <a:ea typeface="MS PGothic" panose="020B0600070205080204" pitchFamily="34" charset="-128"/>
              </a:rPr>
              <a:t>Outline of Introduction</a:t>
            </a:r>
            <a:endParaRPr lang="en-US" altLang="de-DE">
              <a:ea typeface="MS PGothic"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4"/>
          <p:cNvSpPr>
            <a:spLocks noGrp="1"/>
          </p:cNvSpPr>
          <p:nvPr>
            <p:ph type="body" sz="quarter" idx="13"/>
          </p:nvPr>
        </p:nvSpPr>
        <p:spPr bwMode="auto">
          <a:xfrm>
            <a:off x="373063" y="1684338"/>
            <a:ext cx="11483975" cy="319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r>
              <a:rPr lang="de-DE" altLang="de-DE">
                <a:ea typeface="MS PGothic" panose="020B0600070205080204" pitchFamily="34" charset="-128"/>
              </a:rPr>
              <a:t>LLMs have demonstrated remarkable capabilities in natural language processing tasks and beyond</a:t>
            </a:r>
            <a:endParaRPr lang="de-DE" altLang="de-DE">
              <a:ea typeface="MS PGothic" panose="020B0600070205080204" pitchFamily="34" charset="-128"/>
            </a:endParaRPr>
          </a:p>
          <a:p>
            <a:pPr eaLnBrk="1" hangingPunct="1"/>
            <a:endParaRPr lang="de-DE" altLang="de-DE">
              <a:ea typeface="MS PGothic" panose="020B0600070205080204" pitchFamily="34" charset="-128"/>
            </a:endParaRPr>
          </a:p>
          <a:p>
            <a:pPr eaLnBrk="1" hangingPunct="1"/>
            <a:r>
              <a:rPr lang="de-DE" altLang="de-DE">
                <a:ea typeface="MS PGothic" panose="020B0600070205080204" pitchFamily="34" charset="-128"/>
              </a:rPr>
              <a:t>The success of LLMs has led to a large influx of research contributions in diverse topics</a:t>
            </a:r>
            <a:endParaRPr lang="de-DE" altLang="de-DE">
              <a:ea typeface="MS PGothic" panose="020B0600070205080204" pitchFamily="34" charset="-128"/>
            </a:endParaRPr>
          </a:p>
          <a:p>
            <a:pPr lvl="1" eaLnBrk="1" hangingPunct="1"/>
            <a:r>
              <a:rPr lang="de-DE" altLang="de-DE">
                <a:ea typeface="MS PGothic" panose="020B0600070205080204" pitchFamily="34" charset="-128"/>
              </a:rPr>
              <a:t>architectural innovation</a:t>
            </a:r>
            <a:endParaRPr lang="de-DE" altLang="de-DE">
              <a:ea typeface="MS PGothic" panose="020B0600070205080204" pitchFamily="34" charset="-128"/>
            </a:endParaRPr>
          </a:p>
          <a:p>
            <a:pPr lvl="1" eaLnBrk="1" hangingPunct="1"/>
            <a:r>
              <a:rPr lang="de-DE" altLang="de-DE">
                <a:ea typeface="MS PGothic" panose="020B0600070205080204" pitchFamily="34" charset="-128"/>
              </a:rPr>
              <a:t>training strategies</a:t>
            </a:r>
            <a:endParaRPr lang="de-DE" altLang="de-DE">
              <a:ea typeface="MS PGothic" panose="020B0600070205080204" pitchFamily="34" charset="-128"/>
            </a:endParaRPr>
          </a:p>
          <a:p>
            <a:pPr lvl="1" eaLnBrk="1" hangingPunct="1"/>
            <a:r>
              <a:rPr lang="de-DE" altLang="de-DE">
                <a:ea typeface="MS PGothic" panose="020B0600070205080204" pitchFamily="34" charset="-128"/>
              </a:rPr>
              <a:t>context length improvements</a:t>
            </a:r>
            <a:endParaRPr lang="de-DE" altLang="de-DE">
              <a:ea typeface="MS PGothic" panose="020B0600070205080204" pitchFamily="34" charset="-128"/>
            </a:endParaRPr>
          </a:p>
          <a:p>
            <a:pPr lvl="1" eaLnBrk="1" hangingPunct="1"/>
            <a:r>
              <a:rPr lang="de-DE" altLang="de-DE">
                <a:ea typeface="MS PGothic" panose="020B0600070205080204" pitchFamily="34" charset="-128"/>
              </a:rPr>
              <a:t>fine-tuning</a:t>
            </a:r>
            <a:endParaRPr lang="de-DE" altLang="de-DE">
              <a:ea typeface="MS PGothic" panose="020B0600070205080204" pitchFamily="34" charset="-128"/>
            </a:endParaRPr>
          </a:p>
          <a:p>
            <a:pPr lvl="1" eaLnBrk="1" hangingPunct="1"/>
            <a:r>
              <a:rPr lang="en-US" altLang="de-DE">
                <a:ea typeface="MS PGothic" panose="020B0600070205080204" pitchFamily="34" charset="-128"/>
              </a:rPr>
              <a:t>...</a:t>
            </a:r>
            <a:endParaRPr lang="en-US" altLang="de-DE">
              <a:ea typeface="MS PGothic" panose="020B0600070205080204" pitchFamily="34" charset="-128"/>
            </a:endParaRPr>
          </a:p>
          <a:p>
            <a:pPr lvl="1" eaLnBrk="1" hangingPunct="1"/>
            <a:endParaRPr lang="en-US" altLang="de-DE">
              <a:ea typeface="MS PGothic" panose="020B0600070205080204" pitchFamily="34" charset="-128"/>
            </a:endParaRPr>
          </a:p>
          <a:p>
            <a:pPr lvl="0" eaLnBrk="1" hangingPunct="1"/>
            <a:r>
              <a:rPr lang="de-DE" altLang="de-DE">
                <a:sym typeface="+mn-ea"/>
              </a:rPr>
              <a:t>LLM</a:t>
            </a:r>
            <a:r>
              <a:rPr lang="en-US" altLang="de-DE">
                <a:sym typeface="+mn-ea"/>
              </a:rPr>
              <a:t> </a:t>
            </a:r>
            <a:r>
              <a:rPr lang="en-US" altLang="de-DE">
                <a:ea typeface="MS PGothic" panose="020B0600070205080204" pitchFamily="34" charset="-128"/>
              </a:rPr>
              <a:t>evolves rapidly, such that it is approaching human capabilities in many ways</a:t>
            </a:r>
            <a:endParaRPr lang="en-US" altLang="de-DE">
              <a:ea typeface="MS PGothic" panose="020B0600070205080204" pitchFamily="34" charset="-128"/>
            </a:endParaRPr>
          </a:p>
        </p:txBody>
      </p:sp>
      <p:sp>
        <p:nvSpPr>
          <p:cNvPr id="15363" name="Titel 9"/>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Introduction</a:t>
            </a:r>
            <a:endParaRPr lang="en-US" altLang="de-DE">
              <a:ea typeface="MS PGothic" panose="020B0600070205080204" pitchFamily="34" charset="-128"/>
            </a:endParaRPr>
          </a:p>
        </p:txBody>
      </p:sp>
      <p:sp>
        <p:nvSpPr>
          <p:cNvPr id="15364" name="Inhaltsplatzhalter 3"/>
          <p:cNvSpPr>
            <a:spLocks noGrp="1"/>
          </p:cNvSpPr>
          <p:nvPr>
            <p:ph idx="1"/>
          </p:nvPr>
        </p:nvSpPr>
        <p:spPr bwMode="auto">
          <a:xfrm>
            <a:off x="384175" y="1152525"/>
            <a:ext cx="11483975"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r>
              <a:rPr lang="de-DE" altLang="de-DE">
                <a:sym typeface="+mn-ea"/>
              </a:rPr>
              <a:t>Overview of Large Language Models (LLMs)</a:t>
            </a:r>
            <a:endParaRPr lang="en-US" altLang="de-DE">
              <a:ea typeface="MS PGothic"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4"/>
          <p:cNvSpPr>
            <a:spLocks noGrp="1"/>
          </p:cNvSpPr>
          <p:nvPr>
            <p:ph type="body" sz="quarter" idx="13"/>
          </p:nvPr>
        </p:nvSpPr>
        <p:spPr bwMode="auto">
          <a:xfrm>
            <a:off x="373063" y="1684338"/>
            <a:ext cx="11483975" cy="319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r>
              <a:rPr lang="de-DE" altLang="de-DE">
                <a:ea typeface="MS PGothic" panose="020B0600070205080204" pitchFamily="34" charset="-128"/>
              </a:rPr>
              <a:t>MLOps is </a:t>
            </a:r>
            <a:r>
              <a:rPr lang="en-US" altLang="de-DE">
                <a:ea typeface="MS PGothic" panose="020B0600070205080204" pitchFamily="34" charset="-128"/>
              </a:rPr>
              <a:t>about</a:t>
            </a:r>
            <a:r>
              <a:rPr lang="de-DE" altLang="de-DE">
                <a:ea typeface="MS PGothic" panose="020B0600070205080204" pitchFamily="34" charset="-128"/>
              </a:rPr>
              <a:t> the entire lifecycle from model development to deployment and management.</a:t>
            </a:r>
            <a:r>
              <a:rPr lang="en-US" altLang="de-DE">
                <a:ea typeface="MS PGothic" panose="020B0600070205080204" pitchFamily="34" charset="-128"/>
              </a:rPr>
              <a:t> It </a:t>
            </a:r>
            <a:r>
              <a:rPr lang="en-US" altLang="zh-CN">
                <a:ea typeface="MS PGothic" panose="020B0600070205080204" pitchFamily="34" charset="-128"/>
              </a:rPr>
              <a:t>introduced DevOps concept in Machine Learning.</a:t>
            </a:r>
            <a:endParaRPr lang="de-DE" altLang="de-DE">
              <a:ea typeface="MS PGothic" panose="020B0600070205080204" pitchFamily="34" charset="-128"/>
            </a:endParaRPr>
          </a:p>
          <a:p>
            <a:pPr eaLnBrk="1" hangingPunct="1"/>
            <a:endParaRPr lang="de-DE" altLang="de-DE">
              <a:ea typeface="MS PGothic" panose="020B0600070205080204" pitchFamily="34" charset="-128"/>
            </a:endParaRPr>
          </a:p>
          <a:p>
            <a:pPr eaLnBrk="1" hangingPunct="1"/>
            <a:r>
              <a:rPr lang="de-DE" altLang="de-DE">
                <a:ea typeface="MS PGothic" panose="020B0600070205080204" pitchFamily="34" charset="-128"/>
              </a:rPr>
              <a:t>The goal of MLOps is to make the development and operation of machine learning projects more efficient, predictable, and </a:t>
            </a:r>
            <a:r>
              <a:rPr lang="de-DE" altLang="de-DE" b="1" u="sng">
                <a:ea typeface="MS PGothic" panose="020B0600070205080204" pitchFamily="34" charset="-128"/>
              </a:rPr>
              <a:t>repeatable</a:t>
            </a:r>
            <a:r>
              <a:rPr lang="de-DE" altLang="de-DE">
                <a:ea typeface="MS PGothic" panose="020B0600070205080204" pitchFamily="34" charset="-128"/>
              </a:rPr>
              <a:t>.</a:t>
            </a:r>
            <a:endParaRPr lang="de-DE" altLang="de-DE">
              <a:ea typeface="MS PGothic" panose="020B0600070205080204" pitchFamily="34" charset="-128"/>
            </a:endParaRPr>
          </a:p>
          <a:p>
            <a:pPr lvl="1" eaLnBrk="1" hangingPunct="1"/>
            <a:r>
              <a:rPr lang="en-US" altLang="de-DE">
                <a:ea typeface="MS PGothic" panose="020B0600070205080204" pitchFamily="34" charset="-128"/>
              </a:rPr>
              <a:t>Unlike Jupyter Notebook, it’s not about to show running history, the point is about to make experiments reproducible</a:t>
            </a:r>
            <a:endParaRPr lang="en-US" altLang="de-DE">
              <a:ea typeface="MS PGothic" panose="020B0600070205080204" pitchFamily="34" charset="-128"/>
            </a:endParaRPr>
          </a:p>
          <a:p>
            <a:pPr eaLnBrk="1" hangingPunct="1"/>
            <a:endParaRPr lang="de-DE" altLang="de-DE">
              <a:ea typeface="MS PGothic" panose="020B0600070205080204" pitchFamily="34" charset="-128"/>
            </a:endParaRPr>
          </a:p>
        </p:txBody>
      </p:sp>
      <p:sp>
        <p:nvSpPr>
          <p:cNvPr id="15363" name="Titel 9"/>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Introduction</a:t>
            </a:r>
            <a:endParaRPr lang="en-US" altLang="de-DE">
              <a:ea typeface="MS PGothic" panose="020B0600070205080204" pitchFamily="34" charset="-128"/>
            </a:endParaRPr>
          </a:p>
        </p:txBody>
      </p:sp>
      <p:sp>
        <p:nvSpPr>
          <p:cNvPr id="15364" name="Inhaltsplatzhalter 3"/>
          <p:cNvSpPr>
            <a:spLocks noGrp="1"/>
          </p:cNvSpPr>
          <p:nvPr>
            <p:ph idx="1"/>
          </p:nvPr>
        </p:nvSpPr>
        <p:spPr bwMode="auto">
          <a:xfrm>
            <a:off x="384175" y="1152525"/>
            <a:ext cx="11483975"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r>
              <a:rPr lang="de-DE" altLang="de-DE">
                <a:sym typeface="+mn-ea"/>
              </a:rPr>
              <a:t>Overview of Machine Learning Operations (MLOps)</a:t>
            </a:r>
            <a:endParaRPr lang="de-DE" altLang="de-DE">
              <a:sym typeface="+mn-ea"/>
            </a:endParaRPr>
          </a:p>
          <a:p>
            <a:pPr eaLnBrk="1" hangingPunct="1"/>
            <a:endParaRPr lang="de-DE" altLang="de-DE">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4"/>
          <p:cNvSpPr>
            <a:spLocks noGrp="1"/>
          </p:cNvSpPr>
          <p:nvPr>
            <p:ph type="body" sz="quarter" idx="13"/>
          </p:nvPr>
        </p:nvSpPr>
        <p:spPr bwMode="auto">
          <a:xfrm>
            <a:off x="373063" y="1684338"/>
            <a:ext cx="11483975" cy="319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r>
              <a:rPr>
                <a:ea typeface="MS PGothic" panose="020B0600070205080204" pitchFamily="34" charset="-128"/>
              </a:rPr>
              <a:t>LLMs as Intelligent Agents</a:t>
            </a:r>
            <a:r>
              <a:rPr lang="en-US">
                <a:ea typeface="MS PGothic" panose="020B0600070205080204" pitchFamily="34" charset="-128"/>
              </a:rPr>
              <a:t>:</a:t>
            </a:r>
            <a:endParaRPr lang="en-US">
              <a:ea typeface="MS PGothic" panose="020B0600070205080204" pitchFamily="34" charset="-128"/>
            </a:endParaRPr>
          </a:p>
          <a:p>
            <a:pPr lvl="1" eaLnBrk="1" hangingPunct="1"/>
            <a:r>
              <a:rPr lang="en-US">
                <a:ea typeface="MS PGothic" panose="020B0600070205080204" pitchFamily="34" charset="-128"/>
              </a:rPr>
              <a:t>Agent: </a:t>
            </a:r>
            <a:r>
              <a:rPr lang="en-US" altLang="de-DE">
                <a:sym typeface="+mn-ea"/>
              </a:rPr>
              <a:t>Replicating and enhancing human workflows</a:t>
            </a:r>
            <a:endParaRPr lang="en-US" altLang="de-DE">
              <a:ea typeface="MS PGothic" panose="020B0600070205080204" pitchFamily="34" charset="-128"/>
            </a:endParaRPr>
          </a:p>
          <a:p>
            <a:pPr lvl="1" eaLnBrk="1" hangingPunct="1"/>
            <a:endParaRPr lang="en-US">
              <a:ea typeface="MS PGothic" panose="020B0600070205080204" pitchFamily="34" charset="-128"/>
            </a:endParaRPr>
          </a:p>
          <a:p>
            <a:pPr lvl="1" eaLnBrk="1" hangingPunct="1"/>
            <a:r>
              <a:rPr>
                <a:ea typeface="MS PGothic" panose="020B0600070205080204" pitchFamily="34" charset="-128"/>
              </a:rPr>
              <a:t>LLM-based agents, using universal natural language as an interface</a:t>
            </a:r>
            <a:r>
              <a:rPr lang="en-US">
                <a:ea typeface="MS PGothic" panose="020B0600070205080204" pitchFamily="34" charset="-128"/>
              </a:rPr>
              <a:t>, can perform as </a:t>
            </a:r>
            <a:r>
              <a:rPr>
                <a:ea typeface="MS PGothic" panose="020B0600070205080204" pitchFamily="34" charset="-128"/>
              </a:rPr>
              <a:t>assistants to applications in coding, </a:t>
            </a:r>
            <a:r>
              <a:rPr lang="en-US">
                <a:ea typeface="MS PGothic" panose="020B0600070205080204" pitchFamily="34" charset="-128"/>
              </a:rPr>
              <a:t>analyzing</a:t>
            </a:r>
            <a:r>
              <a:rPr>
                <a:ea typeface="MS PGothic" panose="020B0600070205080204" pitchFamily="34" charset="-128"/>
              </a:rPr>
              <a:t>, and </a:t>
            </a:r>
            <a:r>
              <a:rPr lang="en-US">
                <a:ea typeface="MS PGothic" panose="020B0600070205080204" pitchFamily="34" charset="-128"/>
              </a:rPr>
              <a:t>some other tasks in Machine Learning &amp; DevOps </a:t>
            </a:r>
            <a:r>
              <a:rPr>
                <a:ea typeface="MS PGothic" panose="020B0600070205080204" pitchFamily="34" charset="-128"/>
              </a:rPr>
              <a:t>domains</a:t>
            </a:r>
            <a:endParaRPr>
              <a:ea typeface="MS PGothic" panose="020B0600070205080204" pitchFamily="34" charset="-128"/>
            </a:endParaRPr>
          </a:p>
          <a:p>
            <a:pPr marL="215900" lvl="1" indent="0" eaLnBrk="1" hangingPunct="1">
              <a:buNone/>
            </a:pPr>
            <a:endParaRPr>
              <a:ea typeface="MS PGothic" panose="020B0600070205080204" pitchFamily="34" charset="-128"/>
            </a:endParaRPr>
          </a:p>
          <a:p>
            <a:pPr eaLnBrk="1" hangingPunct="1"/>
            <a:r>
              <a:rPr lang="en-US">
                <a:sym typeface="+mn-ea"/>
              </a:rPr>
              <a:t>In real world, we work in teams</a:t>
            </a:r>
            <a:endParaRPr lang="en-US">
              <a:ea typeface="MS PGothic" panose="020B0600070205080204" pitchFamily="34" charset="-128"/>
              <a:sym typeface="+mn-ea"/>
            </a:endParaRPr>
          </a:p>
          <a:p>
            <a:pPr lvl="1" algn="l" eaLnBrk="1" hangingPunct="1"/>
            <a:r>
              <a:rPr lang="en-US">
                <a:sym typeface="+mn-ea"/>
              </a:rPr>
              <a:t>E</a:t>
            </a:r>
            <a:r>
              <a:rPr>
                <a:sym typeface="+mn-ea"/>
              </a:rPr>
              <a:t>xisting implementation: The agent driven by LLM can </a:t>
            </a:r>
            <a:r>
              <a:rPr lang="en-US">
                <a:sym typeface="+mn-ea"/>
              </a:rPr>
              <a:t>write simple ML codes or DevOps codes</a:t>
            </a:r>
            <a:endParaRPr>
              <a:solidFill>
                <a:schemeClr val="tx1"/>
              </a:solidFill>
              <a:ea typeface="MS PGothic" panose="020B0600070205080204" pitchFamily="34" charset="-128"/>
            </a:endParaRPr>
          </a:p>
          <a:p>
            <a:pPr lvl="1" algn="l" eaLnBrk="1" hangingPunct="1"/>
            <a:endParaRPr>
              <a:ea typeface="MS PGothic" panose="020B0600070205080204" pitchFamily="34" charset="-128"/>
              <a:sym typeface="+mn-ea"/>
            </a:endParaRPr>
          </a:p>
          <a:p>
            <a:pPr lvl="1" algn="l" eaLnBrk="1" hangingPunct="1"/>
            <a:r>
              <a:rPr>
                <a:sym typeface="+mn-ea"/>
              </a:rPr>
              <a:t>Simply chaining the agents (decomposing the tasks) will lead to hallucination</a:t>
            </a:r>
            <a:endParaRPr>
              <a:solidFill>
                <a:schemeClr val="tx1"/>
              </a:solidFill>
              <a:ea typeface="MS PGothic" panose="020B0600070205080204" pitchFamily="34" charset="-128"/>
            </a:endParaRPr>
          </a:p>
          <a:p>
            <a:pPr marL="1714500" lvl="3" indent="-342900" algn="l" eaLnBrk="1" hangingPunct="1">
              <a:buFont typeface="Arial" panose="020B0604020202020204" pitchFamily="34" charset="0"/>
              <a:buChar char="•"/>
            </a:pPr>
            <a:endParaRPr lang="en-US" altLang="de-DE">
              <a:ea typeface="Arial" panose="020B0604020202020204" pitchFamily="34" charset="0"/>
            </a:endParaRPr>
          </a:p>
          <a:p>
            <a:pPr marL="215900" lvl="1" indent="0" eaLnBrk="1" hangingPunct="1">
              <a:buNone/>
            </a:pPr>
            <a:endParaRPr>
              <a:ea typeface="MS PGothic" panose="020B0600070205080204" pitchFamily="34" charset="-128"/>
            </a:endParaRPr>
          </a:p>
          <a:p>
            <a:pPr lvl="0" eaLnBrk="1" hangingPunct="1"/>
            <a:endParaRPr>
              <a:ea typeface="MS PGothic" panose="020B0600070205080204" pitchFamily="34" charset="-128"/>
            </a:endParaRPr>
          </a:p>
          <a:p>
            <a:pPr eaLnBrk="1" hangingPunct="1"/>
            <a:endParaRPr>
              <a:ea typeface="MS PGothic" panose="020B0600070205080204" pitchFamily="34" charset="-128"/>
            </a:endParaRPr>
          </a:p>
          <a:p>
            <a:pPr eaLnBrk="1" hangingPunct="1"/>
            <a:endParaRPr>
              <a:ea typeface="MS PGothic" panose="020B0600070205080204" pitchFamily="34" charset="-128"/>
            </a:endParaRPr>
          </a:p>
          <a:p>
            <a:pPr lvl="0" eaLnBrk="1" hangingPunct="1"/>
            <a:endParaRPr>
              <a:ea typeface="MS PGothic" panose="020B0600070205080204" pitchFamily="34" charset="-128"/>
            </a:endParaRPr>
          </a:p>
          <a:p>
            <a:pPr eaLnBrk="1" hangingPunct="1"/>
            <a:endParaRPr>
              <a:ea typeface="MS PGothic" panose="020B0600070205080204" pitchFamily="34" charset="-128"/>
            </a:endParaRPr>
          </a:p>
          <a:p>
            <a:pPr eaLnBrk="1" hangingPunct="1"/>
            <a:endParaRPr>
              <a:ea typeface="MS PGothic" panose="020B0600070205080204" pitchFamily="34" charset="-128"/>
            </a:endParaRPr>
          </a:p>
        </p:txBody>
      </p:sp>
      <p:sp>
        <p:nvSpPr>
          <p:cNvPr id="15363" name="Titel 9"/>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Introduction</a:t>
            </a:r>
            <a:endParaRPr lang="en-US" altLang="de-DE">
              <a:ea typeface="MS PGothic" panose="020B0600070205080204" pitchFamily="34" charset="-128"/>
            </a:endParaRPr>
          </a:p>
        </p:txBody>
      </p:sp>
      <p:sp>
        <p:nvSpPr>
          <p:cNvPr id="15364" name="Inhaltsplatzhalter 3"/>
          <p:cNvSpPr>
            <a:spLocks noGrp="1"/>
          </p:cNvSpPr>
          <p:nvPr>
            <p:ph idx="1"/>
          </p:nvPr>
        </p:nvSpPr>
        <p:spPr bwMode="auto">
          <a:xfrm>
            <a:off x="384175" y="1152525"/>
            <a:ext cx="11483975"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r>
              <a:rPr lang="de-DE" altLang="de-DE">
                <a:sym typeface="+mn-ea"/>
              </a:rPr>
              <a:t>Potential of LLMs in MLOps</a:t>
            </a:r>
            <a:endParaRPr lang="de-DE" altLang="de-DE">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4"/>
          <p:cNvSpPr>
            <a:spLocks noGrp="1"/>
          </p:cNvSpPr>
          <p:nvPr>
            <p:ph type="body" sz="quarter" idx="13"/>
          </p:nvPr>
        </p:nvSpPr>
        <p:spPr bwMode="auto">
          <a:xfrm>
            <a:off x="373063" y="1684338"/>
            <a:ext cx="11483975" cy="319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r>
              <a:rPr lang="en-US">
                <a:sym typeface="+mn-ea"/>
              </a:rPr>
              <a:t>How can an agent be designed so that he can solve more complex and integrative tasks in MLOps?</a:t>
            </a:r>
            <a:endParaRPr lang="en-US">
              <a:sym typeface="+mn-ea"/>
            </a:endParaRPr>
          </a:p>
          <a:p>
            <a:pPr eaLnBrk="1" hangingPunct="1"/>
            <a:endParaRPr lang="en-US">
              <a:sym typeface="+mn-ea"/>
            </a:endParaRPr>
          </a:p>
          <a:p>
            <a:pPr eaLnBrk="1" hangingPunct="1"/>
            <a:r>
              <a:rPr lang="en-US">
                <a:sym typeface="+mn-ea"/>
              </a:rPr>
              <a:t>What sort of multi-agent system would ensure a successful collaboration amongst agents?</a:t>
            </a:r>
            <a:endParaRPr lang="en-US">
              <a:sym typeface="+mn-ea"/>
            </a:endParaRPr>
          </a:p>
          <a:p>
            <a:pPr eaLnBrk="1" hangingPunct="1"/>
            <a:endParaRPr lang="en-US">
              <a:sym typeface="+mn-ea"/>
            </a:endParaRPr>
          </a:p>
          <a:p>
            <a:pPr eaLnBrk="1" hangingPunct="1"/>
            <a:r>
              <a:rPr lang="en-US">
                <a:sym typeface="+mn-ea"/>
              </a:rPr>
              <a:t>Is it possible to simulate a scenario in which humans play parts of the role in the whole MLOps pipeline, and the rest played by agents. Are the Agents robust enough in this scenario to cooperate in completing a </a:t>
            </a:r>
            <a:r>
              <a:rPr lang="en-US">
                <a:sym typeface="+mn-ea"/>
              </a:rPr>
              <a:t>entire project?</a:t>
            </a:r>
            <a:endParaRPr lang="en-US">
              <a:sym typeface="+mn-ea"/>
            </a:endParaRPr>
          </a:p>
          <a:p>
            <a:pPr marL="215900" lvl="1" indent="0" eaLnBrk="1" hangingPunct="1">
              <a:buNone/>
            </a:pPr>
            <a:endParaRPr>
              <a:ea typeface="MS PGothic" panose="020B0600070205080204" pitchFamily="34" charset="-128"/>
            </a:endParaRPr>
          </a:p>
          <a:p>
            <a:pPr lvl="0" eaLnBrk="1" hangingPunct="1"/>
            <a:endParaRPr>
              <a:ea typeface="MS PGothic" panose="020B0600070205080204" pitchFamily="34" charset="-128"/>
            </a:endParaRPr>
          </a:p>
          <a:p>
            <a:pPr eaLnBrk="1" hangingPunct="1"/>
            <a:endParaRPr>
              <a:ea typeface="MS PGothic" panose="020B0600070205080204" pitchFamily="34" charset="-128"/>
            </a:endParaRPr>
          </a:p>
          <a:p>
            <a:pPr eaLnBrk="1" hangingPunct="1"/>
            <a:endParaRPr>
              <a:ea typeface="MS PGothic" panose="020B0600070205080204" pitchFamily="34" charset="-128"/>
            </a:endParaRPr>
          </a:p>
        </p:txBody>
      </p:sp>
      <p:sp>
        <p:nvSpPr>
          <p:cNvPr id="15363" name="Titel 9"/>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Introduction</a:t>
            </a:r>
            <a:endParaRPr lang="en-US" altLang="de-DE">
              <a:ea typeface="MS PGothic" panose="020B0600070205080204" pitchFamily="34" charset="-128"/>
            </a:endParaRPr>
          </a:p>
        </p:txBody>
      </p:sp>
      <p:sp>
        <p:nvSpPr>
          <p:cNvPr id="15364" name="Inhaltsplatzhalter 3"/>
          <p:cNvSpPr>
            <a:spLocks noGrp="1"/>
          </p:cNvSpPr>
          <p:nvPr>
            <p:ph idx="1"/>
          </p:nvPr>
        </p:nvSpPr>
        <p:spPr bwMode="auto">
          <a:xfrm>
            <a:off x="384175" y="1152525"/>
            <a:ext cx="11483975"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r>
              <a:rPr lang="en-US" altLang="de-DE">
                <a:sym typeface="+mn-ea"/>
              </a:rPr>
              <a:t>Motivation and Research Question</a:t>
            </a:r>
            <a:endParaRPr lang="en-US" altLang="de-DE">
              <a:ea typeface="MS PGothic" panose="020B0600070205080204" pitchFamily="34" charset="-128"/>
            </a:endParaRPr>
          </a:p>
          <a:p>
            <a:pPr eaLnBrk="1" hangingPunct="1"/>
            <a:endParaRPr lang="en-US" altLang="de-DE">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5"/>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Literature Review</a:t>
            </a:r>
            <a:endParaRPr lang="en-US" altLang="de-DE">
              <a:ea typeface="MS PGothic" panose="020B0600070205080204" pitchFamily="34" charset="-128"/>
            </a:endParaRPr>
          </a:p>
        </p:txBody>
      </p:sp>
      <p:sp>
        <p:nvSpPr>
          <p:cNvPr id="16387" name="Inhaltsplatzhalter 2"/>
          <p:cNvSpPr>
            <a:spLocks noGrp="1"/>
          </p:cNvSpPr>
          <p:nvPr>
            <p:ph idx="1"/>
          </p:nvPr>
        </p:nvSpPr>
        <p:spPr bwMode="auto">
          <a:xfrm>
            <a:off x="384175" y="1152525"/>
            <a:ext cx="11483975"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spcBef>
                <a:spcPct val="0"/>
              </a:spcBef>
            </a:pPr>
            <a:r>
              <a:rPr lang="en-US" altLang="de-DE">
                <a:ea typeface="MS PGothic" panose="020B0600070205080204" pitchFamily="34" charset="-128"/>
              </a:rPr>
              <a:t>Complexity of MLOps</a:t>
            </a:r>
            <a:endParaRPr lang="en-US" altLang="de-DE">
              <a:ea typeface="MS PGothic" panose="020B0600070205080204" pitchFamily="34" charset="-128"/>
            </a:endParaRPr>
          </a:p>
        </p:txBody>
      </p:sp>
      <p:sp>
        <p:nvSpPr>
          <p:cNvPr id="16388" name="Textplatzhalter 3"/>
          <p:cNvSpPr>
            <a:spLocks noGrp="1"/>
          </p:cNvSpPr>
          <p:nvPr>
            <p:ph type="body" sz="quarter" idx="12"/>
          </p:nvPr>
        </p:nvSpPr>
        <p:spPr bwMode="auto">
          <a:xfrm>
            <a:off x="382905" y="1684655"/>
            <a:ext cx="4658995" cy="37509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marL="285750" indent="-285750" eaLnBrk="1" hangingPunct="1">
              <a:buFont typeface="Arial" panose="020B0604020202020204" pitchFamily="34" charset="0"/>
              <a:buChar char="•"/>
            </a:pPr>
            <a:r>
              <a:rPr lang="de-DE" altLang="de-DE">
                <a:sym typeface="+mn-ea"/>
                <a:hlinkClick r:id="rId1" action="ppaction://hlinkfile"/>
              </a:rPr>
              <a:t>Machine Learning Operations (MLOps):</a:t>
            </a:r>
            <a:endParaRPr lang="de-DE" altLang="de-DE">
              <a:sym typeface="+mn-ea"/>
              <a:hlinkClick r:id="rId1" action="ppaction://hlinkfile"/>
            </a:endParaRPr>
          </a:p>
          <a:p>
            <a:pPr eaLnBrk="1" hangingPunct="1"/>
            <a:r>
              <a:rPr lang="de-DE" altLang="de-DE">
                <a:sym typeface="+mn-ea"/>
                <a:hlinkClick r:id="rId1" action="ppaction://hlinkfile"/>
              </a:rPr>
              <a:t> Overview, Definition, and Architecture</a:t>
            </a:r>
            <a:endParaRPr lang="de-DE" altLang="de-DE">
              <a:sym typeface="+mn-ea"/>
              <a:hlinkClick r:id="rId1" action="ppaction://hlinkfile"/>
            </a:endParaRPr>
          </a:p>
          <a:p>
            <a:pPr eaLnBrk="1" hangingPunct="1"/>
            <a:endParaRPr lang="de-DE" altLang="de-DE">
              <a:ea typeface="MS PGothic" panose="020B0600070205080204" pitchFamily="34" charset="-128"/>
            </a:endParaRPr>
          </a:p>
          <a:p>
            <a:pPr marL="285750" indent="-285750" eaLnBrk="1" hangingPunct="1">
              <a:buFont typeface="Arial" panose="020B0604020202020204" pitchFamily="34" charset="0"/>
              <a:buChar char="•"/>
            </a:pPr>
            <a:r>
              <a:rPr lang="en-US" altLang="de-DE">
                <a:ea typeface="MS PGothic" panose="020B0600070205080204" pitchFamily="34" charset="-128"/>
              </a:rPr>
              <a:t>We can categorize tasks as follows</a:t>
            </a:r>
            <a:endParaRPr lang="en-US" altLang="de-DE">
              <a:ea typeface="MS PGothic" panose="020B0600070205080204" pitchFamily="34" charset="-128"/>
            </a:endParaRPr>
          </a:p>
          <a:p>
            <a:pPr marL="742950" lvl="1" indent="-285750" eaLnBrk="1" hangingPunct="1">
              <a:buFont typeface="Arial" panose="020B0604020202020204" pitchFamily="34" charset="0"/>
              <a:buChar char="•"/>
            </a:pPr>
            <a:r>
              <a:rPr lang="en-US" altLang="de-DE">
                <a:ea typeface="MS PGothic" panose="020B0600070205080204" pitchFamily="34" charset="-128"/>
              </a:rPr>
              <a:t>Version controls</a:t>
            </a:r>
            <a:endParaRPr lang="en-US" altLang="de-DE">
              <a:ea typeface="MS PGothic" panose="020B0600070205080204" pitchFamily="34" charset="-128"/>
            </a:endParaRPr>
          </a:p>
          <a:p>
            <a:pPr marL="742950" lvl="1" indent="-285750" eaLnBrk="1" hangingPunct="1">
              <a:buFont typeface="Arial" panose="020B0604020202020204" pitchFamily="34" charset="0"/>
              <a:buChar char="•"/>
            </a:pPr>
            <a:r>
              <a:rPr lang="en-US" altLang="de-DE">
                <a:ea typeface="MS PGothic" panose="020B0600070205080204" pitchFamily="34" charset="-128"/>
              </a:rPr>
              <a:t>Artifact controls</a:t>
            </a:r>
            <a:endParaRPr lang="en-US" altLang="de-DE">
              <a:ea typeface="MS PGothic" panose="020B0600070205080204" pitchFamily="34" charset="-128"/>
            </a:endParaRPr>
          </a:p>
          <a:p>
            <a:pPr marL="742950" lvl="1" indent="-285750" eaLnBrk="1" hangingPunct="1">
              <a:buFont typeface="Arial" panose="020B0604020202020204" pitchFamily="34" charset="0"/>
              <a:buChar char="•"/>
            </a:pPr>
            <a:r>
              <a:rPr lang="en-US" altLang="de-DE">
                <a:ea typeface="MS PGothic" panose="020B0600070205080204" pitchFamily="34" charset="-128"/>
              </a:rPr>
              <a:t>Experiments</a:t>
            </a:r>
            <a:endParaRPr lang="en-US" altLang="de-DE">
              <a:ea typeface="MS PGothic" panose="020B0600070205080204" pitchFamily="34" charset="-128"/>
            </a:endParaRPr>
          </a:p>
          <a:p>
            <a:pPr marL="742950" lvl="1" indent="-285750" eaLnBrk="1" hangingPunct="1">
              <a:buFont typeface="Arial" panose="020B0604020202020204" pitchFamily="34" charset="0"/>
              <a:buChar char="•"/>
            </a:pPr>
            <a:r>
              <a:rPr lang="en-US" altLang="de-DE">
                <a:ea typeface="MS PGothic" panose="020B0600070205080204" pitchFamily="34" charset="-128"/>
              </a:rPr>
              <a:t>Feature engineering</a:t>
            </a:r>
            <a:endParaRPr lang="en-US" altLang="de-DE">
              <a:ea typeface="MS PGothic" panose="020B0600070205080204" pitchFamily="34" charset="-128"/>
            </a:endParaRPr>
          </a:p>
          <a:p>
            <a:pPr marL="742950" lvl="1" indent="-285750" eaLnBrk="1" hangingPunct="1">
              <a:buFont typeface="Arial" panose="020B0604020202020204" pitchFamily="34" charset="0"/>
              <a:buChar char="•"/>
            </a:pPr>
            <a:r>
              <a:rPr lang="en-US" altLang="de-DE">
                <a:ea typeface="MS PGothic" panose="020B0600070205080204" pitchFamily="34" charset="-128"/>
              </a:rPr>
              <a:t>CI/CD</a:t>
            </a:r>
            <a:endParaRPr lang="en-US" altLang="de-DE">
              <a:ea typeface="MS PGothic" panose="020B0600070205080204" pitchFamily="34" charset="-128"/>
            </a:endParaRPr>
          </a:p>
          <a:p>
            <a:pPr marL="742950" lvl="1" indent="-285750" eaLnBrk="1" hangingPunct="1">
              <a:buFont typeface="Arial" panose="020B0604020202020204" pitchFamily="34" charset="0"/>
              <a:buChar char="•"/>
            </a:pPr>
            <a:r>
              <a:rPr lang="en-US" altLang="de-DE">
                <a:ea typeface="MS PGothic" panose="020B0600070205080204" pitchFamily="34" charset="-128"/>
              </a:rPr>
              <a:t>Deployments</a:t>
            </a:r>
            <a:endParaRPr lang="en-US" altLang="de-DE">
              <a:ea typeface="MS PGothic" panose="020B0600070205080204" pitchFamily="34" charset="-128"/>
            </a:endParaRPr>
          </a:p>
          <a:p>
            <a:pPr marL="742950" lvl="1" indent="-285750" eaLnBrk="1" hangingPunct="1">
              <a:buFont typeface="Arial" panose="020B0604020202020204" pitchFamily="34" charset="0"/>
              <a:buChar char="•"/>
            </a:pPr>
            <a:endParaRPr lang="en-US" altLang="de-DE">
              <a:ea typeface="MS PGothic" panose="020B0600070205080204" pitchFamily="34" charset="-128"/>
            </a:endParaRPr>
          </a:p>
        </p:txBody>
      </p:sp>
      <p:pic>
        <p:nvPicPr>
          <p:cNvPr id="2" name="图片 1"/>
          <p:cNvPicPr>
            <a:picLocks noChangeAspect="1"/>
          </p:cNvPicPr>
          <p:nvPr>
            <p:custDataLst>
              <p:tags r:id="rId2"/>
            </p:custDataLst>
          </p:nvPr>
        </p:nvPicPr>
        <p:blipFill>
          <a:blip r:embed="rId3"/>
          <a:stretch>
            <a:fillRect/>
          </a:stretch>
        </p:blipFill>
        <p:spPr>
          <a:xfrm>
            <a:off x="5041900" y="201930"/>
            <a:ext cx="6403975" cy="6435725"/>
          </a:xfrm>
          <a:prstGeom prst="rect">
            <a:avLst/>
          </a:prstGeom>
        </p:spPr>
      </p:pic>
      <p:sp>
        <p:nvSpPr>
          <p:cNvPr id="3" name="文本框 2"/>
          <p:cNvSpPr txBox="1"/>
          <p:nvPr/>
        </p:nvSpPr>
        <p:spPr>
          <a:xfrm>
            <a:off x="2673350" y="640080"/>
            <a:ext cx="4064000" cy="368300"/>
          </a:xfrm>
          <a:prstGeom prst="rect">
            <a:avLst/>
          </a:prstGeom>
          <a:noFill/>
        </p:spPr>
        <p:txBody>
          <a:bodyPr wrap="square" rtlCol="0">
            <a:spAutoFit/>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5"/>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Literature Review</a:t>
            </a:r>
            <a:endParaRPr lang="en-US" altLang="de-DE">
              <a:ea typeface="MS PGothic" panose="020B0600070205080204" pitchFamily="34" charset="-128"/>
            </a:endParaRPr>
          </a:p>
        </p:txBody>
      </p:sp>
      <p:sp>
        <p:nvSpPr>
          <p:cNvPr id="16387" name="Inhaltsplatzhalter 2"/>
          <p:cNvSpPr>
            <a:spLocks noGrp="1"/>
          </p:cNvSpPr>
          <p:nvPr>
            <p:ph idx="1"/>
          </p:nvPr>
        </p:nvSpPr>
        <p:spPr bwMode="auto">
          <a:xfrm>
            <a:off x="384175" y="1152525"/>
            <a:ext cx="11483975"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spcBef>
                <a:spcPct val="0"/>
              </a:spcBef>
            </a:pPr>
            <a:r>
              <a:rPr lang="en-US" altLang="de-DE">
                <a:ea typeface="MS PGothic" panose="020B0600070205080204" pitchFamily="34" charset="-128"/>
              </a:rPr>
              <a:t>Complexity of MLOps</a:t>
            </a:r>
            <a:endParaRPr lang="en-US" altLang="de-DE">
              <a:ea typeface="MS PGothic" panose="020B0600070205080204" pitchFamily="34" charset="-128"/>
            </a:endParaRPr>
          </a:p>
        </p:txBody>
      </p:sp>
      <p:sp>
        <p:nvSpPr>
          <p:cNvPr id="16388" name="Textplatzhalter 3"/>
          <p:cNvSpPr>
            <a:spLocks noGrp="1"/>
          </p:cNvSpPr>
          <p:nvPr>
            <p:ph type="body" sz="quarter" idx="12"/>
          </p:nvPr>
        </p:nvSpPr>
        <p:spPr bwMode="auto">
          <a:xfrm>
            <a:off x="382905" y="1684655"/>
            <a:ext cx="4658995" cy="37509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marL="285750" indent="-285750" eaLnBrk="1" hangingPunct="1">
              <a:buFont typeface="Arial" panose="020B0604020202020204" pitchFamily="34" charset="0"/>
              <a:buChar char="•"/>
            </a:pPr>
            <a:r>
              <a:rPr lang="en-US" altLang="de-DE">
                <a:ea typeface="MS PGothic" panose="020B0600070205080204" pitchFamily="34" charset="-128"/>
              </a:rPr>
              <a:t>We can see there are 7 roles defined in total, which implies that we might need 7 agents</a:t>
            </a:r>
            <a:endParaRPr lang="en-US" altLang="de-DE">
              <a:ea typeface="MS PGothic" panose="020B0600070205080204" pitchFamily="34" charset="-128"/>
            </a:endParaRPr>
          </a:p>
          <a:p>
            <a:pPr marL="285750" indent="-285750" eaLnBrk="1" hangingPunct="1">
              <a:buFont typeface="Arial" panose="020B0604020202020204" pitchFamily="34" charset="0"/>
              <a:buChar char="•"/>
            </a:pPr>
            <a:endParaRPr lang="en-US" altLang="de-DE">
              <a:ea typeface="MS PGothic" panose="020B0600070205080204" pitchFamily="34" charset="-128"/>
            </a:endParaRPr>
          </a:p>
          <a:p>
            <a:pPr marL="285750" indent="-285750" eaLnBrk="1" hangingPunct="1">
              <a:buFont typeface="Arial" panose="020B0604020202020204" pitchFamily="34" charset="0"/>
              <a:buChar char="•"/>
            </a:pPr>
            <a:r>
              <a:rPr lang="en-US" altLang="de-DE">
                <a:ea typeface="MS PGothic" panose="020B0600070205080204" pitchFamily="34" charset="-128"/>
              </a:rPr>
              <a:t>However, there are some roles that involved in different zones/pipelines, which means they have to determine progress to date, identify the task at hand, and build on what others have developed.</a:t>
            </a:r>
            <a:endParaRPr lang="en-US" altLang="de-DE">
              <a:ea typeface="MS PGothic" panose="020B0600070205080204" pitchFamily="34" charset="-128"/>
            </a:endParaRPr>
          </a:p>
        </p:txBody>
      </p:sp>
      <p:pic>
        <p:nvPicPr>
          <p:cNvPr id="2" name="图片 1"/>
          <p:cNvPicPr>
            <a:picLocks noChangeAspect="1"/>
          </p:cNvPicPr>
          <p:nvPr>
            <p:custDataLst>
              <p:tags r:id="rId1"/>
            </p:custDataLst>
          </p:nvPr>
        </p:nvPicPr>
        <p:blipFill>
          <a:blip r:embed="rId2"/>
          <a:stretch>
            <a:fillRect/>
          </a:stretch>
        </p:blipFill>
        <p:spPr>
          <a:xfrm>
            <a:off x="5041900" y="201930"/>
            <a:ext cx="6403975" cy="6435725"/>
          </a:xfrm>
          <a:prstGeom prst="rect">
            <a:avLst/>
          </a:prstGeom>
        </p:spPr>
      </p:pic>
      <p:sp>
        <p:nvSpPr>
          <p:cNvPr id="3" name="文本框 2"/>
          <p:cNvSpPr txBox="1"/>
          <p:nvPr/>
        </p:nvSpPr>
        <p:spPr>
          <a:xfrm>
            <a:off x="2673350" y="640080"/>
            <a:ext cx="4064000" cy="368300"/>
          </a:xfrm>
          <a:prstGeom prst="rect">
            <a:avLst/>
          </a:prstGeom>
          <a:noFill/>
        </p:spPr>
        <p:txBody>
          <a:bodyPr wrap="square" rtlCol="0">
            <a:spAutoFit/>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5"/>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eaLnBrk="1" hangingPunct="1"/>
            <a:r>
              <a:rPr lang="en-US" altLang="de-DE">
                <a:ea typeface="MS PGothic" panose="020B0600070205080204" pitchFamily="34" charset="-128"/>
              </a:rPr>
              <a:t>Literature Review</a:t>
            </a:r>
            <a:endParaRPr lang="en-US" altLang="de-DE">
              <a:ea typeface="MS PGothic" panose="020B0600070205080204" pitchFamily="34" charset="-128"/>
            </a:endParaRPr>
          </a:p>
        </p:txBody>
      </p:sp>
      <p:sp>
        <p:nvSpPr>
          <p:cNvPr id="16387" name="Inhaltsplatzhalter 2"/>
          <p:cNvSpPr>
            <a:spLocks noGrp="1"/>
          </p:cNvSpPr>
          <p:nvPr>
            <p:ph idx="1"/>
          </p:nvPr>
        </p:nvSpPr>
        <p:spPr bwMode="auto">
          <a:xfrm>
            <a:off x="384175" y="1152525"/>
            <a:ext cx="11483975"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eaLnBrk="1" hangingPunct="1">
              <a:spcBef>
                <a:spcPct val="0"/>
              </a:spcBef>
            </a:pPr>
            <a:r>
              <a:rPr lang="en-US" altLang="de-DE">
                <a:ea typeface="MS PGothic" panose="020B0600070205080204" pitchFamily="34" charset="-128"/>
              </a:rPr>
              <a:t>Use of LLMs in AI agents</a:t>
            </a:r>
            <a:endParaRPr lang="en-US" altLang="de-DE">
              <a:ea typeface="MS PGothic" panose="020B0600070205080204" pitchFamily="34" charset="-128"/>
            </a:endParaRPr>
          </a:p>
        </p:txBody>
      </p:sp>
      <p:sp>
        <p:nvSpPr>
          <p:cNvPr id="16388" name="Textplatzhalter 3"/>
          <p:cNvSpPr>
            <a:spLocks noGrp="1"/>
          </p:cNvSpPr>
          <p:nvPr>
            <p:ph type="body" sz="quarter" idx="12"/>
          </p:nvPr>
        </p:nvSpPr>
        <p:spPr bwMode="auto">
          <a:xfrm>
            <a:off x="382588" y="1684338"/>
            <a:ext cx="11483975" cy="3751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lstStyle/>
          <a:p>
            <a:pPr marL="285750" indent="-285750" eaLnBrk="1" hangingPunct="1">
              <a:buFont typeface="Arial" panose="020B0604020202020204" pitchFamily="34" charset="0"/>
              <a:buChar char="•"/>
            </a:pPr>
            <a:r>
              <a:rPr lang="de-DE" altLang="de-DE">
                <a:sym typeface="+mn-ea"/>
                <a:hlinkClick r:id="rId1" action="ppaction://hlinkfile"/>
              </a:rPr>
              <a:t>The Rise and Potential of Large Language Model Based Agents: A Surve</a:t>
            </a:r>
            <a:r>
              <a:rPr lang="en-US" altLang="de-DE">
                <a:sym typeface="+mn-ea"/>
                <a:hlinkClick r:id="rId1" action="ppaction://hlinkfile"/>
              </a:rPr>
              <a:t>y</a:t>
            </a:r>
            <a:endParaRPr lang="en-US" altLang="de-DE">
              <a:sym typeface="+mn-ea"/>
              <a:hlinkClick r:id="rId1" action="ppaction://hlinkfile"/>
            </a:endParaRPr>
          </a:p>
          <a:p>
            <a:pPr marL="285750" indent="-285750" eaLnBrk="1" hangingPunct="1">
              <a:buFont typeface="Arial" panose="020B0604020202020204" pitchFamily="34" charset="0"/>
              <a:buChar char="•"/>
            </a:pPr>
            <a:r>
              <a:rPr lang="en-US" altLang="de-DE">
                <a:sym typeface="+mn-ea"/>
                <a:hlinkClick r:id="rId1" action="ppaction://hlinkfile"/>
              </a:rPr>
              <a:t>Exploring Large Language Model based Intelligent Agents: Definitions, Methods, and Prospects</a:t>
            </a:r>
            <a:endParaRPr lang="en-US" altLang="de-DE">
              <a:sym typeface="+mn-ea"/>
              <a:hlinkClick r:id="rId1" action="ppaction://hlinkfile"/>
            </a:endParaRPr>
          </a:p>
          <a:p>
            <a:pPr marL="742950" lvl="1" indent="-285750" eaLnBrk="1" hangingPunct="1">
              <a:buFont typeface="Arial" panose="020B0604020202020204" pitchFamily="34" charset="0"/>
              <a:buChar char="•"/>
            </a:pPr>
            <a:r>
              <a:rPr lang="en-US" altLang="de-DE">
                <a:sym typeface="+mn-ea"/>
              </a:rPr>
              <a:t>These two articles demonstrate that LLM already has the ability to generate human indistinguishable results based on input</a:t>
            </a:r>
            <a:endParaRPr lang="en-US" altLang="de-DE">
              <a:sym typeface="+mn-ea"/>
            </a:endParaRPr>
          </a:p>
          <a:p>
            <a:pPr marL="742950" lvl="1" indent="-285750" eaLnBrk="1" hangingPunct="1">
              <a:buFont typeface="Arial" panose="020B0604020202020204" pitchFamily="34" charset="0"/>
              <a:buChar char="•"/>
            </a:pPr>
            <a:endParaRPr lang="en-US" altLang="de-DE">
              <a:sym typeface="+mn-ea"/>
              <a:hlinkClick r:id="rId1" action="ppaction://hlinkfile"/>
            </a:endParaRPr>
          </a:p>
          <a:p>
            <a:pPr marL="285750" lvl="0" indent="-285750" eaLnBrk="1" hangingPunct="1">
              <a:buFont typeface="Arial" panose="020B0604020202020204" pitchFamily="34" charset="0"/>
              <a:buChar char="•"/>
            </a:pPr>
            <a:r>
              <a:rPr lang="en-US" altLang="de-DE">
                <a:ea typeface="MS PGothic" panose="020B0600070205080204" pitchFamily="34" charset="-128"/>
                <a:sym typeface="+mn-ea"/>
                <a:hlinkClick r:id="rId1" action="ppaction://hlinkfile"/>
              </a:rPr>
              <a:t>Chain-of-Thought Prompting Elicits Reasoning in Large Language Models</a:t>
            </a:r>
            <a:endParaRPr lang="en-US" altLang="de-DE">
              <a:ea typeface="MS PGothic" panose="020B0600070205080204" pitchFamily="34" charset="-128"/>
              <a:sym typeface="+mn-ea"/>
              <a:hlinkClick r:id="rId1" action="ppaction://hlinkfile"/>
            </a:endParaRPr>
          </a:p>
          <a:p>
            <a:pPr marL="285750" lvl="0" indent="-285750" eaLnBrk="1" hangingPunct="1">
              <a:buFont typeface="Arial" panose="020B0604020202020204" pitchFamily="34" charset="0"/>
              <a:buChar char="•"/>
            </a:pPr>
            <a:r>
              <a:rPr lang="en-US" altLang="de-DE">
                <a:ea typeface="MS PGothic" panose="020B0600070205080204" pitchFamily="34" charset="-128"/>
                <a:sym typeface="+mn-ea"/>
                <a:hlinkClick r:id="rId1" action="ppaction://hlinkfile"/>
              </a:rPr>
              <a:t>ReAct: Synergizing Reasoning and Acting in Language Models</a:t>
            </a:r>
            <a:endParaRPr lang="en-US" altLang="de-DE">
              <a:ea typeface="MS PGothic" panose="020B0600070205080204" pitchFamily="34" charset="-128"/>
              <a:sym typeface="+mn-ea"/>
              <a:hlinkClick r:id="rId1" action="ppaction://hlinkfile"/>
            </a:endParaRPr>
          </a:p>
          <a:p>
            <a:pPr marL="285750" lvl="0" indent="-285750" eaLnBrk="1" hangingPunct="1">
              <a:buFont typeface="Arial" panose="020B0604020202020204" pitchFamily="34" charset="0"/>
              <a:buChar char="•"/>
            </a:pPr>
            <a:r>
              <a:rPr lang="en-US" altLang="de-DE">
                <a:ea typeface="MS PGothic" panose="020B0600070205080204" pitchFamily="34" charset="-128"/>
                <a:sym typeface="+mn-ea"/>
                <a:hlinkClick r:id="rId1" action="ppaction://hlinkfile"/>
              </a:rPr>
              <a:t>MetaGPT: Meta Programming for A Multi-Agent Collaborative Framework</a:t>
            </a:r>
            <a:endParaRPr lang="en-US" altLang="de-DE">
              <a:ea typeface="MS PGothic" panose="020B0600070205080204" pitchFamily="34" charset="-128"/>
              <a:sym typeface="+mn-ea"/>
              <a:hlinkClick r:id="rId1" action="ppaction://hlinkfile"/>
            </a:endParaRPr>
          </a:p>
          <a:p>
            <a:pPr marL="742950" lvl="1" indent="-285750" eaLnBrk="1" hangingPunct="1">
              <a:buFont typeface="Arial" panose="020B0604020202020204" pitchFamily="34" charset="0"/>
              <a:buChar char="•"/>
            </a:pPr>
            <a:r>
              <a:rPr lang="en-US" altLang="de-DE">
                <a:ea typeface="MS PGothic" panose="020B0600070205080204" pitchFamily="34" charset="-128"/>
                <a:sym typeface="+mn-ea"/>
              </a:rPr>
              <a:t>These articles show that multi-agent systems perform better than single-agent when solving complex problems.</a:t>
            </a:r>
            <a:endParaRPr lang="en-US" altLang="de-DE">
              <a:ea typeface="MS PGothic" panose="020B0600070205080204" pitchFamily="34" charset="-128"/>
              <a:sym typeface="+mn-ea"/>
              <a:hlinkClick r:id="rId1" action="ppaction://hlinkfile"/>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MDRjZDA1MTNhZTcwZDUyNjFmZThkNzRlNmIyNmFlOGYifQ=="/>
  <p:tag name="resource_record_key" val="{&quot;8&quot;:[19978799,19993327]}"/>
</p:tagLst>
</file>

<file path=ppt/theme/theme1.xml><?xml version="1.0" encoding="utf-8"?>
<a:theme xmlns:a="http://schemas.openxmlformats.org/drawingml/2006/main" name="Präsentation_Master_RWTH_Institute_16zu9">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c4MzczMjc1NTA5IiwKCSJHcm91cElkIiA6ICI3Njg1NDkyNjEiLAoJIkltYWdlIiA6ICJpVkJPUncwS0dnb0FBQUFOU1VoRVVnQUFCdk1BQUFJU0NBWUFBQUR4eEROeUFBQUFBWE5TUjBJQXJzNGM2UUFBSUFCSlJFRlVlSnpzM1hsY1ZkWCsvL0gzd1FGeEtEVk5VMHRVVk5USUFZRURYak9uVWt0endDSHI1dENnNVd5bXFkazNyem1RV1ZxV2xhS1Nwdmx6S0x1bFpqamMxQnhRY0VZQmN4WnlSbEJKaHYzN2c4dStIa0VSQk00NTlubytIdWVSWiszTlBwLzlhYzlyN2JVa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9DNkx2UVBJTDVWcVAxRzdxRnlHeUNJM2U4Y0NPSU0wd3lodWtlRXBLY3BpY1VtMGR6ek9KczFJSyt0aXNkUXdETXNlaTBVMzdCMlBNMHBMUzN2VXhjWGxwTDNqY0ZZV1F5bHBSdHBaaTR0TEpYdkg0bFFNbzVJaHkzbjIyN3RucEtVbUdJWWwxYVdRUzJsN3grSzhqTDlTWlZ3c0pKZEg3QjJKczBrejBzcGFaUEcwV0dTUmRGU3luTEYzVE00a0xjMm9iSEd4VkpPTUt4Wlo5a2t5N0IyVE0waExTejFxY1hFcGI1R2xwTDFqY1ZacGhsSEp3dmsyeDlLTXRKSVdxWjRzTGtWa0dDY3RGc3R4ZThma3JGSlRrOWNXY2lsY1h4WkxCWHZING16U0RPTVJpOFZTd3lJajFUQXNrUmFMTHRzN0ptZVVsbWJVY0xFb1ZoYkxOWHZINHN6U2xMYml4S0c5LzdaM0hBQmdEL2R0Wlo1N25RYmZXNlNPOW80RGNCYUdERm51MzBOQ3ZqTU1ReFlMK2JzWDVQRGVHWWFSWnJGWVhPd2Roek14REluTkxtYzRYK1FOSXkwdHplTGl3djZhUTV3cjdnM0h2TnhKTTR4VUY0dWxrTDNqY0dac2U3bkRNUy92R05JSmkvU1l2ZU53Umx6NzVRMk9nM25Ea0hIZ1dPU2V4KzBkQndEWVEyRjdCNUJ2REpXV1JXcndoSmNhMXZleWR6U0F3MXZ4NDArS2o3OGlqeHJWMURUQTM5N2hPSjE1Q3hkTGhxRTJUN2ZVSXhWbzdKbFQvMi9GRDdwNk5iMkJZcDkvOXJSek5NN254TWxUV3JmeE4yVlU1SkhEdTdQMCs1VktUTHdxaVp6ZHJhWGZyMVJDd2xXek9SaDV5N2w5Qnc1cVovaHVaVlRra2NPY1dmamRNaVVuMzFDTHA1NVUxVWVyMkRzY3B6TnZ3U0pKYkhjNU1XL0JJbG4rVzVISGRYTHUvTHhtcmM2ZU95K0piUytuTm0zWnBwZy8vbURidXdmbkxselFUNnQra1F3VjRmb2xkekxPSFM5MkQxVFJva1h0SEkxejJuOHdVbUc3SWlTeC9lWFduK2ZPYWRXYVh5VlppdGs3RmdDd2wvdTJUWWk3WjRNTkZvdWVHaktnbjRZTTZHL3ZjQUNIOTNUN0xvbzU4b2U2ZEd5dnFaUCtaZTl3bkk3SDQ0MlZscGFxUmZObnkrcmIyTjdoT0oxL3RHeXJNN0Z4a3FRL0RrYllPUnJuOCt1NkRlbzNhTGo1blJ6ZW5TZGJQNnRUcDlONzZDTm5kK2ZKMXMvcTVLa3pacXRpOHBaelg4MlpwNkNQUHpXL2s4T2NxZS8zcEJJU0V2VGxaeC9yNlpiTjdSMk8wNmxldDZFa3RydWNxRjYzb1F5bDN6aHpuWnc3Z1QxN0tYejNYa2xzZXpuMTlwai8wL0lmZm1UYnV3ZDc5dTFYcCs3L2xHRW8xbUxSSXhMYllVNWxuRHQyYi90TkR6eFF5czdST0tjNTg3L1JwQTgva2NUMmwxczd3eVBVN2FXK01xUWp4eUozZTlnN0hnQ3dCN3IyQVFBQUFBQUFBQUFBQUJ3VWxYa0FBQUFBQUFBQUFBQ0FnNkl5RHdBQUFBQUFBQUFBQUhCUVZPWUJBQUFBQUFBQUFBQUFEb3JLUEFBQUFBQUFBQUFBQU1CQlVaa0hBQUFBQUFBQUFBQUFPQ2dxOHdBQUFBQUFBQUFBQUFBSFJXVWVBQUFBQUFBQUFBQUE0S0NvekFNQUFBQUFBQUFBQUFBY0ZKVjVBQnhHYUdpb3JGYXJ2Y01BQUFBQUFBQUFBTUJoVUprSElFL0Z4TVRJMjlzNzArZmt5Wk1GOHZ0UlVWSHEwNmVQL1AzOTFiRmpSMjNZc0NIVFBFbEpTZnI0NDQ4MWFkS2tBb2tKQUNScHlaSWw4dmIydnVPeFo5aXdZZkwyOWxaRVJFUUJSZ1lBK2UvczJiTnEzTGl4aGcwYlp1OVFBS0JBdEdqUlFqNCtQanA3OW15VzB3OGRPaVJ2YjIvMTc5Ky9nQ01EQUFET2lNbzhBUG5pM1hmZjFSZGZmR0YreXBjdm4rKy9tWkNRb0RmZmZGTTFhdFRRdkhuejFLeFpNNzN6empzNmR1eVlKQ2s1T1ZuQndjSHEwS0dEbGl4WklzTXc4ajBtQUxpWnE2dXJWcTllcld2WHJtV2FGaGNYcHgwN2R0Z2hLZ0RJZjJ2V3JORUREenlnMzMvL1hmSHg4ZllPQndBS1JKRWlSZlRERHo5a09XM1pzbVVxV3JSb0FVY0VBQUNjRlpWNUFQS0ZsNWVYL1B6OHpFK3hZc1h5L1RkLy9QRkh1YnE2NnAxMzNwR25wNmVHRGgycXlwVXJhK1hLbFpLaytQaDRyVjI3VmtPSERxVTdUd0IyOGNnamo2aFlzV0phczJaTnBtbkxseStYcDZkbnJwZE5Bd1VBam16VnFsVUtEQXhVMGFKRkZSb2Flcy9MNDVnSHdCblVxMWRQUC96d2cxSlRVMjNLRXhNVHRYcjFhdFd0VzlkT2tRRUFBR2REWlI2QUFuWGh3Z1dOSERsU1RabzAwYlBQUHFzdnYvd3kwNDFOVkZTVVhuNzVaVm10VnZYbzBVTzdkKysrcTJXSGhZWEoxOWRYaFFzWGxpUlpMQmI1K1BobzM3NTlrcVNISG5wSVM1WXNVYnQyN2ZKMnBRRGdMcVdtcHVxNTU1N1Q4dVhMYmNwVFVsSzBjdVZLdFczYjFxYjgyclZyK3ZEREQvWHNzOCtxU1pNbTZ0dTNyNDRlUFdwTzc5cTFxNzc4OGtzTkdUSkV2cjYrK3ZQUFB3dGtQUUFnSjQ0Y09hTG82R2kxYWROR1RaczIxYXBWcTJ5bVo0eWJIQjRlcmg0OWVzamYzMS9kdTNlMzZYSTRLQ2hJQXdjTzFLeFpzeFFRRUtEVnExY1g5R29BUUk2MWF0VktseTVkMHBZdFcyektmL3JwSjFXcFVrVWVIaDQyNVZ1M2JsWGZ2bjNWdEdsVFBmUE1NL3I2NjY4bFNidDM3NWEzdDdlaW9xSnM1dS9TcFl2bXpwMmJ2eXNCQUFBY0FwVjVBUEpGV2xxYVVsSlNsSktTWWxiV0dZYWh0OTU2UzZtcHFRb09EdGJZc1dQMS9mZmZhK25TcFRaL04yblNKUFh1M1Z1elpzMVM2ZEtsOWRaYmIyWFpKZDJ0VHAwNnBjcVZLOXVVVmF4WTBSeWp3R0t4NU9FYUFrRE9HWWFoTGwyNjZOQ2hRenA0OEtCWnZuNzllbGtzRmpWdDJ0Um0vck5ueityOCtmTWFOMjZjNXMyYkp4Y1hGMzN3d1FjMjg2eGN1VkwrL3Y2YU8zZXVIbnp3d1FKWkR3RElpVldyVnNuZDNWM1ZxMWRYcTFhdHRIdjNic1hHeHRyTWs1S1Nvamx6NXVpamp6NVNhR2lvNnRldnJ4RWpSdGhjQTBaSFIrdnMyYk1LRGc1V28wYU5Dbm8xQUNESFNwVXFwYWVmZmpwVFE2NWx5NVlwTURCUWFXbHBOdVdiTjI5V216WnRGQndjckFFREJ1aXJyNzdTamgwN1ZMOStmVDN5eUNQYXVIR2pPZS9SbzBkMTdOZ3h0V25UcGtEV0JRQUEyQmVWZVFEeXhRc3Z2R0Iyc2RtNWMyZEo2VGNtSjA2YzBPVEprK1hwNmFtQWdBQjE2OWJOcG1WMWFtcXFCZ3dZb0JZdFdxaGh3NGFhTkdtU0VoTVR0WDc5K214LzgvcjE2M0p6YzdNcEsxYXNtRzdjdUpHM0t3Y0E5NkJLbFNyeTkvZlhzbVhMekxLbFM1ZXFVNmRPS2xTb2tNMjhWYXRXMVljZmZpaXIxYXBhdFdycHhSZGYxUDc5KzIwZS9OU29VVU05ZXZTUWw1ZFhnWFJwREFBNVlSaUcxcXhabzVZdFcwcVNBZ0lDNU9ibWx1bk5Pc013Tkd6WU1GV3BVa1VsU3BUUThPSEQ5ZGRmZjJuRGhnM21QRWxKU1hybm5YZFVwMDRkVmF4WXNVRFhBd0J5S3pBd1VGdTJiRkZjWEp3a2FlZk9uWXFMaTh1eXg1Z1JJMGFvVzdkdXFsV3JsanAwNktDYU5XdHE3OTY5c2xnc2F0T21qYzB4TVRRMFZBMGFORkNsU3BVS2JGMEFBSUQ5RkxaM0FBRHVUNU1uVDFhVktsVWt5UnpVT3pJeVVsZXVYRkh6NXMzTitWSlRVL1hBQXcrWTN5MFdpeG8yYkdoK0wxdTJyS3BVcWFMVHAwOW4rNXVGQ3hkV2NuS3lUZG1OR3pkNHVBM0E0UVFHQm1yczJMRWFQbnk0enAwN3B6MTc5bVI2NDA1S1B5YXVYNzllLy9uUGYzVDA2RkVkUDM1Y0tTa3BTa3BLVXZIaXhTV0pzVllBT0xUZHUzY3JMaTVPVHozMWxGSlNVbFM0Y0dFMWFkSkVxMWV2VnQrK2ZjMzVDaFVxcEJvMWFwamZpeFVycGtjZWVVU25UcDB5eXp3OFBPVHE2bHFnOFFQQXZmTHk4bExObWpXMVlzVUt2Zm5tbTFxMmJKbmF0bTJyRWlWS1pKcjMzTGx6V3JGaWhmYnYzNitUSjAvcXpKa3o4dlB6a3lTMWJkdFc4K2JOVTJ4c3JCNTU1Qkd0VzdkT2dZR0JCYjA2QUFEQVRxak1BNUF2cWxldm5xbi8vK1RrWkZXcFVrV2ZmZmFaVGJtTHkvOWVFaTVjdUxBNTVsMkd2Lzc2eTN4b2ZTY1BQL3h3cHZHaTR1TGlNblc5Q1FEMjFyUnBVejM0NElOYXRXcVZqaDgvcm4vODR4K3FVS0dDenA4L2J6UGZuRGx6dEhEaFF2WHUzVnZQUGZlY3pwOC9yM2ZmZmRkbW5sdmZTQVlBUjVJeFB0NC8vL25QVE5NT0h6NnMyclZyUzBwdnZIRHpOYUVrSlNRazJGd0RjcndENEt5NmR1MnFyNzc2U2wyN2R0V0dEUnNVRWhLU2FaNzQrSGoxN05sVDllclZVL3YyN2VYdTdxN0preWViMDJ2VXFDRVBEdzl0MkxCQlRaczIxZEdqUjlXcVZhdUNYQTBBQUdCSGRMTUpoOUMxYTFmTm16ZlAzbUVnbjFXclZrMXhjWEVxWHJ5NEhuMzBVZk56YzJWYmNuS3lUWVhjdVhQbjlPZWZmNnBtelpyWkx2K0pKNTdRamgwN1pCaUdXUllXRmlZZkg1KzhYWkg3RFB2ZnZRa05EWlhWYXJWM0dFN3I3N3I5RlNwVVNCMDdkdFJQUC8ya1gzNzU1YmF0cW4vOTlWZTk4TUlMNnQyN3QzeDhmSlNTa2xMQWtkNWYyRi92WFZCUWtBWU9IR2p2TUp6UzN6RjN5Y25KQ2cwTlZXQmdvQllzV0dCKzVzK2ZyeElsU3RoMHRabVNrcUxvNkdqeis1RWpSM1R1M0xtN3VnYkUvL3hkejZ0NTVmTGx5L0wyOXRhK2ZmdnNIWXJUSVhkMzFyWnRXMTIvZmwwVEowNlVwNmVuUEQwOU04MnphOWN1SlNRazZLT1BQdEl6enp5ajJyVnI2OEtGQzVtV3MzSGpSb1dHaHNyZjMxK2xTNWN1cUZWd0NsenI1UTNPSlFEZ21Lak1RNDVaclZaNWUzdG4rYm01LzNiZ1ZpMWF0RkRwMHFVMWN1UklSVVJFS0RJeVVuUG56dFV2di94aU05L2t5Wk1WSHgrdnk1Y3ZhK0xFaWFwZHU3Ylp0Y2pVcVZPMWRPblNMSmZmdVhObnhjYkdhdnIwNllxSmlkR01HVE4wNmRJbGRlellNZC9YTFMrTUdERkN2WHYzemxUK3hodHZtT01PM3F4ejU4NmFPblZxUVlSbU1neERjK2ZPVmJ0MjdSUVFFS0IvL3ZPZjJybHpaNEhHY0R2UjBkSHk5dmJXMXExYmJjcDM3OTR0YjIvdlROdlpMNy84SW05dmIxMitmTGtndzlTNmRldlVvMGNQQlFRRTZMbm5udE9pUllzSzlQZHZ4eG0ydjVzbEpTV3BUWnMyR2o1OHVOMWl1RmVkT25YU29VT0g1T2JtSm45Ly95em5LVnUyckE0ZE9xU1VsQlNkUG4xYUN4WXNLT0FvODRlejdLK1NkT25TSmIzMzNudDY2cW1uRkJBUW9ISGp4aFY0REZsWnZIaXhmSDE5ZGUzYU5adnk0T0JnZVh0N1ozckxjK0xFaWVyUm8wZEJocWpQUC8vOHR0ZU1TVWxKQlJyTHpad2hkMUo2WlZhL2Z2M2s3Kyt2Tm0zYWFQYnMyVFlObHB6QmxpMWJkT1hLRmZYbzBVTjE2OVkxUDE1ZVhucjY2YWUxWnMwYWN3eFFpOFdpQ1JNbWFPZk9uUW9MQzlQWXNXUGw2ZWxwWGdNNkcyYzZyeVlsSmVuamp6L1dwRW1UTWsyTGlvcFNuejU5NU8vdnI0NGRPeGJZL1o1aEdHclpzbVdtSGoyU2s1UFZwRWtUVFp3NDBhYjh3b1VMZHIwZmpZdUwwNEFCQXpLZHYrNTJlbDY2WDNLWG1KaW84ZVBINjZtbm5sS3paczAwYk5nd25UbHp4aTR4NWdVM056ZTFhOWRPbXpadFVwY3VYYktjcDJ6WnNrcEpTZEdoUTRlVW1wcXErZlBuNit6WnN6Ynp0R25UUm52MjdORXZ2L3lTNVpoN2pzS1pydlVrYWMrZVBYcisrZWN6WFFQY2JQSGl4ZkwyOXRiaHc0Y0xMSzc3NVZ6U3NXUEhUTmVDQUlDY296SVBPZmJaWjUvcGl5KyswQmRmZkNGSjZ0dTNyL205UVlNR2RvNE9qcXhZc1dMNjdMUFA1T0xpb2pmZWVFTURCdzdVL3YzN2JjWjdLbEtraUpvMmJhcHUzYnFwWGJ0MlNrdEwwMGNmZlNTTHhTSXB2VHVtRXlkT1pMbjh5cFVyYTlxMGFkcThlYk5lZlBGRjdkcTFTek5uem5TYTFvcFdxMVVIRHg2MGViaDQ0OFlON2RtelI4ZVBIOWU1YytmTThvc1hMK3I0OGVQeTlmVXQwQmgzN05paDMzNzdUYU5IajlhY09YTlVxMVl0RFJreVJMR3hzUVVhUjFacTFxeXBoeDU2U0dGaFlUYmxPM2Jza0tSTWxZN2g0ZUdxWGJ0MmdXOGZSNDhlVmE5ZXZSUWNIS3l1WGJ0cTJyUnBEdEVRd2htMnY1c3RYcnpZSmlablZMNThlVFZyMWt5ZE8zYzJqM0czeWhoVHIzbno1aG85ZXZSOU15NktzK3l2MTY1ZDAydXZ2YVp6NTg3cG80OCswcHc1Yy9UVVUwOFZhQXkzNCsvdnI5VFVWTzNldmR1bWZQdjI3Wkt5em1GQnY2a2VHQmlvK2ZQbjIzeWFOMjh1cTlWcTEvRnNuU0YzS1NrcEdqaHdvTXFWSzZmNTgrZHI1TWlSK3ZiYmI3VjgrZklDamVOZXJWNjlXcDZlbnFwV3JWcW1hUjA2ZE5DNWMrZTBhOWN1U2VsZHJmZnUzVnYvOTMvL3A4R0RCK3ZoaHgvV3RHblRibnQ4ZEhUT2NGNU5UazVXY0hDd09uVG9vQ1ZMbG1TcUxFNUlTTkNiYjc2cEdqVnFhTjY4ZVdyV3JKbmVlZWNkSFR0MkxOOWpzMWdzOHZYMXpiUS83dDI3VjBsSlNabktkKzNhSll2RlV1QVBpUC84ODA5Tm1USkZYYnQyTlk4aE9abWVIKzZYM0lXRWhDZzFOVlhUcDAvWHRHblRkUG55WlEwYk5zenBHalhjTERBd1VLVktsZExUVHorZDVmUUdEUnFvZCsvZUdqUm9rUGttM3hOUFBHRXpUOFdLRmVYbDVhWFRwMC9yeVNlZkxJaXdjOFZacnZYMjdkdW5ZY09HcVYrL2ZqWmp0TjdxNnRXcm1qTm5UZ0ZHbHU1K09KZEkwcFVyVnpScTFDaWJhMElBUU00eFpoNXk3TmFIR1I0ZUhrN2JZaFo1ejhQRHczd29rNVdhTld0cTl1elpXVTVyMWFxVjJlZi83Vm9yWm5jQjdlL3ZmMWNQdW1iTW1KSHRQQVhOYXJXYUR4Y0RBZ0lrcGJkY0xGbXlwRXFXTEttd3NEQ3o5V1Y0ZUxoY1hGd0svS2E3Um8wYW1qTm5qam11b2FlbnAzNzc3VGR0MjdaTm5UcDFLdEJZc3VMbjU1ZHArOXUrZmJ0cTE2NXQzamhtQ0E4UFY1TW1UUW95UEVuU3E2KythdjY3VHAwNkNnME4xYlp0MjlTOGVmTUNqK1ZtenJEOVpZaUxpOVBDaFF2dDh2L3ZYblR2M2wzZHUzZTNLYnUxNVd5NWN1VnN0dUdhTld0cTRjS0ZOdk4wNjliTi9QZnQzbFIyQnM2d3Z5NVlzRUFwS1NtYU1XT0dpaFl0S2trMkRWRHN5ZDNkWFJVcVZORE9uVHZOZlRZcEtVbDc5KzVWN2RxMUZSWVdwalp0MmtoSzcvcnMyTEZqR2pwMGFJSEdXS0ZDQlZXb1VNSDhmdm55WlczYnRzMXNFR1l2enBDNzgrZlA2K3pac3hvNmRLaktseSt2MnJWcmEvdjI3VHB3NElCVFZlb0hCUVhkZHRvVFR6eGhIZ05DUTBNbHBmZmkwS0pGaXl6bkh6VnFWTjRIbUkrYzRid2FIeCt2dFd2WGF1alFvVm0rTWZiamp6L0sxZFZWNzd6empnb1hMcXphdFd0cjA2Wk5Xcmx5cFlZTUdaTHY4Zm41K1duU3BFbTZldldxU3BRb0llbC81NG5EaHcvcjdObXpldmpoaHlWSkVSRVI4dlQwMUFNUFBKRHZjZDFzejU0OU9ubnlwR2JObXFWKy9mcmxlSHArdVI5eTE2VkxGMVdzV05IOC91Njc3NnBidDI0NmRlcVVIbjMwMFlJTU5kZldyMTl2ODkzRHcwTWJOMjYwS1JzN2Rxek45MEdEQm1uUW9FRjNYTzdERHorc3lwVXIyN1Zoek4xd2htdTl0V3ZYcWt5Wk1wb3laWXJlZXV1dDI4NlgwZHZBdW5YckNqQzYrK05jWWhpR0VoSVMxS0JCQTlXcVZhdEFZd09BK3cxdjVpRlBiZDI2VlgzNzlsWFRwazMxekRQUDZPdXZ2N2Fadm5qeFluWG8wRUZXcTFWZHVuVFJwVXVYTWkzanlwVXJldjc1NXpWdzRFQ2xwS1FvS1NsSmt5ZFBWcXRXclJRUUVPRFVYYW9CZDFLbFNoVlZybHpacHZYaTl1M2JWYmR1WGRXcFU4ZW05V0o0ZUxqcTFxMnJraVZMU3BJT0hEaWdYcjE2eWQvZlg0R0JnZVpEc1F3Ly8veXpubi8rZVRWcDBrU3Z2dnFxelpnME43dDEvN3RWdVhMbHpJbzhTWEp4Y1ZIUm9rVWRwb1dzMVdwVlpHU2tybDY5S2luOXJacjkrL2NyTURCUXAwNmRNc2Rqdkh6NXN2NzQ0dyt6MVdMR3cvcVdMVnVxUllzV0dqdDJyRTBYTHhjdVhORElrU1BWcEVrVFBmdnNzL3J5eXkrVm1wcWFaUXpmZmZlZC9QejhNclZDdlpPQ2ZuaVNGV2ZZL2pKTW1USkYzYnQzdHhsdkU4N0hHZmJYZi8vNzMrcmV2YnRaa2Vkby9QejhiUGJOaUlnSXVicTY2dW1ubjg2MHp4WXFWRWlOR2pXU2xIMk9zdHVuYnpaeTVFaTFhOWZ1cnQ2VURRa0owUk5QUEpIcExRTjdjUFRjVmFoUVFZOC8vcmdXTFZxa3BLUWtSVWRIYS9QbXpXYWpKemcrWnppdlB2VFFRMXF5Wk1sdHUrb0xDd3VUcjYrdmVlMW5zVmprNCtOVFlHT2kzZndRTzhPT0hUdlVwazBibFN4Wk1sTU9iMzRiNVU0NXl1NDhjck9EQncvSzM5Ly90ZzBLVzdkdXJjOC8vMXlQUC81NHJxYm5sL3NoZHpkWDVFa3lLNjRjNWI3RFhoSVNFclJ4NDBZOTk5eHo5ZzRsVzg1d3JUZDgrSEM5OTk1N1p1VjJWdmJ2MzYrMWE5ZHF3SUFCdWNyRHZiZ2Z6aVdKaVlsS1MwdHppSHRlQUhCMlZPWWhUMjNldkZsdDJyUlJjSEN3Qmd3WW9LKysrc3BzY2JWbHl4Wk5uejVkdzRZTjA3ZmZmcXVYWG5vcFU3YzVxYW1wR2oxNnROemMzQlFVRktUQ2hRdnJxNisrMHZidDIvWEpKNTlvN3R5NXR4MVhDTGdmM05wNmNmdjI3Zkx6ODVPdnI2L05CZnpOTjkwWExselFtMisrcVlDQUFDMWN1RkE5ZS9iVW1ERmpGQlVWSlNsOTN3c0tDbEsvZnYwVUVoSWlEdzhQRFJvMEtOTjRSVm50ZjluWnVuV3I0dUxpMUxoeDQ3eFkvWHZtNStkbjgrQmkxNjVkS2xHaWhEcDA2S0JTcFVxWk9ZeUlpRkRod29YVnNHRkRTZWt0TFRkdDJxUXBVNlpvNXN5WmlvdUwwd2NmZkNBcC9ZSEJXMis5cGRUVVZBVUhCMnZzMkxINi92dnZzM3dqYXVmT25mcmtrMDgwZHV6WWJMdGt1M2J0bWhZdlhxd3paODQ0eEZ1TmtuTnNmeXRXck5DeFk4ZlVxMWV2dkY1OUZEQkgzMTh2WHJ5bzJOaFlsU2hSUXErKytxcWFOMit1MTE5L1hURXhNZm1Wa2h5NzlTSFp0bTNiNU9Qakk2dlZxbE9uVGlrdUxrNVNlbTRmZi94eGxTaFJJdHNjWmJkUDMyejI3Tm5hdG0yYlpzeVlvZkxseTk4eDFtdlhybW5ac21YcTJiTm5IbWNoZHh3OWR4YUxSUk1uVHRTS0ZTdlVwRWtUOWVqUlEwOCsrYVRUdlpIOGQrZm81OVhzdWpBOWRlcFVwb1l6RlN0V3pEU0dWMzZwV0xHaXFsYXRhajZzVGt4TTFJRURCK1R2NzY5R2pScVpPWXlQajFkTVRJelpXMHgyT2JyVGVlUm01OCtmMS9EaHc5V21UUnVibmhWdWxsME83ZFZON1AyUXUxdDkvLzMzcWxpeG9xcFVxWktqdjd0ZlhMOStYWHYzN3RYa3laTlZzMmJOQXUvK09UY2MvVnBQeW40N3ZINzl1dDU5OTEwTkdqUklEejc0WUs1emNTK2MvVndTSHg4dlNXcmZ2cjFhdDI2dFljT0dGVWgzelFCd1A2SXlEM2xxeElnUjZ0YXRtMnJWcXFVT0hUcW9aczJhMnJ0M3J5VHArUEhqS2xHaWhLeFdxMnJVcUtGT25UcGw2Zzk5eG93WmlvbUowWXdaTTh6dVFFNmNPS0VxVmFySXk4dExucDZlNnRxMWE0R3ZGMUJRL1AzOXpZZUw4Zkh4T25Ub2tIbWhmdWJNR2NYR3hpb2hJVUV4TVRIbWhmbzMzM3lqaGcwYnFsKy9mcXBSbzRZNmQrNHNiMjl2clZtelJwSTBhOVlzdmZiYWEyclhycDA4UER3MFlzUUlYYmx5UmVIaDRUYS9uZFgrZHljUkVSRWFQWHEwK3ZidHE4Y2VleXp2azVFTDVjcVZrNGVIaC9uZ1l2djI3Zkx4OFZIaHdvWFZ1SEZqc3p3OFBGeGVYbDV5YzNQVDVjdVh0V2pSSWsyWU1FRStQajZxVzdldUJnMGFwQTBiTmlncEtVbWJOMi9XaVJNbk5IbnlaSGw2ZWlvZ0lFRGR1blhUNnRXcmJYNzd6Smt6R2pWcWxQcjA2YU1PSFRyY05zYlUxRlJaclZZMWJkcFVjK2JNMGZqeDQxV3BVcVg4UzBvT09QcjI5OGNmZjJqR2pCbWFNR0dDWEYxZDh6Y1p5SGVPdnI5bXZDMjFhTkVpOWVqUncreHFjK0RBZ1prZWROaUxuNStmMHRMU0ZCRVJJU2s5aDc2K3Z1YVlNeGtQZUc1K3VKTmRqckxicHpQODV6Ly8wWnc1Y3hRVUZLU2FOV3RtRyt2UFAvK3MwcVZMbTExRTJadWo1eTRwS1VuRGhnMlQxV3JWbkRsejlQNzc3MnYxNnRWYXRXcFZmcVVFK2NEUno2dlp1WDc5dXR6YzNHektpaFVycGhzM2J1UnFlYmxodFZyTjgwRllXSmdlZlBCQmM1aUhteXNDaWhRcG92cjE2MHU2YzQ2eU80OWtTRTVPMXR0dnZ5MTNkL2RNM1NBNmkvc3BkMHVXTE5HQ0JRczBkdXhZdWJqOFBSOWpYYnAwU1crODhZYk9uRG1qeVpNbjJ6dWN1K0xvMTNwMzQ4TVBQNVM3dTd1ZWYvNzUzQ2ZpSGpuN3VhUnMyYklLRGc3V2dnVUxOSHIwYVAzNTU1L3ExNitmcmx5NWNtK0pBWUMvSWNiTVE1NDZkKzZjVnF4WW9mMzc5K3ZreVpNNmMrYU0yY3F2VmF0Vyt2YmJieFVZR0tpWFgzNVp6ei8vdkUwZjcrdldyVk5NVEl4Q1FrSnN4bGZwMnJXcmhnMGJwdDY5ZTZ0Mzc5NXExcXlaM1ZvNEF2a3RvOFZnUkVTRWtwS1M5TkJERDZsNjllb3lERU5seXBSUldGaVlTcGN1cmFKRmk1bzMzWkdSa2Rxelo0OU5hLzNrNUdTVkxsMWFLU2twaW82TzFwRWpSL1RsbDErYTAvLzY2eS9GeHNhYTMyKzMvOTNPa2lWTE5IMzZkUFh2MzkvaDNwQzZ1ZXUwN2R1MzY0VVhYcEFrK2ZyNktpUWtSRkw2RFdPelpzMGtTVWVPSEZGS1NrcVdyWWJqNHVJVUdSbXBLMWV1Mkl4cGw1cWFhdE5OaUdFWUdqNTh1SHg5ZmRXL2YvODd4bGVvVUNGOTk5MTNTa2hJME42OWV6Vm16QmdOSGp6WUljWkFjdVR0THlFaFFjT0hEMWVmUG4zazVlV1ZINnNQTzNEay9UVXRMVTJTMUxOblQ3TnJ3My85NjE5cTNicTFkdTdjcVgvODR4LzNzdXA1b25UcDB2TDA5TlN1WGJ0VXIxNDlSVWRIeTgvUFR4YUxSWTBiTjFaWVdKaWFOMit1Nk9ob3ZmMzIyNUtVYlk3dXRFOW5PSDM2dE41OTkxMk5HREhpcm50TVdMNTh1VHAxNnVRd0QyRWRQWGRyMXF4UlFrS0NQdmpnQXhVcFVrUU5HelpVY25LeVpzNmNlZHR1ckp6WnplTW0zMDhjK2J4Nk53b1hMcXprNUdTYnNoczNiaFRvT0YxV3ExVkxseTVWWW1LaWR1ellJVjlmWDFrc0Z2bjYrbXJxMUtrNmZmcTB3c1BEVmI5K2ZSVXJWaXpiSExtNnV0N3hQSkt4djM3ODhjZEtURXpVd29VTDc2cTNDa2QwUCtUdXI3LyswcFFwVTdSaHd3Yk5tREZEVnF2MW5wYm56Q3BWcXFRdFc3YllPNHdjYytScnZld3NXYkp3Y09Td0FBQWdBRWxFUVZSRTI3WnQwK0xGaTNPOWpMemc3T2VTNHNXTHEwR0RCcElrVDA5UE5XellVRzNidHRWdnYvM21GTjNGQW9BamNjNnJVamlrK1BoNDllelpVL1hxMVZQNzl1M2w3dTV1MDJMczRZY2YxckpseTdSOCtYTE5uVHRYMzM3N3JlYk9uYXR5NWNwSlNtKzFGUjBkclgzNzlxbDI3ZHJtMzFtdFZ2M3d3dzlhc0dDQnhvd1pJeDhmSDAyZlBwMEtQVWhLNzErL1pjdVdtajkvL24zeGdMOVVxVktxVjYrZWR1N2NxYXRYcjVvdDZ6TEdLQWtMQzFQWnNtVlZ2MzU5Y3d5bmxKUVVQZjMwMDNyOTlkZHRsdVhtNWliRE1KU2FtcXJodzRkbmVodWlUSmt5NXI5dnQvOWxaY2FNR1ZxNWNxVm16SmhoTTc2R28vRDM5OWZpeFl0MTdOZ3htN0VYZkgxOUZSUVVwRU9IRGlrcUtzcDhPSnZSNy8vWFgzK2RxUi8vaWhVcktqazVXVldxVk5Gbm4zMW1NKzNXQjlJVksxWlVWRlNVRWhJU1ZLcFVxVHZHNk83dUxrbnk4dkxTalJzM05IdjJiSWVvekhQazdXL2R1blU2ZWZLa1B2LzhjMzMrK2VlUy9sZlo0dVBqbzltelo1czNpZmU3cmwyN3FsMjdkdXJUcDQrOVE3bG5qcnkvWm15ak4zZm5WYlpzV1pVc1dWSVhMMTY4aDdYT1cxYXJWZHUzYjFmdDJyVlZvVUlGVmExYVZWSjZEb09EZzgyeDRETE9rZG5sNkU3N2RJWVNKVXJveG8wYkNnOFBWMkJnWUxiWFpNZU9IVk4wZExURHZVbmd5TGs3Y3VTSWF0U29vU0pGaXBobGRlclUwWjkvL3FuRXhFUnpQSnkvZzlEUVVMMzc3cnZhdG0yYnZVUEpNVWMrcjk2Tmh4OSsyQnpUS2tOY1hGeUJqbG5idUhGanViaTRLQ0lpUXR1MmJWUHYzcjBsU2RXclYxZTVjdVcwYytkT2hZZUhtdy8yczh2UmdRTUhKTjMrUEpMUjllNGpqenlpMzMvL1hTZFBubFNkT25YeWV6WHpoYlBuN3ErLy90TEFnUU4xOWVwVkxWcTB5R0Y2c2lnSXpuemN1NVVqWCt0bFovNzgrVHA3OXF4YXQyNXRVLzdTU3kvSjE5Zlh2Q2ZKYjg1K0xybFZtVEpsVktGQ2hic2FieGtBWU1zeG1zYml2ckJyMXk0bEpDVG9vNDgrMGpQUFBLUGF0V3Zyd29VTE52TzR1Ym5wcFpkZTBySmx5M1RseWhYOSt1dXY1clQ2OWV2cm5YZmVVVkJRa0g3Ly9YZWJ2NnRRb1lKR2pCaWhtVE5uYXZQbXpRNDFYZzNTR1lhaGxpMWJacnFvVGs1T1ZwTW1UVFJ4NGtTYjhnc1hMc2piMjFzYk5td295REJOY1hGeEdqQmdnSDc1NVJlNy9QNmQrUG41YWMrZVBkcTFhNWY1WnF1VWZzTVRFUkdoUFh2MjJKUzd1N3NySmlaR2p6NzZxTTJuWExseUtsS2tpQ3BYcnF5VEowOW1tbjd6ZzhBNzdYODMyN1p0bTVZdVhhcTVjK2M2WkVXZUpEVnMyRkNGQ2hWU1NFaUlLbFdxWkQ2SWQzZDNWL255NWJWZ3dRSzV1cnJxOGNjZmx5VHo0ZTNaczJjejVhaElrU0txVnEyYTR1TGlWTHg0Y1p0cE56L0lzbGdzNWpnT0kwYU15SEpnOE5zcFZLaVFRN1g0ZHRUdHIwV0xGbHF5WklrV0wxNXNmcDU1NWhuNStQaG84ZUxGOHZUMHpMK2szTWFJRVNQTUIyTTNlK09OTjlTNWMrZE01WjA3ZDliVXFWTUxJalFiSFR0MmxMZTN0ODNIVVRqeS9scXhZa1dWTDE5ZSsvYnRNOHZPbmoycnhNUkVoK2xhV0VxdmtEcDgrTEIrLy8zM1RQdnNuMy8rcVRWcjFxaGh3NFptcFZCMk9iclRQcDJoZE9uUyt1U1RUL1RiYjcvcGl5Kyt5RGJHalJzM3FrcVZLcXBXclZvZXIvMjljZVRjbFM5ZlhzZU9IVk5xYXFwWkZoTVRJemMzTnhVdlhqeXZVM0ZYb3FPajVlM3RyYTFidDlxVTc5NjlXOTdlM3BtdXFYNzU1UmQ1ZTN2cjh1WExCUm1tcmw2OXF2SGp4NnRaczJacTFxeVpwa3laa3VudHNvTGtxT2ZWdS9IRUUwOW94NDRkTWd6RExBc0xDeXZRc2JxS0Z5OHVMeTh2clYrL1hpZE9uTERKbFkrUGo3WnUzYXJEaHcrYjE2WFo1U2k3ODBpR2wxOStXYzJiTjlmUW9VUE5NVFNkamJQbmJzNmNPVXBJU0ZCd2NMRGRLdktjNWJpWFljK2VQWHIrK2VkMS92eDVtL0oxNjlhcFI0OGVDZ2dJMEhQUFBhZEZpeFlWV0V5T2ZLMlhuVm16WnRuY2Yzejk5ZGVTcENsVHBoUjQ5N3ZPZkM2NTFjV0xGeFVYRjJjMmNBVUEzRDBxODVCbnlwWXRxNVNVRkIwNmRFaXBxYWxtSzZZTXExYXQwcXBWcTNUMDZGSHQzcjFiU1VsSjVvVmFoazZkT3FsTGx5NGFOV3FVb3FPakphVzN5UHI5OTk5MTdOZ3g3ZDY5VzY2dXJ2ZjBpai95UjBhWExSbGRhR1RZdTNldmtwS1NNcFh2MnJWTEZvdWx3QjhxLy9ubm41b3laWXE2ZHUycTdkdTNGK2h2M3kycjFhcm82T2hNTjkyK3ZyNktqWTFWVkZTVVRVVmFqeDQ5RkJVVnBZa1RKK3JRb1VPS2lJalF2LzcxTDUwNmRVcVM5TUlMTDJqWnNtVmF0R2lSamh3NW9rMmJObW5NbURHWmZqZXIvZTlXdi83NnE2cFZxNlpMbHk0cElpTEMvTnh1Zm5zb1ZxeVlHalJvb05EUVVKdjhTZWs1M0xoeG83eTl2YzBLdElvVks2cDU4K2I2OE1NUHRYNzllc1hFeE9qZi8vNjMyZEt5UllzV0tsMjZ0RWFPSEttSWlBaEZSa1pxN3R5NW1XN2VTNVlzcVU4KytVU0hEaDNTaEFrVHNvd3RLU2xKNDhhTjA3WnQyeFFkSGEyVksxY3FPRGhZSFR0MnpJZE01STZqYm44UFBQQ0FQRHc4YkQ0UFB2aWdpaGN2TGc4UGp3THQ4aXVEMVdyVndZTUhkZTNhTmJQc3hvMGIyck5uajQ0ZlAyN1QydlRpeFlzNmZ2eTRYU3JCcjF5NW9sR2pSbW4rL1BubXgxRTQ4djRxcGJlOHp2ajdmZnYyNmQxMzM1V1hsNWZaaFpFamFOQ2dnWW9XTGFvTkd6YlliRitQUHZxb0tsYXNxSTBiTjlxVVo1ZWo3UGJwRExWcTFkTDc3Nyt2dVhQbjZzY2ZmN3hqakR0MzdsVERoZzN6Y0szemhpUG5yazJiTmtwTVROUUhIM3lneU1oSWhZYUc2dE5QUDFWZ1lLRGR1aXF0V2JPbUhucm9JWE9zclF3N2R1eVFwRXpYZXVIaDRlWVloQVZwd29RSjJyOS92ejc2NkNPTkd6ZE9hOWV1TGJDM0o3TGlxT2ZWdTlHNWMyZkZ4c1pxK3ZUcDVwaEpseTVkS3ZEckZxdlZxdERRVUhQZnpPRHI2NnRObXpiSnpjMU5kZXZXTmN2dmxLUHN6aU0zR3pkdW5NcVhMNjhoUTRZb01URXgvMWMwSHpoejd0YXVYU3N2THk5elA4ajQzTndOWUg1emx1UGV2bjM3Tkd6WU1QWHIxeS9UT1VlU2poNDlxbDY5ZWlrNE9GaGR1M2JWdEduVENxeFJyYU5mNjkySnU3dTd6YjFIUnFPa0tsV3FGSGdGc3pPZlM3WnUzYXB2dnZsR2taR1Iyclp0bTRZT0hhcXFWYXVxYWRPbXVWb2VBUHlkVVptSFBOT2dRUVAxN3QxYmd3WU5VdHUyYlhYOStuVTk4Y1FUNW5RM056ZDkrZVdYZXVHRkYvVFJSeDlwNk5DaG1WN3BsOUpiVHRXcFUwZURCdy9XdVhQbmxKYVdwdmZlZTA4OWUvYlVoZzBiOU1rbm4yVHFiZ0dPd2MvUHp4eVlPVU5HOTFVblRweXdxZHlOaUlpUXA2ZG5nZisvM0xObmowNmVQS2xaczJiSjFkVzFRSC83Ym5sNWVjbGlzYWhxMWFvcVg3NjhXVjY1Y21WVnFsUkpSWXNXdFhrTHFWYXRXZ29LQ2xKNGVMaDY5ZXFsc1dQSHl0WFYxWHdUb0Z1M2J1clRwNDlDUWtMMDBrc3ZhZnIwNmJmdGt2VFcvZTlXRnk1YzBNR0RCL1hxcTYvYWZESmFQam9LcTlXcWE5ZXVaYW80OGZYMVZWSlNVcWJ5Y2VQR3lkdmJXKysvLzc3Njl1MnI1Y3VYbXhYTnhZb1YwMmVmZlNZWEZ4ZTk4Y1liR2pod29QYnYzMi96NENQRFk0ODlwaWxUcG1qVnFsV2FQWHQycHVtRkN4ZFdhbXFxeG80ZHExNjllbW5od29YcTM3Ky9Ybm5sbFR4Yyszdmp5TnVmbzdGYXJVcE5UZFh1M2J2TnN0MjdkNnRreVpLWkh2eUVoNGZMeGNXbHdCc3dHSWFoaElRRU5XalFRRjVlWHViSGtUanEvaXBKTDc3NG9ucjI3S21wVTZlcVg3OStLbEdpaEtaT25lcFFYWDFuaktkMnR6bk1Ma2ZaN2RNM2E5MjZ0ZnIyN2F1SkV5ZG1ldEI1czhqSVNOV3FWU3VQMWpqdk9ITHVIbjc0WVgzeHhSYzZjZUtFWG5ubEZVMmRPbFVkTzNiVXdJRUQ4emdMT2VQbjU2ZGR1M2JabEdWYzYyVTgzTTRRSGg1ZTRBMFlZbU5qOWV1dnYrcjk5OStYajQrUFdyVnFwVUdEQm1uNTh1VjJlenZQbWMrcmxTdFgxclJwMDdSNTgyYTkrT0tMMnJWcmwyYk9uRm5nRlJWK2ZuNjZkdTFhbGhVQlNVbEo4dmIyVnFGQ2hjenk3SEowcC9QSXpWeGRYVFZ0MmpSZHZIaFJvMGFOeXZYYlBmYmt6TG03ZVBHaVZxeFlrZW0rWStuU3BUbGUxcjF3OU9PZWxGN3hXYVpNR1UyWk1pWEw2YSsrK3FyYXRtMnJPblhxcUZldlhxcGJ0MjZCZHVIcHlOZDZ6c0taenlVUFBQQ0FWcTVjcWI1OSsrcjk5OStYdTd1N1pzMmE1VkM5MHdBQTdNemRzOEdHYW5VYUdOTm56aklBWksvMWM1Mk5hblVhR0NOR2o4djFNbUpqWTQxR2pSb1ptemR2TnN0NjllcGxoSVNFR0U4KythVHg4ODgvbStYZHVuVXpac3lZWVg3LzZhZWZqQTRkT2hnQkFRSEdLNis4WWtSRlJablRrcE9UamVuVHB4c3RXclF3bWpkdmJvd1pNOGE0ZE9tU1lSaUdjZW5TSmFOUm8wYkczcjE3RGNNd2pBTUhEaGhXcTlXWVBYdDJsakdtcGFXWi93NElDRERXckZtVDYvVzlXWTE2M2thMU9nMk1yZHZEOG1SNWZ6ZE5XclF4cXRWcFlGU3IwOERlb1RpbHRhSHJ6ZnlSdzd2WHRGVzdlODVaKy9idGplblRwNXZmUC8zMFUyUElrQ0hHNE1HRGpmSGp4NXZsUVVGQnhzc3Z2MngrMzc5L3YvSHl5eThiVnF2VjZOS2xpL0hycjcvYUxQZE94OFRBd0VCajd0eTVobUVZUm54OHZOR2hRd2Rqd0lBQlJuSnljcWI0cmx5NVlqUnExTWlJalkzTjlUcmVyR21yZG9hN0o5dmF2Zmh5OWx6MjEzdndoRzlUbzFxZEJzWXZvZXZ0SFlwVHV0ZnQ3cWVmZmpKOGZIeU14TVJFd3pBTTQrclZxNGF2cjYreGZQbHlvMUdqUmtaY1hKeGhHUCs3UHR1eVpZdGhHSGUrbGpNTXd6aC8vcnp4OXR0dkd3RUJBVWE3ZHUyTVdiTm1HU2twS1laaEdNYXZ2LzVxK1BuNW1mTXVYcnpZOFBYMU5YYnMySkVwdmkxYnRoaU5Hald5T1I0ZVAzN2NhTlNva2MxeE5DZXExV2xndVA4M2IvZHluZngzMXVXRmx6bm01ZEtJMGUreDdkMmozWHYzcGUvSG5nM081R1k3ZFBUam5tSDg3eDczd0lFRFJxTkdqWXh6NTg3ZGNaMWVldWtsWStiTW1YZWRnNHk4eGNkZnVldS9nYTNaODBJNER0NmpzRjNoR2Vka3h0MEI4TGZGbTNrQThrekZpaFZWdFdwVnM3dVJ4TVJFSFRod1FQNysvbXJVcUpIWjhqdytQbDR4TVRGbUM5RXRXN1lvS0NoSS9mcjFVMGhJaUR3OFBEUm8wQ0FsSlNWSmtqNy8vSE50MnJSSlU2Wk0wY3laTXhVWEY1ZmxtMkRuejUvWDhPSEQxYVpORzczNjZxdFp4dWhJYjFNQWNINjN0dGJldm4yNy9Qejg1T3ZybStuTnZJeFd4eGN1WE5DYmI3NnBnSUFBTFZ5NFVEMTc5dFNZTVdNVUZSVWxLZnRqWW9iVTFGU05IajFhYm01dUNnb0t5ckoxYTN4OHZDU3BmZnYyYXQyNnRZWU5HNlpqeDQ3bGVSNEEvRDM0K2ZuWnZKRzhhOWN1bFNoUlFoMDZkRkNwVXFYTTQxNUVSSVFLRnk1c2RxOTZwMnM1d3pEMDFsdHZLVFUxVmNIQndSbzdkcXkrLy83N0xOKysyYmx6cHo3NTVCT05IVHMyeTNIYk1ucDhPSFBtakZsMjVjb1ZTZEtsUzVmeU1CTUEvaTRjL2JnbjNmMDk3clZyMTdSNDhXS2RPWE5HblRwMXluRXVBQUNBZlZHWkJ5QlBXYTFXc3pJdkxDeE1Eejc0b0R3OFBPVG41MmR6bzFPa1NCRnp6S0ZaczJicHRkZGVVN3QyN2VUaDRhRVJJMGJveXBVckNnOFAxK1hMbDdWbzBTSk5tREJCUGo0K3FsdTNyZ1lOR3FRTkd6YllQTmhPVGs3VzIyKy9MWGQzOXdJZmpCckEzNWUvdjcvWnZYQjhmTHdPSFRwa1Z1YWRPWE5Hc2JHeFNraElVRXhNakZtWjk4MDMzNmhodzRicTE2K2ZhdFNvb2M2ZE84dmIyMXRyMXF5UmRPZGo0czFtekpoaGptRlVva1NKTE9Nclc3YXNnb09EdFdEQkFvMGVQVnAvL3Ztbit2WHJaejdjQm9DY0tGZXVuRHc4UE14cnZlM2J0OHZIeDBlRkN4ZFc0OGFOemZMdzhIQjVlWG5KemMwdDIydTV6WnMzNjhTSkU1bzhlYkk4UFQwVkVCQ2didDI2YWZYcTFUYS9mZWJNR1kwYU5VcDkrdlJSaHc0ZHNveXZkdTNhcWxTcGtxWk9uYXJ6NTg4ckxpNU9NMmJNa0NTYnJnUUI0RzQ1K25IdmJxU21wc3BxdGFwcDA2YWFNMmVPeG84ZlgrQmp2Z0VBZ0h0SEI4VUE4cFRWYXRYU3BVdVZtSmlvSFR0MnlOZlhWeGFMUmI2K3ZwbzZkYXBPbno2dDhQQncxYTlmWDhXS0ZWTktTb3FpbzZOMTVNZ1JmZm5sbCtaeS92cnJMOFhHeHNyVjFWVXBLU2xadm1rWEZ4ZG5qdG54OGNjZkt6RXhVUXNYTHFUdmRRQUZKcU9GZEVSRWhKS1NrdlRRUXcrcGV2WHFNZ3hEWmNxVVVWaFltRXFYTHEyaVJZdWFEUmdpSXlPMVo4OGVOV25TeEZ4T2NuS3lTcGN1bmUweE1jTzZkZXNVRXhPamtKQVFWYWhRNGJieEZTOWVYQTBhTkpBa2VYcDZxbUhEaG1yYnRxMSsrKzAzUGZmY2MzbWFDd0IvRDM1K2ZqWVB0Vjk0NFFWSjZXTWZoWVNFU0VwL3FOMnNXVE5KMHBFalIrNTRMUmNaR2FrclY2Nm9lZlBtWm5scWFxck51TXFHWVdqNDhPSHk5ZlZWLy83OWJ4dGJrU0pGTkdYS0ZJMGNPVkxQUFBPTUNoY3VyTjY5ZXlzOFBGeGx5cFM1OTVVSDhMZmt5TWU5dTFHb1VDRjk5OTEzU2toSTBONjllelZtekJnTkhqeFlnWUdCOTdSY0FBQlFzSGppRFNCUE5XN2NXQzR1TG9xSWlOQzJiZHZVdTNkdlNWTDE2dFZWcmx3NTdkeTVVK0hoNGVhTmkyRVlTazFOMWZEaHd4VVFFR0N6ckRKbHl1akFnUU9TcEsrLy90cm01a1pLNzliejZ0V3JrcVJISG5sRXYvLyt1MDZlUEtrNmRlcms5Mm9DZ0NTcFZLbFNxbGV2bm5idTNLbXJWNithYjk5WkxCYjUrUGdvTEN4TVpjdVdWZjM2OVZXMGFGRkpVa3BLaXA1KyttbTkvdnJyTnN0eWMzUEw5cGlZb1Z5NWNvcU9qdGErZmZ0VXUzYnR1NDYzVEpreXFsQ2hRcTRHcndjQUtmMk41TVdMRit2WXNXUDY0NDgvek9PZXI2K3Znb0tDZE9qUUlVVkZSZW50dDkrV2xIN01rMjUvTFplY25Ld3FWYXJvczg4K3M1bm00dUtTYWQ2b3FDZ2xKQ1NvVktsU3Q0MnZYcjE2K3Vtbm4zVDY5R2s5K09DRGlvbUowY0tGQy9YWVk0L2Q4N29EK0h0eTlPUGUzWEIzZDVja2VYbDU2Y2FORzVvOWV6YVZlUUFBT0JrcTh3RGtxZUxGaTh2THkwdnIxNi9YaVJNbnpISHhwUFEzV0xadTNhckRodzlyMUtoUmt0SmJVRmV1WEZrblQ1N1VvNDgrbW1sNVZhdFdsU1NkUFh0VzllclZ1KzN2dnZ6eXkzSjFkZFhRb1VNVkVoS2lpaFVyNXZHYUFVRFcvUHo4dEdQSERzWEh4NnR2Mzc1bXVhK3ZyNEtEZzFXdVhEazk5ZFJUWnJtN3U3c2lJeU96UE9aSnV1TXhNVVA5K3ZYVnJGa3pUWm8wU1pVcVZjcFU4WGM3Rnk5ZVZGeGNuUGxBQndCeXFtSERoaXBVcUpCQ1FrSlVxVklsVmFsU1JWTDZzYTE4K2ZKYXNHQ0JYRjFkOWZqamowdksvbHF1V3JWcWlvdUxVL0hpeGZYUVF3OWwrWnNXaTBVZmZQQ0JldlhxcFJFalJ1anp6eisvWTA4TUZvdkZqR3ZwMHFWcTBhSUZQVGNBeURWbk9PN2xSS0ZDaFRnbUFnRGdoQmd6RDBDZXMxcXRDZzBOMWFPUFBtcFRxZWJyNjZ0Tm16Ykp6YzFOZGV2V05jdGZlT0VGTFZ1MlRJc1dMZEtSSTBlMGFkTW1qUmt6UmxKNmE4VG16WnZyd3c4LzFQcjE2eFVURTZOLy8vdmYrdnp6enpQOTdyaHg0MVMrZkhrTkdUSkVpWW1KK2IraUFLRDBZMTUwZEhTbUJneSt2cjZLalkxVlZGU1UyWUpia25yMDZLR29xQ2hObkRoUmh3NGRVa1JFaFA3MXIzL3AxS2xUa3U1OFRMeFpwMDZkMUtWTEY0MGFOVXJSMGRGWnhyWjE2MVo5ODgwM2lveU0xTFp0MnpSMDZGQlZyVnBWVFpzMnplTXNBUGk3S0Zhc21CbzBhS0RRMEZDYlk1NlVmdHpidUhHanZMMjl6UWZGMlYzTHRXalJRcVZMbDliSWtTTVZFUkdoeU1oSXpaMDdWNy84OG92TnNrdVdMS2xQUHZsRWh3NGQwb1FKRTI0YjM5cTFhM1hnd0FFZFBueFkwNlpOMDlhdFcrKzVpem9BZjIrT2Z0eTdrNlNrSkkwYk4wN2J0bTFUZEhTMFZxNWNxZURnWUhYczJERlh5d01BQVBaRFpSNkFQT2ZuNTZkcjE2NWxlYU9UbEpRa2IyOXZGU3BVeUN6djFxMmIrdlRwbzVDUUVMMzAwa3VhUG4yNnZMeTh6T25qeG8yVHQ3ZTMzbi8vZmZYdDIxZkxseStYdDdkM3B0OTFkWFhWdEduVGRQSGlSWTBhTmNyczNnUUE4cE9YbDVjc0ZvdXFWcTJxOHVYTG0rV1ZLMWRXcFVxVlZMUm9VWGw2ZXBybHRXclZVbEJRa01MRHc5V3JWeStOSFR0V3JxNnVLbGV1bktUc2o0azNHekZpaE9yVXFhUEJnd2RuMlhYbUF3ODhvSlVyVjZwdjM3NTYvLzMzNWU3dXJsbXpadEVhRzhBOXNWcXR1bmJ0bWsxREJlbC8xM3EzbHQvcFdxNVlzV0w2N0xQUDVPTGlvamZlZUVNREJ3N1UvdjM3YlJwK1pYanNzY2MwWmNvVXJWcTFTck5uejg0eXRvaUlDUFh2MzE5OSsvYlYwYU5ITldmT0hGV3VYRG1QMWh6QTM1VWpIL2Z1cEhEaHdrcE5UZFhZc1dQVnExY3ZMVnk0VVAzNzk5Y3JyN3lTNDJVQkFBRDdzdGc3Z1B6aTd0bGdnOFdpcDRZTTZLY2hBMmlKQ1dUbjZmWmRGSFBrRDNYcDJGNVRKLzNMM3VFNEhZL0hHeXN0TFZXTDVzK1cxYmV4dmNOeE92OW8yVlpuWXVNa1NYOGNqTEJ6Tk03bjEzVWIxRy9RY1BNN09idzdUN1orVnFkT241RkV6dTdXazYyZjFjbFRaMlQ1N3hVa2VjdTVyK2JNVTlESG41cmZ5V0hPMVBkN1Vna0pDZnJ5czQvMWRNdm05ZzdINlZTdjIxQVMyMTFPVksvYlVJYlNiNXk1VHM2ZHdKNjlGTDU3cnlTMnZaeDZlOHovYWZrUFA3THQzWU05Ky9hclUvZC95akFVYTdIb0VZbnRNS2N5emgyN3QvMm1CeDY0dDdINy9xN216UDlHa3o3OFJCTGJYMjd0REk5UXQ1ZjZ5cENPSEl2YzdXSHZlQURBSG5nekR3QUFBQUFBQUFBQUFIQlFWT1lCQUFBQUFBQUFBQUFBRG9yS1BBQUFBQUFBQUFBQUFNQkJVWmtIQUFBQUFBQUFBQUFBT0NncTh3QUFBQUFBQUFBQUFBQUhSV1VlQUFBQUFBQUFBQUFBNEtDb3pBTUFBQUFBQUFBQUFBQWNGSlY1QUFBQUFBQUFBQUFBZ0lPaU1nOEFBQUFBQUFBQUFBQndVRlRtQVFBQUFBQUFBQUFBQUE2S3lqd0FBQUFBQUFBQUFBREFRUlcyZHdENTdmeUZpem9jRldQdk1BQ0hkejBwU1laaDZNVEowL3J4NXpYMkRzZnBwQnBwa2lGdDJiWkRaOCtkdDNjNFR1ZmE5ZXN5alBSL3MvM2wzTDREQjgzOFNlVHdibDI5ZXUyL2VUTzRWcmhMeWNuSk50L0pXODZkTzMvQjVqczV6Sm0wdERSSjBwa3pzZVR1SHBDNzNJbS9ra0R1Y3VINjlTVHozK1F2WitLdlhQbnZmOW4yY3V2RXlWT1p5c2hsN3NRYytVTWxTcFN3ZHhoTzZkeTUvMTMvc2YzbHpzbFRweVZKRnNuSVpsWUF1RzlaN0IxQWZxbGErNG1ERm91bGpzVnkzNjRpa0dmU2pEUVprbHp1MzBOQ3ZzcTRraVI3dVVQKzhvWWhReGF5bUV1R0pJdTRacmc3YVdtR1hGeklWVzRaaHNHMmRnL1NERU11NUE4RktNMUlrOFhDVlhKdUdZYVJmcC9CZnBzcm5IUHpobUVZa2lGWnlDWGc5QXhEc2NjTzdhNWs3emdBd0I3dTN6ZnpMQzRHOXd2QTNYR3h1Q2d0elpERnhhSzBJa1dVV3R6TjNpRUJRSUVvSEg5Rk1uaFlsaE1XeTM4Zml2Rm9PMWN5S3ZMSVlTNFpSdm9idFZ6bzU0cngzeVkwTlA2NGV5NFdGN05DaW4wMk55eHk0Ynh4RC81N3pDTjM5OGdpV1F5MncxeWkwV0JlWWZ1N2Q0WmtHSFNGQk9CdjY3NnR6TE5JWnlYVkhUS2duNFlNNkcvdmNBQ0hWcjF1UTdPVjRvMXlaWlZRejlQT0VRRkF3WGhvdzJhNXBLYXFWS2tTMnI5emk3M0RNVld2MjlEODl4OEhJK3dZaWEwTi85bWtWOTRZTE1teDRycFpSdTdxZU5iU3p5dVcyRG1hekRMaU94cTUyODZSWkhZdzhyQ2U2OUxEL082SS80L3IrejJwaElRRUxaby9XMWJmeHZZT0p4TnozeldrUHlJZEwzK1NWSzFPUTFrc1VwOS85dFM0MFcvYk94eEowdHAxRzlSLzBIQVpoalJ1OUFqMWZmbEZlNGRrcWw2M29Td1dpMFB1RDVMdCtlTGRkeHdyZDVLMC9JZC82KzB4NzZsdW5kb09lVXllTUhtcTVpMVlKTU9ROW16L1RRODhVTXJlSWRsNG9kZHIyaDYyMHlILzMwcFNmYittU2toSWxHR2t0N0Z3eFAxazJmYy82dTB4L3llTHhjSzVJNWN5NG5QRS83K1M0eDhIcGYvdEs1TGo1OUZScjZITjQ3VXN1K3dkQ3dEWXkzMWJtUWNnZDVMTGxGYmk0M1h0SFFZQUZJaXltN1pLcWFuMkRnTUFBQUFBQUFDNExSZDdCd0FBQUFBQUFBQUFBQUFnYTFUbUFRQUFBQUFBQUFBQUFBNkt5cng4TW5IaVJBMGNPTkQ4M3Jselo4MmJOeTlmZm12YXRHa2FPblJvdml3N0p3NGVQS2dlUFhyb0gvLzRoNDRlUFpvbnk4elB2T1cxVy8rZnYvamlpL3JtbTIvc0dCRUFBQUFBQUFBQUFIQjJWT2JkeHJGanh6UnUzRGc5ODh3ejh2UHpVK3ZXclRWaHdnUjdoeVZKT25ueXBNMzNPblhxcUg3OStuYUs1bjlHang2dFdyVnFhZGFzV1NwWHJweTl3OGx6WjgrZVZWSlMwbDNQNytmbnAyclZxcG5mcjE2OXFnc1hMdVJIYURadTNUNEFBQUFBQUFBQUFJRHpvakl2QzF1M2J0V0xMNzZvWThlTzZkVlhYMVZRVUpCZWUrMjFIRlhrNUpjVksxYW9mLy8rTm1YdDJyVlRuejU5N0JSUnVrdVhMdW5VcVZQcTNyMjd2THk4VktwVUtidkdrOWVPSFR1bXRtM2I2dUxGaTNmOU40TUhEMWJUcGszTjc1MDdkOWFXTFZ2eUl6eFRWdHNIQUFBQUFBQUFBQUJ3WG9YdEhZQ2p1WHo1c3Q1NTV4MjFhTkZDNDhlUGw0dkwvK283dTNYclpzZkkwaVVuSjlzN2hDeGR2MzVka3VUcTZuclhmMk1ZaGl3V1MzNkZsS2RTVWxMdWVSbjMrdi91YnZMbHFOc0hBQUFBQUFBQUFBRElIZDdNdThXS0ZTc2twWGNaZVhORjNxMGlJeVBWdjM5L05XblNSRTgrK2FSR2poeXBjK2ZPM2ZYdkhEaHdRTDE2OVpLL3Y3OENBd01WR2hwcU0zM3o1czE2NmFXWFpMVmExYkpsUzYxYXRVckRody9YaHg5K3FMaTRPSGw3ZTJ2SWtDR1NNby9WZHVuU0piMzMzbnRxM3J5NXJGYXIrdlRwbzcxNzk1clRRME5EWmJWYXRYWHJWZ1VHQnFwSmt5WWFNbVNJTGwrK2ZOdDRVMUpTOU5WWFgrblpaNStWbjUrZk9uWHFwQjkvL0ZHUzlPT1BQNnA5Ky9hU3BPN2R1NnQxNjlaWkxpTW9LRWdEQnc3VXJGbXpGQkFRb05XclYwdVNmdjc1WnozLy9QTnEwcVNKWG4zMVZVVkhSK2M0YjNQbXpGR3JWcTJVbHBabXpoc1ZGU1Z2YjI4ZFBYcFVKMDZjMElnUkk5U3FWU3MxYTlaTVk4YU1VV0ppb3FUMENseHZiMit0WHIxYS9mcjFVNU1tVGRTalJ3OGRPblJJa3JSbzBTSjE3OTVka3RTK2ZYczFhZExrdHZIZExHTzh2OE9IRDh2YjIxdng4ZkVhUDM2OHZMMjlkZkRnd1R1dXorM3lkZTNhTlgzNDRZZDY5dGxuMWFSSkUvWHQyOWNjbi9CMjJ3Y0FBQUFBQUFBQUFIQmVWT2JkSWp3OFhENCtQaXBldlBodDV6bDE2cFJlZi8xMWxTNWRXak5uemxSUVVKQk9uVHFsNGNPSHl6Q01iSC9qd29VTGV2UE5OeFVRRUtDRkN4ZXFaOCtlR2pObWpLS2lvaVJKdi8vK3U0WU5HNllHRFJwbzl1elpHajkrdk56YzNEUm16Qmk5L3ZycktsKyt2SDc0NFFlTkd6Y3UwN0pUVWxMMHhodHZLQ29xU2g5ODhJRysrdW9yVmFwVVNRTUdETkQ1OCtkdDV2disrKzgxWjg0Yy9iLy85LzhVRXhPajRPRGcyOFk4ZGVwVWZmZmRkK3JYcjUvbXpwMnJaNTk5VmhNbVROQ21UWnZVc21WTGZmMzExNUtrVHovOVZDRWhJYmRkVG5SMHRNNmVQYXZnNEdBMWF0UklXN1pzVVZCUWtQcjE2NmVRa0JCNWVIaG8wS0JCV1hacGVxZTh0V25UUnBjdVhkS2VQWHZNK1VORFExV25UaDFWcTFaTnUzZnZWdFdxVmZYeHh4OXIyclJwQ2dzTDB6ZmZmR096L0pDUUVJMGNPVkpyMTY1VmhRb1ZOSDc4ZUVsU2gxd21mM1VBQUNBQVNVUkJWQTRkOU9tbm4wcVN2djc2YXkxWnN1UzI2NWVWNnRXcjY0Y2ZmbENwVXFVMGVQQmcvZkRERC9MdzhNaDJPOGdxWDJmUG50WDU4K2MxYnR3NHpaczNUeTR1THZyZ2d3OGs2YTYyRHdBQUFBQUFBQUFBNEZ6b1p2TVdGeTllVlAzNjllODR6N2ZmZnF1SEgzNVlreVpOTXQvZWUvVFJSOVd4WTBmdDJMRkRmbjUrZC96N2I3NzVSZzBiTmxTL2Z2MGtTVFZxMU5EL1orL080Nm9zOC8rUHY4NEJCQlVWRlJVWEZCVXROVzBZS2xsS0F4VUtTOHRSUXl5M1FWQnpLV0pjcDh5bEtkUktVOGQ5eTZKRmN5a2JjMGt5ZGZ5bHVTKzRrZWFTSkxpVG9wekQrZjNoZUg4OWNFQTA2NkMrbjQvSFBCN252dTdydnE3M2ZWMzBlTXpNcC91K1Y2MWF4VGZmZkVQOSt2WDU5Ny8vVFVSRUJJbUppZm11OWZMeXdzWEZCVjlmWDRkamYvZmRkeHcrZkppbFM1Zmk0K01Ed0VNUFBjVHp6ei9QWjU5OXhzc3Z2d3hjZTJWai8vNzk4Zkx5d3N2TGk2aW9xQUsvNTNiNjlHa1dMVnJFNk5HamlZeU1CS0JSbzBZY1BYcVVPWFBtOE1RVFQxQzFhbFVBcWxTcFFyVnExUXE4OSt6c2JBWVBIbXk4ampNeE1aR2VQWHNTRlJWbEhILzU1WmRzM2JxVmtKQ1FJcTliLy83OWFkQ2dBU2twS1FRRUJBRHc3YmZmMHI1OWUrRGFFM1UzdnFJeUlpTEM3bWxGZ0U2ZE9sRzNibDBBWW1KaTZOT25EMWxaV1hoNmVsS2xTaFVBcWxhdFd1ajlPZUxtNW9hdnJ5OW1zNW55NWNzYmUzZXp2d05INjJXejJSZ3pab3d4ZHVmT25SazhlREM1dWJsNGUzdmY5TzlEUkVSRVJFUkVSRVJFUkVUdUxpcm01ZUhoNGNIRml4Y0w3Yk4zNzE2YU5tMXE5eHJPR2pWcTRPM3R6VTgvL1hUVFlsNXFhaW83ZHV5d2UxMWpUazRPWGw1ZVhMMTZsZFRVVkxwMjdYcGIrZmZ1M1l1Zm41OVJ5QU53Y1hHaFNaTW14dXNZQVZ4ZFhhbFJvNFp4WEtsU0pjNmVQZXR3elAzNzk1T2JtMHRRVUpCZGUwQkFBTjkvLy8wdDVmUDM5emNLVXhhTGhZTUhENUtXbHNiVXFWT05QbGV1WE9Ia3laUDVyaTFzM1FBaUl5TlpzR0FCQ1FrSkhEcDBpR1BIamhuRng2dFhyN0o0OFdKKy9QRkhqaDQ5eXJGang0ekMzWFcxYXRVeWZsZXFWQW00OWdwT1QwL1BXN3JIb3JyWi9ZRDllZ0dZVENiV3JGbkQyclZyT1h6NE1ELy8vRE1XaTRYczdPeENueVlWRVJFUkVSRVJFUkVSRVpHN2s0cDVlZFNyVjQrMWE5ZGlzVmh3ZFhXOFBLNnVycmk0dU9Sck41bE01T1RrM0hRT2k4VkNSRVFFY1hGeGR1MGxTNVkwWHRQcDV1WjJHK212WlhQMHJiKzgyVzU4U2czQWJEWVgrSXJRNit1UTk1NkxlcjgzS2xteXBQSGJack5odFZwSlNFakk5eFJlK2ZMbDgxMWIyTHJCdGFmdHhvOGZ6OEdEQjFtelpnM0J3Y0ZVcUZBQmdBRURCcENabVVsTVRBeGR1blJoMWFwVmJOdTJ6VzZjRysvditob1c1YldwdCt0bTk1UDNOMXo3TnVCSEgzMUV0MjdkZU9hWlo4ak16T1NmLy96bkg1WlJSRVJFUkVSRVJFUkVSRVNjUzkvTXk2TnQyN1prWkdRWTM0Qnp4Ti9mbjgyYk45c1ZlazZjT0VGR1JnWU5HemE4NlJ4K2ZuNGNPblFJWDE5ZnUvOTRlM3ZqN3U2T3I2OHZtelp0Y25pdHlXUWlOemUzMEd5SER4OG1JeVBEYUxOYXJlemN1Yk5JMlJ5cFU2Y09KcE1wWDZidDI3ZmY5cGh3cldCWnZYcDFqaDA3bG04dEhEME5WOWk2d2JWWGZBWUVCSkNTa3NLMzMzNUw2OWF0QVRoLy9qeWJOMjltOE9EQnRHdlhqaVpObXR6MDZjdThyaGYzQ2x2N204bTdkemU3SDBkV3JWcEZwMDZkNk5hdEc0OCsraWdXaTZYUU9VUkVSRVJFUkVSRVJFUkU1TzZtWWw0ZURSczJKRFkybGxtelpwR1FrTUEzMzN6RDk5OS9UM0p5TWdrSkNRQjA2ZEtGbzBlUE1uejRjSGJ0MnNYbXpac1pOR2dRQVFFQlBQTElJemVkSXpvNm1nTUhEdkRXVzIreGI5OCt0bTNieHNpUkl6bCsvRGdBc2JHeExGeTRrRm16WnJGdjN6NisvLzU3MXF4WkExd3JXR1ZtWnJKeDQwYlMwdEx5alIwZUhrN05talZKU0VqZ2h4OStZUGZ1M1l3WU1ZS3NyQ3pqKzNHM3l0dmJtM2J0MnZIMjIyK3pmUGx5OXUvZno5eTVjMW0rZkRteHNiRzNOZVoxblRwMVl1SENoU1FuSjVPV2xzYTZkZXNZT25Tb3c3NDNXemU0OXFyTk5Xdlc4T3V2djlLc1dUTUFTcFVxaFllSEI3dDM3d1pnOCtiTnhub1dsYmUzTnlhVGlaVXJWN0puejU3YnV0Y3FWYXF3ZnYxNkRodzR3UG56NTR0MFAzbFZxRkNCZmZ2MlliRllPSEhpQlBQbno4ODNSMkYvSHlJaUlpSWlJaUlpSWlJaWNuZFJNYytCM3IxNzgvYmJiM1AyN0ZsR2pSckYwS0ZEV2J4NE1ZMGJOd2FnZXZYcVRKNDhtYU5IajlLelowOEdEUnJFQXc4OHdQdnZ2MStrOGV2WHIwOVNVaEpidDI2bGE5ZXVEQnMyREhkM2QrT0pyR2VlZVliRXhFU1dMbDFLMTY1ZGVmLzk5NDN2cG9XR2h2TDQ0NCtUa0pEQVJ4OTlsRzlzVjFkWFB2amdBM3g4ZkVoTVRDUStQcDR6Wjg0d2MrWk1LbGFzZU50cmtwaVl5Tk5QUDgxNzc3MUhseTVkV0xGaUJlUEdqYnZwOXdGdnBtUEhqblR2M3AxNTgrYng0b3N2TW43OGVHT2Q4N3JadWdHMGF0V0tuMzc2aWZEd2NEdzhQSUJyVHdDKytlYWJMRml3Z09iTm03Tnc0VUxhdG0xN1N6bkxsaTFMWEZ3Y2MrYk1LYkRZZUROOSt2UmgxNjVkeE1iR2N1Yk1tU0xkVDE0SkNRbGtaR1FRRmhiR2tDRkQ4aFZvYi9iM0lTSWlJaUlpSWlJaUlpSWlkeGQ5TTY4QUVSRVJSRVJFRkhnK0lDQ0F1WFBuRm5oKzJMQmhkc2VMRmkyeU8yN1pzaVV0VzdZczhQcU9IVHZTc1dQSGZPMnVycTc1aW9aNTUvTHg4V0hzMkxFRmp1MW83dmJ0MnhmNjVGNkpFaVZJU0Vnd25rN01xMXExYW16WnNxWEE2d0VHRFJxVXI4MXNOaE1mSDA5OGZMekRhMjUxM2J5OHZCeStvclJWcTFhMGF0V3F3R3Z5WnZmejg4dlhGaGNYbCsvN2RqZTYyWjQvL3ZqanJGaXh3cTZ0c1B0eHRGNzE2dFhMVjZTNzhlL0UwZCtIaUlpSWlJaUlpSWlJaUlqY3ZmUmtub2lJaUlpSWlJaUlpSWlJaUVneHBXS2VpSWlJaUlpSWlJaUlpSWlJU0RHbFlwNklpSWlJaUlpSWlJaUlpSWhJTWFWaW5vaUlpSWlJaUlpSWlJaUlpRWd4cFdLZWlJaUlpSWlJaUlpSWlJaUlTREdsWXA2SWlJaUlpSWlJaUlpSWlJaElNYVZpbm9pSWlJaUlpSWlJaUlpSWlFZ3hwV0tlT0ZWdWJxNnpJNGlJaUlpSWlJaUlpSWlJaUJSYkt1YkpIZFdyVnkvR2pSdG4xeFlkSGMyMGFkTUFXTDE2TlVGQlFYejMzWGUwYU5HQzBhTkhBN0Jueng2NmR1MUtjSEF3N2R1M1ovWHExWDk2ZGhFUkVSRVJFUkVSRVJFUmtlTEcxZGtCNVA2VG01dkxva1dMK09DRER5aFJvZ1NuVDUrbVQ1OCt4TVRFOE1ZYmI3Qmp4dzZHRGgxS3pabzFxVisvdnJQamlvaUlpSWlJaUlpSWlJaUlPSTJLZWZLbnMxcXQ5T3paazBhTkdnSHcvdnZ2RXhBUVFIeDhQQUIxNjlabDFhcFZmUFBOTnlybWlZaUlpSWlJaUlpSWlJaklmVTNGUEhHS0JnMGFHTDlUVTFQWnNXTUhvYUdoUmx0T1RnNWVYbDdPaUNZaUlpSWlJaUlpSWlJaUlsSnNxSmduZDVUWmJDWTNOOWV1eldhejJSMjd1Ym5oNnZwL2Yzb1dpNFdJaUFqaTR1THMrcFVzV2ZLUEN5b2lJaUlpSWlJaUlpSWlJbklYVURGUDdxZ0tGU3FRbVpscEhPZms1SER5NU1sQ3IvSHo4eU0xTlJWZlg5OC9PcDZJaUlpSWlJaUlpSWlJaU1oZHhlenNBSEp2Q1F3TVpNT0dEYVNtcG5MMTZsVW1UWnJFMWF0WEM3MG1PanFhQXdjTzhOWmJiN0Z2M3o2MmJkdkd5SkVqT1g3OCtKK1VXa1JFUkVSRVJFUkVSRVJFcEhqU2szbHlSejM3N0xPa3BxYlNwMDhmWEYxZGVlbWxsL0R6OHl2MG12cjE2NU9VbE1TVUtWUDQ4c3N2cVZpeElzMmJOOGZiMi90UFNpMGlJaUlpSWlJaUlpSWlJbEk4cVpnbmQ1U3JxeXREaHc1bDZOQ2hSbHVYTGwyTTN5MWJ0cVJseTViNXJpdW9YVVJFUkVSRVJFUkVSRVJFNUg2bTEyeUtpSWlJaUlpSWlJaUlpSWlJRkZNcTVvbUlpSWlJaUlpSWlJaUlpSWdVVXlybWlZaUlpSWlJaUlpSWlJaUlpQlJUK21hZWlOaXpXakZuWnpzN2hkeG56RmxadUYzSWNuWU11UjlaYzdIWndHcTE4djM2L3pvN2pjRm1zems3Z29pSWlJaUlpSWlJRkJQM2JERXZOOWRXdzJ5R0NaT25NV0h5TkdmSEVibHJsRGh6anJMYmR6czdodHhuWERNejhmZzEwOWt4NUQ1a3NsZ0F1SEwxS2lQZkh1dmtOQTdZVE01T0lDSWlJaUlpSWlJaVRuYlBGdlBNSmxNNWsvNy9MNUVpczlrQWs0MVNaODlSWWRkZVo4ZXhjekhyLzU3WThuQjN4ODNOellscDhyTllMRnpPenNiRjdFS3BVaVdkSFNlZksxZXVjalhuS2dCbFBEMmRuQ2EveTVjdlk3WG1ZakpCZHBYS3pvNGo5eG5yRGYvTTdyMTB5WWxKN0ptOEsrSisrZ3k1ZWtKUFJFUkVSRVJFUk9TK2Q4OFc4Mnh3d0FTVkJyd2N6NENYZXprN2praXhGOS92VlZhdVRxR09ueDloelI5M2RodzdVMmZPTVg3L05lQmhtanpVeUlscDh0dC84QkFwYTlmaDVWV09EdTNhT2p0T1BoczIvc0N1UFh2QkJ1MmZiNHU3ZXdsblI3THo1ZGZMU1UvL0ZZQ3pJWTg1T1kxSThlQnlNWXZLcTcvRHBIOHpTVVJFUkVSRVJFVGt2bmZQRnZOTUpuS2NuVUhrYmxLMlRCbE1KaE5OSG1ySTROY0dPRHVPbmVtejVocS9XNFkxcDBlWHprNU1rOThYUzc1aTdmZnI4YWxTcWRpdEhjQ290OGV5WjI4cU51RFZ2cjBvVzdhTXN5UFoyYkZ6dDFITXk2N2w2K1EwSXNXRDY5bHp6bzRnSWlJaUlpSWlJaUxGaE5uWkFVUkVSRVJFUkVSRVJFUkVSRVRFTVJYelJFUkVSRVJFUkVSRVJFUkVSSW9wRmZQdUk1MDdkK2JERHo5MGRneVdMVnZHVTA4OXhUUFBQT1BzS0VYeTdydnY4c29ycnpnN3hpMVpzV0lGUVVGQnpvNGhJaUlpSWlJaUlpSWlJaUsvMHozN3piejduZFZxSlQwOW5lclZxeHR0VFpzMnBYYnQyazVNQmIvODhndWpSbzFpd0lBQk5HclV5S2xaaXFwQmd3WlVxRkRCcVJrYzdhZUlpSWlJaUlpSWlJaUlpTno3Vk15N1I3MysrdXU0dWJreFlzUUlvNjEvLy81T1RIVE5uajE3Y0hWMUpTWW14dGxSaWl3cUtzclpFUnp1cDRpSWlJaUlpSWlJaUlpSTNQdjBtczNmeVdhekZjdjVjbkp5L3VBa3QrZnk1Y3U0dTdzN08wYVIvTmw3VzVqaXVwOGlJaUlpSWlJaUlpSWlJdkxIVWpIdkJxdFhyeVlvS0lpdFc3Y1NIUjFOY0hBd0w3endBdHUyYlRQNkpDVWwwYmR2WDZaTW1VSklTQWpMbHk4SDRPdXZ2Nlp0MjdhRWhvWVNHeHZMd1lNSGpXczZkT2pBOU9uVFNVcEtJaXdzakdiTm12SE9PKzlnc1ZnQXVIVHBFbVBHaktGMTY5YUVob2JTbzBjUERoOCtiSGY5MUtsVEdUQmdBSTg5OWhpLy92b3JSNDhlSlRFeGtaWXRXOUs4ZVhPR0RoMUtWbFlXQU0yYk4yZk5talVzVzdhTXdNQkE0enQ1N2RxMVk4NmNPY2E0cWFtcDlPclZpOURRVUpvMWE4YkFnUVBKeU1qSWQ2L3o1ODhuTWpLU0o1OThrbmZmZmJmUUl0ZlpzMmQ1NDQwM0NBc0xJeWdvaU83ZHU3Tno1MDRBaGc4ZnpvZ1JJemgvL2p5QmdZRU1HVExFNFJpblQ1OW00TUNCaElhRzBycDFhNlpPbllyVmFpVTdPNXVvcUNqR2poMXI5SjAzYng1UlVWRmN2bnk1U1B0WGxMM0t1OVp2dmZVV2ZmdjJCZURjdVhNRUJnYXlkT2xTdW5YclJuQndNTEd4c1p3NmRZcVpNMmZTc21WTFdyUm93Yi8vL1crN09mZnMyVVBYcmwwSkRnNm1mZnYyckY2OXVzanJYTkIrZnZMSko3UnYzNTZRa0JEYXRXdkhkOTk5VitDK2lJaUlpSWlJaUlpSWlJakkzVW5GdkR3c0Znc3paODVrM0xoeHJGNjltb2NmZnBqRXhFUXVYYnBrOURsNDhDQ25UcDFpMXF4Wi9QV3ZmMlhEaGcwa0pTVVJIeC9QdkhuejhQZjNwMSsvZm1Sblp4dlhKQ2NuVTc5K2ZiNzU1aHNtVDU3TXFsV3JtRDkvUGdDblRwMGlNek9UMTE5L25UbHo1bUEybXhrOWVyUmRycVZMbHhJY0hNenMyYk1wVjY0YzI3ZHZwMWF0V3J6MzNudTgrKzY3Yk42ODJTanlKQ2NuRXh3Y1RGaFlHRXVXTE9INTU1L1BkNS9Iang4bkxpNE9MeTh2SmsyYVJGSlNFc2VQSHljaEljR3VXTGQ5KzNZdVhickUwcVZMU1VwSzRwTlBQbUh0MnJVRnJsM3YzcjA1Y09BQW8wZVBadHEwYVZTclZvMlhYMzZaek14TUJnd1lRUC8rL1NsVHBneExsaXdoTVRFeDN4ZzJtNDNYWG5zTnE5WEtyRm16R0Rac0dJc1hMMmJCZ2dWNGVIand5aXV2OE1VWFgvRHJyNzl5NGNJRjVzeVpRMkppSWlWTGxpelMvaFZsci9LdXRTTUxGaXhnekpneExGNjhtUFQwZExwMzcwNTZlanJMbGkxaitQRGh6Sm8xaTEyN2RnSFhpcE45K3ZRaEpDU0Vqejc2aUppWUdJWU9IY3FCQXdlS3RNNEY3ZWVHRFJ2bzFhc1hIMzc0SVVGQlFieisrdXRjdkhqUllWNFJFUkVSRVJFUkVSRVJFYms3cVppWGg4MW00OVZYWDZWR2pScVVMbDJhaElRRXJseTVRa3BLaXRFbk96dWJ3WU1IMDZCQkEzeDhmSmd5WlFvOWUvWWtLaW9LZjM5L0VoTVR1WERoQWx1M2JqV3VlZVNSUjNqKytlZHhkM2VuY2VQR1JFZEhzM2p4WWdCcTFhckZtREZqQ0FvS29uNzkrblR1M0puZHUzZVRtNXRyWEYrM2JsMmlvNk5wM0xneEhoNGVQUHZzcy9UcjE0OG1UWnJ3eUNPUEVCRVJZVHdCVjcxNmRVcVdMRW5wMHFYeDlmV2xUSmt5K2U3ejQ0OC9wbkxseXZ6clgvOGlJQ0NBNE9CZ3hvd1pRMnBxS3BzMmJUTDZsU3RYanJpNE9EdzhQR2phdENsTm1qUmh5NVl0RHRmdXUrKys0L0RodzR3ZlA1N1EwRkFlZnZoaFJvNGNTZm55NWZuc3M4K29VS0VDNWN1WHgydzI0K3ZyUzhXS0ZmT05zWDc5ZW80ZVBjcmJiNy9OZ3c4K1NFaElDQjA3ZGpTZWdJeUlpS0J4NDhiTW5EbVQyYk5uMDdoeFk4TER3NHU4ZjBYWnE3eHI3VWluVHAyb1hMa3lQajQrUFBYVVUyUmtaUERLSzYvZzRlRkJzMmJOcUZhdG1sSE0rL0RERHdrSUNDQStQcDY2ZGV2U3JsMDdBZ01EK2VhYmI0cTB6Z1h0NThTSkUyblpzaVgrL3Y3MDZ0V0xTNWN1Y2VqUUlZZDVSVVJFUkVSRVJFUkVSRVRrN3VUcTdBREZqWXVMQzNYcjFqV09QVHc4cUZxMUtzZVBIemZhL1AzOWplKytXU3dXRGg0OFNGcGFHbE9uVGpYNlhMbHloWk1uVHhySER6endnTjA4dFd2WDV1VEprMWl0Vmx4Y1hGaXpaZzFyMTY3bDhPSEQvUHp6ejFnc0ZyS3pzeWxWcWhRQURSczJ0THYrNnRXckxGNjhtQjkvL0pHalI0OXk3Tmd4dTl3M3MzZnZYcG8yYllyWi9ILzEzQm8xYXVEdDdjMVBQLzFFMDZaTkFhaFpzeVltazhub1U2bFNKYzZkTzFmZ21INStmdmo0K0JodExpNHVOR25TeE82MW9ZVkpUVTNsd29VTGhJV0ZHVzFXcTVXeVpjc2F4d01IRHFSYnQyNjR1cnJ5OGNjZjIxMWYyUDRWZGEveXJyVWpOV3JVTUg1WHFGQUJiMjl2UEQwOWpiYnk1Y3NiNjVTYW1zcU9IVHNJRFEwMXp1Zms1T0RsNVdVYzM4bzZYN2QzNzE3Kzg1Ly9jT0RBQVk0ZVBRcGd2R3BWUkVSRVJFUkVSRVJFUkVUdURTcm01V0V5bWV3S1hBQVhMMTQwaW1xQThVcEh1UFlrbU5WcUpTRWhnWkNRRUx2cnlwY3ZiL3gyTkthN3V6c3VMaTdNbkRtVGp6NzZpRzdkdXZITU04K1FtWm5KUC8vNVQ3ditOODRKTUdEQUFESXpNNG1KaWFGTGx5NnNXclVxMzdmaEN1UHE2b3FMaTB1K2RwUEpSRTVPam5HY3Q0L1piQzd3bTNtdXJxNzU3dFBSbUlYSnljbWhSbzBhVEp3NE1kKzgxNVVzV1JLejJZelZhc1hOelMzZlhBWHRYMUgzS3U5YU81SjNqaHNMY2RlUHI2K1R4V0loSWlLQ3VMZzR1ejQzem5NcjZ3eXdaY3NXZXZmdVRjZU9IZW5TcFF1K3ZyNzg3VzkvdTJsdUVSRVJFUkVSRVJFUkVSRzV1NmlZbDhmMXA3ZnExYXNIUUZwYUdoa1pHY1p4WG01dWJsU3ZYcDFqeDQ3aDYrdGI0TGlwcWFsMnh4czNialRHWExWcUZaMDZkYUpidDI0QWZQWFZWNFZtUEgvK1BKczNiMmJhdEdrODhzZ2pBQ3hhdE1pdWo5bHN0bnROWjE3Ky92NXMzcndabTgxbUZLSk9uRGhCUmtaR2taNU1LMmpNRHovOGtJeU1EQ3BWcWdSY2U2cHU1ODZkUkVWRkZXbU0yclZyazU2ZVRxbFNwUnkraGhQZ3JiZmU0cGxubnVIWFgzOWw3Tml4akJzM3pqaFgyUDRWZGEvdU5EOC9QMUpUVTMvWG5IbjM4OXR2dnpXK0J3allQVmtvSWlJaUlpSWlJaUlpSWlMM0RuMHpMdytUeWNTb1VhUDQ4Y2NmMmJ4NU04T0dEZVBCQng4MFhqdnBTS2RPblZpNGNDSEp5Y21rcGFXeGJ0MDZoZzRkYXRkbjQ4YU56Sm8xaTMzNzlqRno1a3krL2ZaYm8zaFhvVUlGOXUzYmg4Vmk0Y1NKRTh5ZlA3L1FqS1ZLbGNMRHc0UGR1M2NEc0huelp0YXNXV1BYcDNMbHl1emN1WlBVMUZSKytlV1hmR04wNmRLRm8wZVBNbno0Y0hidDJzWG16WnNaTkdnUUFRRUJSb0h3Vm9XSGgxT3paazBTRWhMNDRZY2YyTDE3TnlOR2pDQXJLNHYyN2RzWGVRd3ZMeThHRGh6SXRtM2JTRTFOWmZiczJheFlzUUs0VnVqY3UzY3Y4Zkh4OU8vZm4rKy8vNTROR3pZWTE5OXMvNHF5VjNkYWRIUTBCdzRjNEsyMzNtTGZ2bjFzMjdhTmtTTkgycjI2OVdieTdtZkZpaFU1Y2VJRVo4K2U1YmZmZnVPRER6NzRBKzlBUkVSRVJFUkVSRVJFUkVTY1JjVzhQRnhkWGVuV3JSdkRodytuZi8vK1ZLNWNtWGZmZlRmZmF4UnYxTEZqUjdwMzc4NjhlZk40OGNVWEdUOStQSTBiTjdickV4TVR3NzU5KytqZXZUdUxGaTFpMEtCQk5HL2VISUNFaEFReU1qSUlDd3RqeUpBaE55MTh1Ym01OGVhYmI3Smd3UUthTjIvT3dvVUxhZHUyclYyZjZPaG9TcFlzU2ZmdTNmbnh4eC96alZHOWVuVW1UNTdNMGFOSDZkbXpKNE1HRGVLQkJ4N2cvZmZmTCtwUzVlUHE2c29ISDN5QWo0OFBpWW1KeE1mSGMrYk1HV2JPbkZuZ1UzWjVlWGg0TUhIaVJNeG1NNzE3OTZadjM3N3MzcjJiaGcwYmN2YnNXZDUvLzMzKy92ZS80K1hsaForZkg4ODk5eHhqeG96aHlwVXJSb2JDOXE4b2UzV24xYTlmbjZTa0pMWnUzVXJYcmwwWk5td1k3dTd1ZUh0N0YzbU12UHY1d2dzdjhPQ0REOUttVFJ0aVltSm8xYXJWSDNnSElpSWlJaUlpSWlJaUlpTGlMSHJOcGdQaDRlR0VoNGM3UERkbzBLQjhiV2F6bWZqNGVPTGo0d3NjczFTcFVvd2RPOWJodVhyMTZ2SFJSeC9adFhYczJOSDR2V0RCZ256WHRHclZxdEFDVHZYcTFmbjAwMC90MnZLK2lqTWdJSUM1YytjV09JYWplMzM3N2JjTDdBL2c0K05UNEgwQ3RHblRoalp0MmhRNlJyMTY5Wmd4WTRiRGMzbWZRSFQwVkYxaCszZXp2WEswMXNPR0RUTitlM2w1c1dYTEZydnpNVEV4eE1URTJMWE5temZQN3JobHk1YTBiTm5TNFp4RldXZEgrL25lZSsvWkhkK1lLekl5a3NqSVNJZnppWWlJaUlpSWlJaUlpSWpJM1VOUDVvbUlpSWlJaUlpSWlJaUlpSWdVVXlybWlZaUlpSWlJaUlpSWlJaUlpQlJUS3VhSmlJaUlpSWlJaUlpSWlJaUlGRlA2WnQ0TkN2dXUyZS9oNkR0c2N1ZjlVZnNuSWlJaUlpSWlJaUlpSWlMaUxIb3lUMjVMU2tvS1R6LzlORmxaV2M2T0lpSWlJaUlpSWlJaUlpSWljczlTTVU5dVM5V3FWUWtLQ3NMRHc4UFpVZjRRcDA2ZElqczcyOWt4UkVSRVJFUkVSRVJFUkVUa1BxZGludHlXQng5OGtPSERoK1BxZXUrOXFmWElrU004L2ZUVG5EbHp4dGxSUkVSRVJFUkVSRVJFUkVUa1BxZGludndoYkRhYnN5UGNOb3ZGNHV3SUlpSWlJaUlpSWlJaUlpSWlnSXA1OTd5dnYvNmF0bTNiRWhvYVNteHNMQWNQSGpUT2RlalFnYWxUcHpKaXhBaWFOV3RHVkZRVS8vblBmd0RZdG0wYmdZR0JwS1dsR2YydFZpc3RXclJnNGNLRnJGaXhncUNnSU9OY1VsSVNmZnYyWmNxVUtZU0VoTEI4K1hJQVZxNWN5UXN2dkVEVHBrMkppSWhnL1BqeGRzV3l3akxjT083VXFWTnAwYUlGNGVIaGZQcnBweHc1Y29RZVBYb1FHaHJLU3krOXhKRWpSNHhyTEJZTEV5Wk1NUG9QR3phTWMrZk9BWER1M0RrQ0F3Tlp2bnc1OGZIeGhJYUdFaDBkemI1OSt3QklUazdtaFJkZUFPRFpaNThsTkRUMGp1MkZpSWlJaUlpSWlJaUlpSWpJclZJeDd4NjJZY01Ha3BLU2lJK1BaOTY4ZWZqNys5T3ZYeis3YjhGOS92bm5oSWVIczNyMWFwNS8vbmxHamh6SjZkT24rY3RmL2tLVktsVklTVWt4K203WnNvV3NyQ3hhdFdybGNMNkRCdzl5NnRRcFpzMmF4Vi8vK2xkV3JsekpzR0hEQ0E4UFovYnMyYnp5eWl0ODlkVlhUSm8weWU2NmdqTGNPSytYbHhmTGx5L254UmRmWk96WXNRd2FOSWpFeEVSV3JGaEJ5WklsR1RkdW5ORi84dVRKckZ1M2puZmVlWWRKa3lhUm5wN082TkdqN2VhY04yOGVBd2NPWk9YS2xWU3BVb1VSSTBZQTBLWk5Hejc0NEFNQXBrK2Z6bWVmZlhhYnF5OGlJaUlpSWlJaUlpSWlJdkw3cVpoM0Q1c3laUW85ZS9Za0tpb0tmMzkvRWhNVHVYRGhBbHUzYmpYNmhJYUc4c1FUVDFDaVJBbTZkdTJLMVdwbDkrN2RtRXdtSWlJaTdJcDVxMWV2NW9rbm5xQmN1WElPNTh2T3ptYnc0TUUwYU5BQUh4OGZac3lZd1hQUFBVZDhmRHlOR2pVaUtpcUtBUU1HOE1rbm45Z1ZGQXZLY0YybFNwV0lqbzZtUklrU2RPN2NHWUNRa0JBYU5teUlwNmNuYmRxMFlkZXVYY0MxSisrU2s1TVpOV29Vano3NktBMGJOcVJmdjM2a3BLVFl6ZG1wVXlmcTFxMUw2ZEtsaVltSjRjQ0JBMlJsWmVIcDZVbVZLbFVBcUZxMUtqVnExTGdET3lFaUlpSWlJaUlpSWlJaUluSjdYSjBkUVA0WUZvdUZnd2NQa3BhV3h0U3BVNDMySzFldWNQTGtTZVBZejgvUCtGMmlSQW5LbGkzTDJiTm5BWWlNakdUKy9QbWtwNmRUdVhKbFVsSlNHRHAwYUlGeit2djc0Kzd1RGx3cjdQMzAwMC8wN3QzYnJrOUFRQUFXaTRWang0NVJyMTY5bTJZQTdBcHE3dTd1ZUhwNjJsMVR2bng1c3JLeXNGcXRwS1dsWWJGWWlJMk56WmN2UFQwZEx5OHZBR3JWcW1XMFY2cFVDYmhXQ1BUMDlDencva1JFUkVSRVJFUkVSRVJFUlA1c0t1YmRvMncyRzFhcmxZU0VCRUpDUXV6T2xTOWYzdmh0TnRzL25HazJtN0haYkFBMGFOQ0FtalZya3BLU1FyMTY5Y2pKeWVIeHh4OHZjTTZTSlVzYXYxMWNYRENiemZuR041bE1BT1RrNUJRcGc2UHpONDV6NDIrYnpXWjhqMi82OU9tVUxWdlc3aG9mSHg5KysrMDNJMS9lOFcrY1UwUkVSRVJFUkVSRVJFUkVwRGhRTWU4ZTVlYm1SdlhxMVRsMjdCaSt2cjYzUFU1RVJBVGZmZmNkUjQ4ZUpTSWlBamMzdHlMUFg3Tm1UVFp0MnNTVFR6NXB0Ry9idGcwUER3L3ExS2x6MjVrS2MvMkp1MU9uVHRHb1VhUGJHdU42Y1M4M04vZU81UklSRVJFUkVSRVJFUkVSRWJrZCttYmVQYXhUcDA0c1hMaVE1T1JrMHRMU1dMZHVYYUd2eVhUa3FhZWVZdWZPbmZ6d3d3KzBidDM2bHE2Tmo0L25peSsrWU02Y09lemZ2NThWSzFZd1ljSUVYbnJwSlR3OFBHNXByS0x5OGZFaExDeU1NV1BHc0diTkdnNGRPc1JYWDMzRjVNbVRpenlHdDdjM0pwT0psU3RYc21mUG5qOGtwNGlJaUlpSWlJaUlpSWlJU0ZIb3lieDdXTWVPSFRsLy9qeno1czFqNHNTSlZLdFdqZmJ0MjkvU0dMVnIxNlpXclZwY3VuU0poeDkrK0phdWpZaUlJQ3NyaXc4Ly9KQ3BVNmZpN2UzTml5KytTTmV1WFc5cG5GdjErdXV2TTNic1dONTg4MDBBNnRTcFE2OWV2WXA4ZmRteVpZbUxpMlBPbkRrc1hicVVwVXVYL2xGUlJVUkVSRVJFUkVSRVJFUkVDcVZpM2ozTWJEWVRIeDlQZkh5OHcvTUxGaXpJMTdacTFhcDhiWjkrK21tK3RzaklTQ0lqSTQzalFZTUdPWnlqWGJ0MnRHdlhyc0NNTjh2Z2FOeTFhOWZhSFllRWhMQmx5eGJqdUZ5NWNvd2VQZHJoZkY1ZVhuWjlBZno4L1BLMXhjWEZFUmNYVjJCdUVSRVJFUkVSRVJFUkVSR1JQNE5lNk1qaGdRQUFJQUJKUkVGVXN5a2lJaUlpSWlJaUlpSWlJaUpTVEttWUp5SWlJaUlpSWlJaUlpSWlJbEpNcVpnbklpSWlJaUlpSWlJaUlpSWlVa3pwbTNraUlsSnNsTjUzd05rUlJKek9aclhpZmlxRFhKc05rODNFeXRVcHpvNWsyTFZuTHpiYnRkL0ZLZGVOcnVlN2NDR3JXR1lzenV0MzdQZ0pJeDhVejR3NU9UblliTEI1eXpZdVhMam83RGo1R090bmcrKytYMCtqQmcvaTdWMFJrOG5rMUZ3aUlpSWlJaUp5ZDd0bmkzazJXMjR0VENZbVRKN0doTW5UbkIxSDVLNWdzOW40NmNqUHpvNGg5eUdielliSlpNSjc5WGZPamlMaWREWnJMaWFiRFJPQXljWUhVNHJQZjQvSnlzb0MwN1ZxUlhIS1plZC8rVEpQWnhiUGpNVjQvYkt6cnhqNW9IaG12SEwxV3NaRlgzNUY2VktsbkIwbnZ4dldiOExrYVhTT2JrOUV5M0RLbGluanhGQWlJaUlpSWlKeXQ3dG5pM2ttVEZkTjZOK0FGYmtWSnBPSkVtNXV6bzRoOTZrNnRmMm9VYjJhczJQa3MySGpEMWdzRmdDYVB4SHE1RFNPblRsN2xsMjc5d0lRK05lLzRGbTZ0Sk1UWGJObmJ5cVpwODhZeDhWdC9kSitPc3p4RTc4QTRPcnFTbWh3VXljbnV1WlVSaWFwKy9aaksrR0dwVXdadHA0NWMvT0wva3hWS2dNVXYxelgvUy9mRllwcHhydGsvYUNZWnF6a0RjRCs3R3pJem5aeUdBZit0MzZ1V2IreGZmY2VBZy84aGREZ0lCWHpSRVJFUkVSRTVIZTVaNHQ1bUV3bmdRY0d2QnpQZ0pkN09UdU5TTEgzajZGdjhNV1NyNHBsTVVYdWZUWWdzbVU0ZjN2dVdXZEh5YWROaDVocnhUd2J2REhrSDg2TzQ5QVBtN2NZeGJ5NDdsM3hyMXZieVltdWVXUGt2OGc4dmVuYUJwdUszL3I5ZS9vc2poLy9CVXpnN2w2aTJPUkxXYnVlMGZ2MlkvRXN6WVhHRGNtcFVON1prVVRrRm5udTNVK3B3ejlqdFZySnpjMTFkaHdSRVJFUkVSRzV5OTI3eFR3UkVibHJtRTBtS2xhc1FKM2FmczZPa28rTGl3c21rd2tiRk10OEFFZVBIVGUreDFTamVyVmlrN04wNmRMRzJwbE14Vy85eXBVckJ5WVRKdE8xZlM0dStmYW03Z2NnMTkyZEt6NVZ1RnExaXBNVGljaXQ4amh4RWx6TXpvNGhJaUlpSWlJaTl3ajlMMHdSRVJFUkVSRVJFUkVSRVJHUllrckZ2THRNWm1ZbWdZR0I3TnExNjdiSGVQZmRkM25sbFZmdVlLcWk2ZENoQTNQbXpQbEQ1NWcyYlJyUjBkRi82QndBSzFhc0lDZ282QStmUjBSRVJFUkVSRVJFUkVSRTdtOTZ6V1loamh3NXdxeFpzOWkwYVJQbnpwMmpiTm15Tkd2V2pOZGZmOTNaMFc3SnNXUEg4UFgxTlk0Yk5HaEFoUW9WL3ZSNVJVUkVSRVJFUkVSRVJFUkU1TmFvbUZlQWpSczNrcGlZU0owNmRZaU5qYVZTcFVxY09uV0tIVHQyT0R2YUxWbTBhQkd6WnMzaTY2Ky9OdHFpb3FLY01xK0lpSWlJaUlpSWlJaUlpSWpjR2hYekhEaDM3aHlEQnc4bVBEeWNFU05HWURiLzM5dElPM2JzNk1Sa3R5NG5KK2UrbWxkRVJFUkVSRVJFUkVSRVJPUmVvbS9tT2JCbzBTSUFoZ3daWWxmSXl5czFOWlZldlhvUkdocEtzMmJOR0Rod0lCa1pHY2I1cEtRayt2YnR5OVNwVTJuUm9nWGg0ZUY4K3VtbkhEbHloQjQ5ZWhBYUdzcExMNzNFa1NOSGpHczZkT2pBOU9uVFNVcEtJaXdzakdiTm12SE9PKzlnc1ZnS3pQSDExMS9UdG0xYlFrTkRpWTJONWVEQmd3QWtKQ1F3WnN3WTB0UFRDUXdNWk1DQUFRQzg5ZFpiOU8zYkY3aFd1QXdNREdUNTh1WEV4OGNUR2hwS2RIUTArL2J0czV2anM4OCtvM1hyMWdRSEI1T1ltTWk3Nzc1YjRMZnBDcG9Yd0dxMU1tN2NPSm8xYThiVFR6L040c1dMN2E3ZHMyY1BYYnQySlRnNG1QYnQyN042OWVvQzd4dmc4ODgvTjNJbEpDU1FsWlZsZDk1aXNUQmh3Z1JqL1ljTkc4YTVjK2ZJenM3bWlTZWU0UFBQUDdmci85cHJyekZreUJBQVRwOCt6Y0NCQXdrTkRhVjE2OVpNblRvVnE5VmFZSmFWSzFmeXdnc3YwTFJwVXlJaUloZy9mcnpkdnQxc2IxZXZYazFRVUJCcjFxd3g5blBFaUJHY1AzK2VmLzd6bnp6KytPTTg4OHd6cEtTay9LNDFFeEVSRVJFUkVSRVJFUkdSdTRlS2VRNXMzYnFWUng5OWxGS2xTaFhZNS9qeDQ4VEZ4ZUhsNWNXa1NaTklTa3JpK1BIakpDUWtZTFBaakg1YnRtekJ5OHVMNWN1WDgrS0xMekoyN0ZnR0RScEVZbUlpSzFhc29HVEprb3diTjg1dTdPVGtaT3JYcjg4MzMzekQ1TW1UV2JWcUZmUG56M2VZWThPR0RTUWxKUkVmSDgrOGVmUHc5L2VuWDc5K1pHZG5NM1RvVU9MaTRxaFVxUkpMbGl3cDlGdC84K2JOWStEQWdheGN1WklxVmFvd1lzUUk0OXpxMWFzWk4yNGM3ZHUzWitiTW1Uend3QU1zWExpd3dMRUttM2ZCZ2dXVUxWdVdLVk9tOE5oamovSE9PKzl3NnRRcDRGcnhyRStmUG9TRWhQRFJSeDhSRXhQRDBLRkRPWERnZ01ONVZxOWV6ZGl4WS9uYjMvN0dqQmt6cUYrL1Bnc1dMTERyTTNueVpOYXRXOGM3Nzd6RHBFbVRTRTlQWi9UbzBYaDRlTkM4ZVhQV3JGbGo5TDE4K1RJYk4yNGtLaW9LbTgzR2E2KzlodFZxWmRhc1dRd2JOb3pGaXhmbkcvKzZsU3RYTW16WU1NTER3NWs5ZXphdnZQSUtYMzMxRlpNbVRiTHJkN085emNuSjRmdnZ2K2ZUVHo5bHdvUUpMRnUyakppWUdCNTc3REhXckZsRFJFUUVJMGFNSURzNys3YldURVJFUkVSRVJFUkVSRVJFN2k0cTVqbHc1c3daS2xXcVZHaWZqei8rbU1xVksvT3ZmLzJMZ0lBQWdvT0RHVE5tREttcHFXemF0TW5vVjZsU0phS2pveWxSb2dTZE8zY0dJQ1FraElZTkcrTHA2VW1iTm0zWXRXdVgzZGlQUFBJSXp6Ly9QTzd1N2pSdTNKam82T2g4VDdCZE4yWEtGSHIyN0VsVVZCVCsvdjRrSmlaeTRjSUZ0bTdkaXJlM04xNWVYcmk0dU9EcjY0dTN0M2VCOTlPcFV5ZnExcTFMNmRLbGlZbUo0Y0NCQThaVGJuUG16T0c1NTU2amUvZnVOR3JVaUo0OWV4SWFHbHJnV0lYTjI2QkJBK0xpNG1qVXFCSC8rTWMvc0ZnczdOMjdGNEFQUC95UWdJQUE0dVBqcVZ1M0x1M2F0U013TUpCdnZ2bkc0VHl6WjgrbVRaczI5T2pSZzRjZWVvaGV2WG9SSEJ4c25EOTM3aHpKeWNtTUdqV0tSeDk5bElZTkc5S3ZYejlTVWxMSXpzNG1NaktTclZ1M2N1SENCUURXclZ0SHlaSWxDUTRPWnYzNjlSdzllcFMzMzM2YkJ4OThrSkNRRURwMjdNank1Y3NkWnBreFl3YlBQZmNjOGZIeE5HclVpS2lvS0FZTUdNQW5uM3hpRk42Z2FIdmJxMWN2U3BZc3lTT1BQRUtqUm8yb1dMRWliZHEwb1VTSkVuVHMySkdMRnkveTg4OC8zOWFhaVlpSWlJaUlpSWlJaUlqSTNVWGZ6SFBBdzhPRGl4Y3ZGdHBuNzk2OU5HM2ExTzQxbkRWcTFNRGIyNXVmZnZxSnBrMmJHbTNYdWJ1NzQrbnBpWitmbjlGV3ZueDVzckt5c0ZxdHVMaTRBUERBQXcvWXpWVzdkbTFPbmp5Wjd4V1BGb3VGZ3djUGtwYVd4dFNwVTQzMksxZXVjUExreVZ1NjUxcTFhaG0vcnhjeXo1MDdSNmxTcFVoTFM2Tjc5KzUyL2YzOS9UbCsvUGd0elFIUXNHRkQ0N2VucHlkZVhsNmNPM2NPdVBiYTBoMDdkdGdWQ25OeWN2RHk4c28zVG01dXJzTmNEUm8wTU80OUxTME5pOFZDYkd4c3Z1dlQwOU1KRGc2bWRPblNyRnUzanRhdFc3TnExU3FlZXVvcFhGMWRTVTFONWNLRkM0U0ZoUm5YV0sxV3lwWXRtMitzN094c2Z2cnBKM3IzN20zWEhoQVFnTVZpNGRpeFk5U3JWdys0K2Q2NnVycmk0K05qbks5UW9RS2xTNWMyanErdnhmbno1Mjk1elVSRVJFUkVSRVJFUkVSRTVPNmpZcDREOWVyVlkrM2F0VmdzRmx4ZEhTK1JxNnVyVVh5N2tjbGtJaWNueHpoMjlNMDlrOG1VNy9lTnIrYk1lODNGaXhkeGQzZlBONS9OWnNOcXRaS1FrRUJJU0lqZHVmTGx5eGQwZXc3ZE9QYjErVzAyRzFldlhpVW5Kd2QzZDNlNy9sZXZYcjJsOGE5emMzT3pPemFiemNhOVd5d1dJaUlpaUl1THMrdFRzbVRKZk9OY3ZYb1ZpOFdTNzl5TkJjL3IzNktiUG4xNnZpS2NqNDhQcnE2dXRHalJncFNVRkZxMGFNRi8vL3RmWnN5WUFWd3JpTldvVVlPSkV5Zm15NXVYaTRzTFpyTTUzN25yZTF2WTMwUGV2YjN4YjhQUk5Ybi9YbTVselVSRVJFUkVSRVJFUkVSRTVPNmpZcDREYmR1MlplSENoVXlmUHAwK2ZmbzQ3T1B2NzgvbXpadXgyV3hHZ2VYRWlSTmtaR1RZUFgxMk8xSlRVKzJPTjI3Y2FEelpkU00zTnplcVY2L09zV1BIOFBYMWRUaVd5V1FpTnpmM3RyTjRlSGpnN2UzTjl1M2JlZUtKSjR6MnZLOEd2UlB6K3ZuNWtacWFXdUM5T01wMTRNQUJIbi84Y2FOOS8vNzl4dS9yVHh1ZU9uV0tSbzBhT1J3bk1qS1NWMTU1aFRWcjF1RGo0MlBzWGUzYXRVbFBUNmRVcVZKVXJGaXgwQ3h1Ym03VXJGbVRUWnMyOGVTVFR4cnQyN1p0dzhQRGd6cDE2aGh0UmQzYm9ycVZOUk1SRVJFUkVSRVJFUkVSa2J1UHZwbm5RTU9HRFltTmpXWFdyRmtrSkNUd3pUZmY4UDMzMzVPY25FeENRZ0lBWGJwMDRlalJvd3dmUHB4ZHUzYXhlZk5tQmcwYVJFQkFBSTg4OHNqdm1uL2p4bzNNbWpXTGZmdjJNWFBtVEw3OTlsdTZkZXZtc0crblRwMVl1SEFoeWNuSnBLV2xzVzdkT29ZT0hXcWNyMUtsQ3BtWm1XemN1SkcwdExUYnl2TzN2LzJONU9Sa0ZpMWFSR3BxS3UrOTl4NkhEeDh1OUpyYm1UYzZPcG9EQnc3dzFsdHZzVy9mUHJadDI4YklrU01MZkoxbisvYnQrZmpqajltNWN5Y1dpNFVsUzVhd2VmTm00N3lQanc5aFlXR01HVE9HTld2V2NPalFJYjc2NmlzbVQ1NXM5QWtNRE1UVDA1UDU4K2ZUdW5Wcm96MDhQQnd2THk4R0Roekl0bTNiU0UxTlpmYnMyYXhZc2NKaGx2ajRlTDc0NGd2bXpKbkQvdjM3V2JGaUJSTW1UT0NsbDE3Q3c4UEQ2SGNyZS90SHJKbUlpSWlJaUlpSWlJaUlpTnhkOUdSZUFYcjM3azNkdW5YNTVKTlBHRFZxRkNhVGlhcFZxeElWRlFWQTllclZtVHg1TWhNbVRLQm56NTZVS2xXS3NMQXdYbjMxMWQ4OWQweE1qRkhzS1YrK1BJTUdEYUo1OCtZTyszYnMySkh6NTg4emI5NDhKazZjU0xWcTFXamZ2cjF4UGpRMGxNY2ZmNXlFaEFTZWV1b3BoZzhmZnN0NXVuZnZ6cGt6WnhnL2ZqeG1zNW5ubm51T3RtM2I4di8rMy84cjhKcmJtYmQrL2Zva0pTVXhaY29VdnZ6eVN5cFdyRWp6NXMzeDl2WjIyTDlidDI1a1ptYlN0MjlmekdZekxWcTBvR1BIam16Y3VOSG84L3JycnpOMjdGamVmUE5OQU9yVXFVT3ZYcjJNODJhem1WYXRXdkhKSjUvdzNudnZHZTBlSGg1TW5EaVJNV1BHMEx0M2IwcVhMczNERHo5TXExYXRIR2FKaUlnZ0t5dUxEei84a0tsVHArTHQ3YzJMTDc1STE2NWQ3ZnJkeXQ0V3hhMnVtWWlJaUlpSWlJaUlpSWlJM0YxVXpDdEVSRVFFRVJFUkJaNFBDQWhnN3R5NUJaNGZOR2hRdnJhMWE5ZmFIWWVFaExCbHl4YTd0bEtsU2pGMjdGaUhZM3A3ZTl2MU41dk54TWZIRXg4Zjc3Qy9xNnNyNzcvL3ZsM2JzR0hEak45ZVhsNzU1dmZ6ODdOcmMzTnpZL0Rnd1F3ZVBOaG9HekZpQkdYS2xIRTRaMEh6TGxpd0lGKy9WYXRXMlIyM2JObVNsaTFiRmpqdWpkemMzQmd5WkFoRGhneXhheDh3WUlEeHUxeTVjb3dlUGJyUWNSSVRFMGxNVE16WFhxOWVQZU1iZW5sRlJrWVNHUmxwMTlhdVhUdmF0V3RYNkZ5RjdhMmplNyt4d0FqZzd1NmViNzl1WmMxRVJFUkVSRVJFUkVSRVJPVHVvdGRzeWkyN2V2VXEvLzN2ZjNub29ZZWNIVVZFUkVSRVJFUkVSRVJFUk9TZXBpZno1S1ptejU2TnlXVGlzY2NlNDdmZmZtUHUzTGxjdm56WjduV2VJaUlpSWlJaUlpSWlJaUlpY3VlcG1DYzNWYWRPSGFaTW1jS01HVE53Y1hIaDRZY2Zac2FNR2ZqNCtEZzdtb2lJaUlpSWlJaUlpSWlJeUQxTnhieGl4dEYzNVp6dHlTZWY1TWtubjNSMmpMdGVjZHhiRVJFUkVSRVJFUkVSRVJFcDN2VE52THZRc21YTGVPcXBwM2ptbVdmKzFIazdkT2pBbkRsemZ2YzR2Lzc2SzYxYXRXTGJ0bTEzSU5VMUsxYXNJQ2dvNkk2Tkp5SWlJaUlpSWlJaUlpSWlVaHpveWJ3LzBXKy8vVVoyZGpZVksxYTg3VEYrK2VVWFJvMGF4WUFCQTJqVXFORWRUUGZuS1YyNk5FRkJRWGg3ZXpzN1NyRnk2dFFweXBZdGk0ZUhoN09qaUlpSWlJaUlpSWlJaUloSU1hRW44LzVFN2RxMVk4T0dEYjlyakQxNzl1RHE2a3BNVEF3UFAvendIVXIyNS9MMDlHVFVxRkg0K3ZvNk8wcXhjZVRJRVo1Kyttbk9uRG5qN0NnaUlpSWlJaUlpSWlJaUlsS01xSmozSjhySnlmbmRZMXkrZkJsM2QvYzdrRWFLRTR2RjR1d0lJaUlpSWlJaUlpSWlJaUpTREttWWQ0ZDA2TkNCcVZPbk1tTEVDSm8xYTBaVVZCVC8rYzkvQU5pL2Z6K0JnWUdjUDMrZUVTTkdFQmdZeU42OWV4Mk9jL2JzV2Q1NDR3M0N3c0lJQ2dxaWUvZnU3Tnk1RTREaHc0Y3pZc1FJenA4L1QyQmdJRU9HREhFNHh1blRweGs0Y0NDaG9hRzBidDJhcVZPbllyVmFBYmgwNlJKanhveWhkZXZXaElhRzBxTkhEdzRmUG14Y2E3UFptRDkvUG0zYnRxVnAwNmEwYmR1V1E0Y09HZWV0Vml2anhvMmpXYk5tUFAzMDB5eGV2TGpBTmNuT3p1YnR0OSttWmN1V2hJU0VrSkNRQUVCbVppYUJnWUhzMnJVTGdLU2tKUHIyN2N2OCtmT0pqSXpreVNlZjVOMTMzOFZtc3hsam5UeDVrbjc5K2hFY0hFenIxcTFadFdvVmdZR0JwS1NrT0p6YllyRXdZY0lFV3JSb1FYaDRPTU9HRGVQY3VYTUZadDI0Y1NNOWV2VGdpU2VlSURJeWt1blRwOXVkMzd4NU01MDZkU0lvS0lqT25UdnorZWVmRXhnWXlNV0xGNDArWDMvOU5XM2J0aVUwTkpUWTJGZ09IanhvbkN2czd5TTVPWmtYWG5nQmdHZWZmWmJRME5BQ2M0cUlpSWlJaUlpSWlJaUl5UDFGeGJ3NzZQUFBQeWM4UEp6VnExZnovUFBQTTNMa1NFNmZQazJkT25WWXNtUUpaY3FVb1gvLy9peFpzZ1IvZi85ODExc3NGbnIzN3MyQkF3Y1lQWG8wMDZaTm8xcTFhcno4OHN0a1ptWXlZTUFBK3ZmdlQ1a3laVml5WkFtSmlZbjV4ckRaYkx6MjJtdFlyVlptelpyRnNHSERXTHg0TVFzV0xBQ3VmWmN0TXpPVDExOS9uVGx6NW1BMm14azllclJ4L2VUSms1azJiUnFkT25WaTd0eTV4TWJHMmhYVkZpeFlRTm15WlpreVpRcVBQZllZNzd6ekRxZE9uWEs0SHRPbVRlT0hIMzdnL2ZmZlovYnMyUVFIQnhlNGR0dTNiK2ZTcFVzc1hicVVwS1FrUHZua0U5YXVYUXRBYm00dXI3NzZLbWZQbm1YOCtQRzg4Y1liekpzM3I5QzltRHg1TXV2V3JlT2RkOTVoMHFSSnBLZW4yOTFuWHV2WHIrZXBwNTVpMXF4WnZQenl5MHliTm8xTm16WUJrSjZlVHYvKy9hbFhyeDdUcDArbmMrZk96Snc1MCs3NkRSczJrSlNVUkh4OFBQUG16Y1BmMzU5Ky9mcVJuWjF0OUNubzc2Tk5telo4OE1FSEFFeWZQcDNQUHZ1czBIc1RFUkVSRVJFUkVSRVJFWkg3aDZ1ekE5eExRa05EZWVLSkp3RG8yclVyMDZkUFovZnUzVFJ2M2h4ZlgxL01aalBseTVjdjhGdHgzMzMzSFljUEgyYnAwcVg0K1BnQThOQkREL0g4ODgvejJXZWY4ZkxMTDFPK2ZIbk1abk9CWTZ4ZnY1NmpSNDh5ZmZwMFNwUW9BVURIamgxWnZudzUwZEhSMUtwVml6Rmp4aGo5TzNmdXpPREJnOG5OemVYaXhZdk1ueitmUVlNRzBhNWRPd0FhTkdoZ04zNkRCZzJJaTRzRDRCLy8rQWZMbGkxajc5NjlWSzVjT1YrV28wZVBVcU5HRFJvM2JnekFndzgrV09EYWxTdFhqcmk0T0V3bUUwMmJOcVZKa3laczJiS0ZKNTk4a3ZYcjErZGJsd29WS2hBZEhlMXdySFBuenBHY25NemN1WE9OL1AzNjllUHZmLzg3MmRuWmVIaDQ1THNtTVRFUms4a0VRUDM2OVVsT1RtYm56cDA4OXRoakpDY25VNjFhTlVhTUdJSEpaS0pKa3lhY1AzK2VjZVBHR2RkUG1US0ZuajE3RWhVVlpZejM1WmRmc25YclZrSkNRb0RDL3o2cVZLa0NRTldxVmFsV3JWcUI2eVFpSWlJaUlpSWlJaUlpSXZjWEZmUHVJRDgvUCtOM2lSSWxLRnUyTEdmUG5pM3k5WHYzN3NYUHo4OG9XQUc0dUxqUXBFa1R1MWRoRmlZMU5aVUxGeTRRRmhabXRGbXRWc3FXTFF1QXlXUml6Wm8xckYyN2xzT0hEL1B6eno5anNWakl6czRtTlRVVmk4VmlkMjFlRFJzMk5INTdlbnJpNWVWVjRPc3JPM1Rvd0t1dnZrcTNidDNvMXEwYnpaczNOd3BtZWRXc1dkUHVYS1ZLbFl4eER4NDhTTTJhTmUzV3hkR1RqZGVscGFWaHNWaUlqWTNOZHk0OVBkMXVuNjdMeU1oZzBhSkY3TjY5bTJQSGp2SExMNy9RdEdsVFkvN0hIbnZNTHQrTjgxc3NGZzRlUEVoYVdocFRwMDQxMnE5Y3VjTEpreWVONDkvNzl5RWlJaUlpSWlJaUlpSWlJdmNmRmZQdUlMUFpuTy80eGxkVTNveXJxMnUrTWVCYUFTNG5KNmRJWStUazVGQ2pSZzBtVHB6b01Odk1tVFA1NktPUDZOYXRHODg4OHd5Wm1abjg4NS8vQkRDeXVybTVGVGgrM25PRjNXTlFVQkJMbGl4aC92ejVEQjA2bEVjZmZaVHg0OGM3N092aTRsTGd1RmxaV2JpN3U5dWR2M3IxYW9FWkxSWUxjTzJWbGRlTG1OZmRXQkM4N3Z6NTg4VEV4TkNvVVNPZWZmWlovUHo4ZVB2dHQ0M3p2LzMybS9HVTQzVTM3b2ZOWnNOcXRaS1FrR0E4aFhkZCtmTGw3ZTZwb0hzVUVSRVJFUkVSRVJFUkVSRnhSTVc4UDVISlpDSTNON2ZBOC83Ky9uejQ0WWRrWkdSUXFWSWw0TnBUZFR0MzdqUmUzM2d6dFd2WEpqMDluVktsU2xHeFlzVjg1MWV0V2tXblRwM28xcTBiQUY5OTlaVnhyazZkT2dCczJyU0o4UER3SXQ5WFlhcFVxVUppWWlMaDRlSDA3Tm1UUTRjTzJSVzRpc0xYMTVmUFAvK2M4K2ZQVTY1Y09RQjI3ZHBWWVA5YXRXb0IxNzRQMktoUm81dU92MlhMRmk1ZXZNaTRjZU9NWXVYcDA2ZU44elZxMUdESGpoMTIxOXc0djV1Ykc5V3JWK2ZZc1dNRnZ2NzBacTRYK2dyNyt4QVJFUkVSRVJFUkVSRVJrZnRQL3NmQTVBOVRwVW9WMXE5Zno0RURCemgvL255KzgrSGg0ZFNzV1pPRWhBUisrT0VIZHUvZXpZZ1JJOGpLeXFKOSsvWkZtaU04UEJ3dkx5OEdEaHpJdG0zYlNFMU5aZmJzMmF4WXNRSzQ5cTI1ZmZ2MlliRllPSEhpQlBQbno3ZkwxNlpORy83MXIzL3g5ZGRmYytEQUFSWXZYc3pCZ3dkdjYzNm5UNS9PZi8vN1g0NGNPY0wyN2R0eGQzYzN2ZzEzS3lJaUluQnpjMlB3NE1IczJyV0xkZXZXTVduU3BBTDcrL2o0RUJZV3hwZ3hZMWl6WmcySERoM2lxNisrWXZMa3lRNzdWNmhRQVl2RndyNTkrN0JhcmN5ZE81ZFRwMDRaNTl1M2I4K3VYYnQ0OTkxM1NVMU41WXN2dm1EWnNtVjJZM1RxMUltRkN4ZVNuSnhNV2xvYTY5YXRZK2pRb1VXK1IyOXZiMHdtRXl0WHJtVFBuajFGdms1RVJFUkVSRVJFUkVSRVJPNXRLdWI5aWZyMDZjT3VYYnVJalkzbHpKa3orYzY3dXJyeXdRY2Y0T1BqUTJKaUl2SHg4Wnc1YzRhWk0yYzZmTXJPRVE4UER5Wk9uSWpaYktaMzc5NzA3ZHVYM2J0M0c5KzZTMGhJSUNNamc3Q3dNSVlNR1pLdlNEaG8wQ0FpSWlKNDc3MzM2TmF0RzB1WExxVlVxVkszZGIrNXVibTg4Y1lieE1URWtKS1N3dnZ2djUvdnRaZEY0ZW5weVh2dnZjZVpNMmVJalkxbDJyUnB2UGJhYTBEKzEzTmU5L3JycnhNWUdNaWJiNzVKang0OStPS0xMd2dNREhUWTl5OS8rUXZkdW5Xalg3OStQUDMwMDF5K2ZKa21UWm9ZNS8vNjE3OHllUEJnVnE1Y3lkLy8vbmMyYk5qQXl5Ky9EUHpmRTNVZE8zYWtlL2Z1ekpzM2p4ZGZmSkh4NDhmVHVISGpJdDlqMmJKbGlZdUxZODZjT2JkVUJCUVJFUkVSRVJFUkVSRVJrWHViWHJONWh5eFlzQ0JmMjZwVnEreU9IMy84Y2VNSnVZTDQrUGd3ZHV6WUFzKzNhZE9HTm0zYUZEcEd2WHIxbURGalJvSG5QdnJvSTd1MmpoMDdHcjg5UER3WU9IQWdBd2NPekhkdFVlN3hScjE2OWFKWHIxNzUycjI5dmRteVpZdHhQR2pRb0h4OWJ2eG1IVndycUgzMjJXZkdjWHA2T2dCbHlwUUJJREl5a3NqSVNPTjh1WExsR0QxNmRJSFo4dXJYcngvOSt2VXI4SHlIRGgzbzBLR0RjYnhzMlRKY1hWMHBXYklrY0syb0Z4OGZUM3g4dk1Qcmk3SjJjWEZ4eE1YRkZUbXppSWlJaUlpSWlJaUlpSWpjKy9Sa250eVZVbEpTY0hOem8xNjllazZaLzd2dnZxTkJnd2JHazNraUlpSWlJaUlpSWlJaUlpSi9CRDJaSjhYZXBVdVhTRXhNSkRvNm1zcVZLN045KzNZbVRacEVodzRkOFBUMC9NUG4zN2h4SXlrcEtVUkdSbEtpUkFsV3JGaEJTa29LNDhhTis4UG5GaEVSRVJFUkVSRVJFUkdSKzV1S2VWTHNsU2hSQWs5UFQwYU9ITW5GaXhlcFVxVUszYnAxbzBlUEhuL0svRldyVnVYdzRjTzgrdXFyWEwxNmxicDE2NUtVbEVSWVdOaWZNcitJaUlpSWlJaUlpSWlJaU55Lzd0bGlYcTdOVnRvTXpKZzluNDgvKzhMWmNlU09NSUY3V2RMUFhXYkcvTStaTWYvelAzbCtkeWpoenNGanB4ZzZNb21oSTVQKzVQbi9XQmN2WHNSbWd3dFpXYzZPSWlJaUlpSWlJaUlpSWlJaS8zUFBGdlBNSm1xWlRDWXVYYjdFcGN1WG5CMUg1SzVnTXNIaHcwZWNIVU5FUkFDWDN5NVIrbUFhN3IrZWNuYVV1NGJOYXNYMXQwdVlzN014Mlp5ZFJ1NW43cWN5TUYyNXl1SERQL050eWxvcWxDL3Y3RWoveDJiREJ2eDArR2VXL1dlRnM5TUFzSFAzSG13Mkc5aGd6OTU5eFNZWGNDMFhGS3RNTjdxZUQ0cmYyZ0ZzMzdFTG04M0dsU3RYc05sc21Fd21aMGNTRVJFUkVia3IzYlBGUE9Bd1VMblo0eUUwZXp6RTJWbEVpcjB2djE3T3psMTdxTzlmMTlsUlJFVHVhMjV1Ym1BQzE5OHU0Wm02SDF4Y25CM3BybUd6V2pCZnRXTEt0VG83aXR6dmJEWk1OaHM3ZHUvbTUyUEhjQ2xPL3h6L3I1YXliZWN1anAwNDRkd3MvL1BicGYvOXk1Y20rSDc5ZjlteGE3ZHpBemt3ZnZKVVowZTRxZUs0ZGhlenNnQVQ1ODlmNUdUNnIxU3I2dVBzU0NJaUlpSWlkNlY3dUpobnVnd1E4SEJqZW5UcDdPd3dJc1ZlNnI3OTdOeTFoNUlsU3pvN2lvaklmYTF1M2RwZ0E2eFdYQzVkSnJKbHVMTWpHVEl5VDdOMSt3NkFZcFhydWxNWm1XemJzUk9icXl2V1VpWEpMZUhtN0VoeW56c0ZuUHF0bUwzQzNMc0NBQmxBeG9YenpzMXlvLy9sK2dVYnZ4VERYS25GS2RPTi9wY1BpdUhhQWVZclYzRnhOWFBseWhYT25qMm5ZcDZJaUlpSXlHMjZoNHQ1SWlJaUluZWZXcjQxZ0d2MVBCTW0rdmVKZDI2Z0cyemVzcFd0MjNjQ0ZLdGMxMjM4WVRQYmR1ekVVcTRNRng5cXlKVXFsWjBkU1VUay83TjM1L0U1bmZuL3g5L25UaUlKc1RhMU5JS3EzYWdTc2hhSmtsaGF4Y1RlS3FhMjJscVRpakt0U1Z2VGFpbTEvS3EyS0syV29qRk1XMHVGVm1zc0VSVVZPeE03c2FTRVNITGY5KzhQemYxMU53bXh4SDNqOVh3ODhuamM1enJYdWE3M09TZGkrVGpuZXFoNXBCeFI4ZVE5c3BvdE12UFVOQUFBQUhEYktPWUJBQUE0RVRjM054bUdrZk1tUE5XcFhkT2hlYTUzNnZScDVTeDM1RXk1Y2h3OWRsd3lKSXVibXpJZkthT3JQaFVjSFFrQUhtb3VGeS9LNHVvbW1hODZPZ29BQUFCd1h6TTVPZ0FBQUFBQUFBQUFBQUNBdkZITWV3aWNPblZLTFZ1MlZHSmlvcU9qYU1XS0ZXclZxcFdlZmZiWlhQdnVWazQvUHovRng4ZExrdUxqNDlXNmRXdGR1blR6dFVvbVRKaWdWMTk5OVlaOSt2YnRxL0hqeDk5UnZod3JWNjVVWUdEZ1hSa0xBQUFBQUFBQUFBQThtSGpOWmo1ZWYvMTFTZEtISDM1WTRHUFMwOU9Wa1pHaFJ4NTVwTEJpRllqWmJOYkpreWZsNCtNalNTcFdySmdDQXdQbDdlM3QwRnpIangvWE8rKzhvMkhEaHFsdTNicTU5aGRHemdvVktpZ3dNRkFlSGg0MzdWdTdkbTJWS1ZQbXB2MEFBQUFBQUFBQUFBRHVGWXA1ZDFISGpoMDFhTkFndFd2WHpxRTUzbnp6VGJtNXVTa21Ka2FTNU9YbHBYZmVlY2VobVNUcHQ5OStrNnVycTdwMzc1N24vc0xJV2F0V0xZMFpNNlpBZmR1MGFYTlg1d1lBQUFBQUFBQ2U0aFlKQUFBZ0FFbEVRVlFBQUxoVHZHYnpMc3JLeWlyVThhMVdxMVBrdUYxWHJseVJ1N3U3bzJNQUFBQUFBQUFBQUFEY055am1GVkNuVHAwMGZmcDB4Y1RFcUduVHBtclRwbzIrL2ZaYlNkS2VQWHZrNStlbnRMUTB4Y1RFeU0vUFQ3dDI3WkowN1dtMGwxNTZTVUZCUVlxTWpOU2FOV3ZzeGwyNGNLSGF0bTJyb0tBZ1JVVkZhY0tFQ2VyYXRXdXVlWWNOR3laL2YzK2RPblZLR3pkdVZKOCtmZFNrU1JORlJFUm94b3dadHY3Tm1qWFQyclZydFdMRkN2bjUrV25ldkhsS1RVMlZuNStma3BLU2JQMVdyVnFsTGwyNktDQWdRT0hoNFpvMGFaS3lzN01MZEw3NVNVNU8xb0FCQXhRU0VxS21UWnRxeElnUk9uUG1qQ1JwekpneGlvbUpVVnBhbXZ6OC9QVEdHMi9rT3Y3UE9jZU5HNmZCZ3dkci92ejVpb2lJVUdob3FDWk1tR0JYMUR4eDRvU0dEaDJxNE9CZ3RXblRScXRXcmJJYjgvcDE2UVlNR0tBUkkwYlk3Vit3WUlFaUlpSmtOcHMxZHV4WURSNDgyTFl2TXpOVDc3Ly92a0pEUTlXc1dUTk5uanpaN3RoWnMyYlozU3RKR2o5K3ZQcjI3V3ZidnRHOXVwbVVsQlJGUlVXcFJZc1dhdGFzbVVhTkdtVzM5dCtKRXljMFpNZ1FCUVVGcVczYnRscTllclhkZW9FQUFBQUFBQUFBQU9EK1J6SHZGaXhhdEVqTm16ZlhtalZyMUtGREI3Mzk5dHM2ZS9hc3FsYXRxcmk0T0JVdlhseERodzVWWEZ5Y3FsV3Jwck5ueitxVlYxNVJjSEN3UHYvOGMzWHYzbDJqUm8zUzNyMTdKVWxyMXF6UitQSGpGUmtacVZtelpxbG16WnBhdkhoeHJubVhMVnVtb0tBZ3paa3pSeVZMbHRTR0RSdlVxbFVyelo0OVc0TUdEZEtubjM2cXpaczNTN3BXbkFvS0NsSllXSmppNHVMVW9VT0hYT090V3JWS28wZVBWdlBtelRWbnpoeTkrdXFyV3I1OHVhWk9uVnFnODgzTDBhTkgxYTlmUDVVcVZVcFRwMDdWdUhIamRQVG9VUTBmUGx4V3ExWERoZzNUMEtGRFZieDRjY1hGeFNrcUtxcEExM3o3OXUyNmZQbXlsaTFicG5Ianh1bkxMNy9VK3ZYckpVa1dpMFd2dmZhYXpwNDlxNDgrK2todnZmV1dZbU5qOHgwcklpSkNQLy84czY1ZXZXcHIrK0dISDlTNmRXdTV1TGprNmo5eDRrU3RXclZLMGRIUm1qcDFxbEpTVXJSang0NEM1YzV4bzN0VmtIT3ZYTG15UHZyb0kwMllNRUZidG16UnZIbno3TTc5L1Buem1qUnBrdDU2NnkxOTl0bG50NVFOQUFBQUFBQUFBQUE0UDliTXV3VWhJU0ZxMHFTSkpPbWxsMTdTakJrenRIUG5UalZyMWt5K3ZyNHltVXdxWGJxMGZIMTlKVW56NXMxVGd3WU4xTDkvZjBuU0UwODhvZFdyVit2Nzc3OVhqUm8xRkJzYnEvYnQyNnQzNzk2U3BMcDE2MnJQbmowNmV2U28zYnhQUFBHRTNSTmdVVkZSTWd4RGtsU2pSZzB0V0xCQU8zYnNrTCsvdjN4OGZPVHA2YW1pUll2YWNseGZ2SktrbVRObnFuMzc5clpjZGV2V1ZYWjJ0c2FPSGFzQkF3Ykl3OFBqcHVmN1oxOTg4WVhLbGkycmYvM3JYektacnRXSWZYMTkxYjU5ZTIzZXZGa0JBUUVxWGJxMFRDYVRMVmRCbEN4WlV2MzY5Wk5oR0FvSUNOQ1RUejZwaElRRWhZYUc2cWVmZnRMQmd3ZTFiTmt5VmFoUVFaSlVxbFFwOWVqUkk4K3hubm5tR2IzLy92dmF0R21UbWpadHF0VFVWUDM2NjY4YU9YSmtycjRYTGx6UTBxVkxOV2JNR0xWdTNWcVNOSGJzV0QzNzdMTUZ6aTdkK0Y3ZHpIUFBQV2M3VnBMQ3c4TnR4Y1FOR3pibzBLRkRXclpzbWNxWEx5OUpLbE9tVEs0bkJRRUFBQUFBQUFBQXdQMk5ZdDR0cUZLbGl1MXprU0pGVktKRUNaMC9mejdmL3NuSnlmcjExMThWRWhKaWE4dkt5bEtwVXFWa3NWaDA0TUFCV3lFdlI3VnExWElWOCtyVXFXTzNmZWJNR1MxZHVsUTdkKzdVa1NOSGRQejRjUVVFQkJUb0hESXlNblR3NEVFTkhEalFycjFCZ3diS3pzN1drU05IVkwxNjlWcyszMTI3ZGlrZ0lNQld5Sk9raWhVcnl0dmJXd2NQSGl4d3ZqK3JWS21TWFVIcjBVY2YxWVVMRnlSSisvYnRVNlZLbFd5RlBFbXFXYk9tWGYvcmxTaFJRa0ZCUVlxUGoxZlRwazMxd3c4LzZJa25uckNkNy9VT0hUcWs3T3hzQlFVRjJkcmMzZDFWdFdyVlc4cC9KL2NxTXpOVDMzenpqYlp1M2FxVWxCUWRPWEpFVHp6eGhLVC9PL2VjUXA1MDdYc0hBQUFBQUFBQUFBQThXQ2ptM1lMckMxVTUyOWV2My9abjJkblpDZzhQVjc5Ky9lemFQVDA5bFptWnFheXNMTG03dTl2dHk4ek16RFdPcDZlbjdYTmFXcHE2ZCsrdXVuWHI2cm5ubmxPVktsWDAzbnZ2RmZnY1hGeGNaREtaY3AxTFRnRXNLeXZMN3Z5dWQ2UHpkWFYxemZOVmxZWmgySTE1cS80ODV2VVpMbCsrYkhkdEpNbHNOdC93bmtSRVJHajgrUEV5bTgxYXMyYU4yclp0bTJlL0sxZXVTRktlNCtlVkpZZkZZckY5dnRON05XellNS1dtcHFwNzkrN3EyYk9uVnE5ZXJjVEVSRW5TcFV1WEN2UzlBd0FBQUFBQUFBQUE3bStzbVhjWEdZWmhWOHlwVXFXSzl1L2ZMMTlmWDdzdmIyOXZlWGg0eU52Ylc5dTNiN2NiSXlrcDZZWnpKQ1FrNk9MRml4by9mcndpSWlKVXMyYk5YT3ZZbVV3bXV4elhjM056VTZWS2xYS3QyNWFZbUNnUEQ0OWJmdklzUjdWcTFiUmx5eGE3NHRheFk4ZDA1c3laWEU4VzNpMFZLMVpVU2txS01qSXliRzM3OXUyNzRUR2hvYUhLeU1oUWZIeThkdXpZWVh1RlpsNWpTN0t0YnloZEs1WWRPblRJdGwyNmRHbWxwcWJhSFplU2ttTDdYSkI3bForMHREUnQyYkpGSTBlT1ZNZU9IZlhrazAvcTRzV0x0djIrdnI0NmRPaVEwdExTYkcwMys5NEJBQUFBQUFBQUFBRDNINHA1ZDFHNWN1VzBZY01HN2QyN1YybHBhZXJhdGF2Mjd0MnJzV1BIYXZmdTNVcE1UTlRiYjc5dGU0M21YLy82VnkxWXNFQkxseTVWY25LeVB2cm9JN3RpVVY3S2xDbWo3T3hzN2Q2OVcyYXpXWFBuenRYcDA2ZnQrcFF0VzFZN2R1eFFjbkt5amg4L25tdU0vdjM3YThtU0pZcU5qZFdlUFh1MGN1VktmZnp4eDNyeHhSZHQ2K1hkcXA0OWV5b2xKVVZqeG94UlVsS1N0bXpab3Vqb2FEVm8wRUNOR2pXNnJURnZKanc4WElaaGFNS0VDYnB5NVlwT25qeXBpUk1uM3ZBWVQwOVBOV25TUkxObno1YWZuNThlZmZUUlBQdFZxbFJKalJzMzF2ang0M1g2OUdsZHZueFpIM3p3Z1YzaHNHSERoa3BMUzlQU3BVdVZuWjJ0Tld2V2FOdTJiYmI5QmJsWCtTbGF0S2c4UER5MGMrZE9TZEtXTFZ1MGR1MWF1M04zYzNQVHlKRWpsWlNVcEo5KytrbFRwMDR0ME5nQUFBQUFBQUFBQU9EK1FUSHZMbnJsbFZlVWxKU2tsMTkrV2VmT25WT05HalUwYnR3NGJkdTJUUys5OUpKR2p4NHRkM2QzZVh0N1M1SjY5KzZ0NTU5L1hwTW1UZExBZ1FObE1wbjAvUFBQNS9tNnloeFBQZldVZXZYcXBTRkRocWgxNjlhNmN1V0tubnp5U2JzK1hidDJsYWVucDNyMzdxMnRXN2ZtR2lNOFBGelIwZEZhdG15WmV2YnNxY21USit1RkYxNVEvLzc5Yi92Y2ZYeDhORzNhTktXa3BLaHYzNzZLam81V3pabzFiMXBjdXhOZVhsNzY2S09QOU91dnY2cDU4K1lhT25Tby92YTN2OTMwdUlpSUNPM2R1MWR0MnJTNVliK1ltQmdWTDE1YzdkcTFVMlJrcEI1Ly9IRzdwd3dyVjY2c2tTTkhhdWJNbVFvTEM5T1BQLzVvOTlyT2d0eXIvTGk1dWVtZi8veW52djc2YXpWcjFreUxGeS9XODg4L24rdmN6NTA3cDVkZmZsbWZmdnFwL3Y3M3YwdksvV3BTQUFBQUFBQUFBQUJ3LzJMTnZIeDgrT0dIZHR0ZmYvMTFyajZyVjYrMjIzNzY2YWUxY3VWS3U3WVdMVnFvUllzV2VjNlI4MlRWeUpFamJXMDVCYVFielR0a3lCQU5HVElrMyt3K1BqNzY2cXV2N05vU0VoTHN0anQyN0tpT0hUdm1PMFpCenZmUEdqUm9vTGx6NSthN3YxMjdkbXJYcmwyKys3Mjl2ZTF5UmtkSDUrcno1elhuR2pac3FFV0xGdG0xWFQ5R1JFU0VJaUlpN1BhSGhZWGx1aDZTTkhyMGFMdnRjdVhLYWRxMGFYWnRQWHIwc051T2pJeFVaR1JrWHFjajZjYjNLcTlzMTJ2WnNxVmF0bXlaNy82R0RSdHE0Y0tGdHUyVEowOUtrdDMzRHdBQUFBQUFBQUFBdUwveFpKNFR5Y3pNMUMrLy9LSy8vT1V2am82QysxQjhmTHpjM054VXZYcDFSMGNCQUFBQUFBQUFBQUIzQ1UvbU9kQ2NPWE5rR0liOC9mMlZucDZ1dVhQbjZzcVZLemQ4MGd1UXBNdVhMeXNxS2twZHUzWlYyYkpsdFgzN2RrMmRPbFdkT25XU2w1ZVhvK01CQUFBQUFBQUFBSUM3aEdLZUExV3RXbFdmZlBLSlpzNmNLUmNYRjlXdlgxOHpaODVVK2ZMbEhSME5UcTVJa1NMeTh2TFMyMisvcllzWEw2cGN1WExxMWF1WCt2VHA0K2hvQUFBQUFBQUFBQURnTHFLWTUwQ2hvYUVLRFExMWRBemNoMXhkWGZYQkJ4ODRPZ1lBQUFBQUFBQUFBQ2hrckpubmhDWk1tS0JYWDMzVjBURndDNnhXcXo3ODhFTTFhOVpNWThhTWNYUWNBQUFBQUFBQUFBRHdnS0NZVjBqTVpyT09IVHQyVzhmV3JsMWI5ZXZYdjZWalRwOCtyWXlNak51YXJ6Q2xwNmZyN05telRqSHZpeSsrcUpVclZ4YktmTjk5OTUyV0xWdW05OTkvWHoxNjlDaVVPUUFBQUFBQUFBQUF3TU9IWWw0aGVmUE5OelZqeG96Yk9yWk5temJxM2J0M2dmc2ZQbnhZclZ1MzFybHo1MjVydnNMVXNXTkgvZnp6enc2Zk55TWpRd2NQSGxSSVNFaWh6TGRqeHc0MWJOaFFRVUZCcWxHalJxSE1BUUFBQUFBQUFBQUFIajRVOHdwSlZsYldQWnNyT3p2N25zMTFxKzdsZGJqUnZMLzk5cHZxMTY4dkx5K3ZRcG52eXBVcmNuZDN6M2UveFdJcGxIa0JBQUFBQUFBQUFNQ0RqV0plUHM2ZVBhc1JJMFlvSkNSRWJkdTIxZlRwMDJVMm15VkphOWFzVVdCZ29EWnUzS2pJeUVpRmhJUm8yTEJodW5EaGdpU3BXYk5tV3J0MnJWYXNXQ0UvUHovTm16ZFBrclJwMHlhOThNSUxDZ29LVXF0V3JiUnAwNlk4NXg0N2Rxd0dEeDVzMis3VXFaT21UNSt1bUpnWU5XM2FWRzNhdE5HMzMzNHJTVnF3WUlHNmRPa2lTWHJ1dWVmc25qeGJ0V3FWdW5UcG9vQ0FBSVdIaDJ2U3BFazNMUHgxNnRSSlU2ZE8xY2lSSXhVU0VxTDI3ZHRyNjlhdFdyOSt2VHAwNktDbm4zNWFyNy8rdXRMVDAyOTZuZmJzMlNNL1B6K2xwYVVwSmlaR2ZuNSsyclZybHk1ZnZxd1BQdmhBYmR1MlZVaElpUHIwNmFORGh3N1o1Vmk0Y0tIYXRtMnJvS0FnUlVWRmFjS0VDZXJhdGF0ZHpoa3pabWpjdUhFS0N3dFQwNlpOOWY3Nzd5czdPenZmZVV1WExxMUJnd2JkL01aZkp5TWpRKys5OTU1YXRHaWg0T0JnRFI4K1BNOStiZHUyMVlvVks3UjI3VnI1K2ZscDhlTEZ0dStSZGV2VzZabG5udEc3Nzc0clNmcnl5eThWR1JtcDRPQmdkZXpZVWV2V3JiT05NMjdjT0EwZVBGalRwMC9YTTg4OG8rYk5tK3Vycjc3UzRjT0gxYWRQSDRXRWhPakZGMS9VNGNPSDdlYi96My8rbytlZmYxNGhJU0Y2K2VXWHRXL2Z2bHM2VHdBQUFBQUFBQUFBNEx3bzV1WEJhclhxNzMvL3U4eG1zMmJQbnEzUm8wZnJtMisrMGRkZmYyM3JrNTJkclcrKytVYXpaczNTb2tXTHRILy9mczJlUFZ2U3RRSmJVRkNRd3NMQ0ZCY1hwdzRkT2lndExVMnZ2ZmFhbWpadHFpKy8vRkp2dlBHR2loWXRXdUJNaXhZdFV2UG16YlZtelJwMTZOQkJiNy85dHM2ZVBhdDI3ZHBwOHVUSmtxUVpNMlpvNGNLRmtxNFY4a2FQSHEzbXpadHJ6cHc1ZXZYVlY3VjgrWEpOblRyMWh2TXNYYnBVWGJwMDBabzFhMVNsU2hXOThjWWIrdXl6enpSNzltd3RXTEJBaVltSldyUm8wVTJ2VTlXcVZSVVhGNmZpeFl0cjZOQ2hpb3VMVTdWcTFYVDY5R21scHFicXpUZmZWR3hzckV3bWs2M1FKVjBybEk0ZlAxNlJrWkdhTld1V2F0YXNxY1dMRitmS3VXREJBdFdvVVVQZmYvKzlwazJicHRXclYydisvUG41emx1MWFsWFZyVnUzd05kYmtqNzk5Rk50MnJSSkV5ZE8xSnc1Y3hRVUZKUm52MW16Wmlrc0xFeEJRVUdLaTR0VHExYXRKRjE3R20vcDBxV2FQSG15dW5YckprbjYrZWVmTldEQUFNMmJOMCtCZ1lGNjg4MDNkZkhpUmR0WUNRa0pLbFdxbEw3NzdqdTk4TUlMK3ZERER4VWRIYTJvcUNpdFhMbFNucDZlR2o5K3ZLMy96ei8vckhIanhxbC8vLzc2N0xQUFZLMWFOUTBaTXNRcDEwOEVBQUFBQUFBQUFBQzNqbUplSGpaczJLQ1VsQlM5OTk1N3FsV3Jsb0tEZzlXNWMyZDk5OTEzdGo1V3ExVkRodzVWcVZLbDVPUGpvelp0MmlnaElVR1M1T1BqSTA5UFR4VXJWa3krdnI0cVhyeTRUcDA2cGF0WHJ5b29LRWhWcWxSUnMyYk5WSzlldlFKbkNna0pVWk1tVFZTa1NCRzk5TkpMTXB2TjJybHpwN3k4dkZTdVhEbEpVb1VLRlZTeFlrVkowc3laTTlXK2ZYdjE3OTlmZGV2V1ZaczJiVFJzMkRCOStlV1hOeXowTkd2V1RBMGFOSkNucDZlNmRPbWljK2ZPNlc5Lys1dktsQ21qU3BVcXFVbVRKa3BLU3JycGRYSnpjNU92cjY5TUpwTktseTR0WDE5ZkZTbFNSSlVyVjlZSEgzeWd3TUJBMWFoUlF6MTY5TkRPblR0dHI2R01qWTFWKy9idDFidDNiOVd0VzFkOSsvYk5jNTI3Um8wYXFVT0hEbkozZDFlOWV2WFV0V3RYZmZQTk4vbk9lenRTVWxKVXNXSkYxYXRYVDdWcTFWS25UcDN5N0ZlaFFnVVZLMVpNbnA2ZTh2WDF0YjNLMDJ3MnEyL2Z2cXBidDY2cVY2OHVTWm95WllwYXRHaWhhdFdxYWNDQUFicDgrYkwyNzk5dkcrdlJSeDlWMTY1ZFZhUklFZlhvMFVPU0ZCd2NyRHAxNnNqTHkwdnQycld6WFg5Sit1U1RUOVMzYjErMWFkTkcxYXBWVTFSVWxINy8vWGR0MjdidHRzNFpBQUFBQUFBQUFBQTRGMWRIQjNCR3ljbkordjMzM3hVV0ZtWnJNNXZOS2xHaWhHM2IxZFhWVmppVHJoVmh6cDgvbisrWTFhcFZVMEJBZ0FZT0hLaE9uVHFwZS9mdWV2VFJSd3VjcVVxVktyYlBSWW9VVVlrU0pmS2RMeU1qUXdjUEh0VEFnUVB0MmhzMGFLRHM3R3dkT1hMRVZsejZNMTlmWDl2bk1tWEtTSklxVjY1c2F5dFZxcFJTVWxJa0ZldzYvWmxoR0ZxN2RxM1dyMSt2UTRjTzZYLy8rNSt5czdPVmtaRWhEdzhQSFRod1FMMTc5N1k3cGxxMWFqcDY5S2hkVzgyYU5lMjJIMy84Y1owNGNVSm1zMWt1TGk3NXpuOHJPblhxcE5kZWUwMjlldlZTcjE2OTFLeFpNeG1HY1V0ajFLNWQyMjU3MTY1ZCt2YmJiN1YzNzE3YmRieDA2Wkp0Ly9YZlUrN3U3dkx5OHJLNzk2VkxsOWFsUzVka05wdGx0VnExYjk4K0hUaHdRTk9uVDdmMXVYcjFxazZjT0hGTE9RRUFBQUFBQUFBQWdIT2ltSmVIckt3c1ZheFlVVk9tVExGck41bis3MEhHUHhkMVRDYVRyRlpydm1PYVRDWk5telpOUC96d2crYk9uYXRGaXhacDBxUkphdHk0Y1lFeVhULzN6ZVp6Y1hHUnlXVEtkVXhPNXF5c3JIem55YXRZOWVmenpwbTNJTmZwejJiTm1xWFBQLzljdlhyMTByUFBQcXZVMUZUOTR4Ly9rQ1JsWm1ZcUt5dEw3dTd1ZHNka1ptYmVNSk1rWGJ4NFVlN3U3bmV0a0NkSmdZR0Jpb3VMMC96NTh6VnExQ2cxYnR4WWt5Wk5LbkJCejgzTlRhNnUvL2RMTENFaFFRTUhEbFRuenAzVnMyZFArZnI2NnE5Ly9hdmRNWGxkdSt2bnkvbHN0VnBsdFZwbE5wczFmUGh3QlFjSDJ4MVR1blRwQXA4bkFBQUFBQUFBQUFCd1hoVHo4dkQ0NDQvcjVNbVRLbHEwcUI1NTVKSGJHc05rTXRsZUhabkRNQXkxYU5GQ3paczMxeXV2dktLRkN4Y1d1SmgzczdrazJlWnpjM05UcFVxVnRIbnpab1dHaHRyNkpTWW15c1BEUTFXclZyM2pPYVdDWFNmRE1PeXV3K3JWcTlXdFd6ZjE2dFZMa3JSOCtYTGJQZzhQRDNsN2Uydjc5dTFxMHFTSnJmMzYxMHJtU0U1T3R0dmV1SEdqM2RPR2Y1NzNkcFVyVjA1UlVWRnEzcnk1K3ZidHEvMzc5K2Y3Vk9QTi9QRERENnBmdjc2aW9xSWs2WTZmbm5OemM1T1BqNCtPSERsaTkwUWxBQUFBQUFBQUFBQjRjTEJtWGg2YU4yK3VVcVZLYWNTSUVVcE1URlJ5Y3JMbXpKbWpsU3RYRm5pTXNtWExhc2VPSFVwT1R0Yng0OGVWbkp5c3p6NzdUSHYyN05HdVhidDA1c3daVmFwVTZhN2s5ZmIybG1FWVdyVnFsWDc3N1RkSlV2LysvYlZreVJMRnhzWnF6NTQ5V3JseXBUNysrR085K09LTDh2RHd1Q3Z6RnVRNmxTdFhUaHMyYk5EZXZYdVZscGFtTW1YS2FQZnUzY3JPenRheFk4YzBmLzU4dXpILyt0ZS9hc0dDQlZxNmRLbVNrNVAxMFVjZjZkQ2hRN25tM3JoeG8yYlBucTNkdTNkcjFxeFordUdISDJ3Rndyem12UjB6WnN6UUw3Lzhvc09IRDJ2Nzl1MXlkM2UzclU5NE94NTU1QkVkTzNaTTU4K2ZWM3A2dWlaUG5uemJZK1hvMXEyYkZpOWVyQVVMRnVqQWdRUDY2YWVmTkdyVXFEc2VGd0FBQUFBQUFBQUFPQWVLZVhudzhQRFFsQ2xUWkRLWk5IRGdRQTBlUEZnN2QrNVVuVHAxQ2p4RzE2NWQ1ZW5wcWQ2OWUydnIxcTBxVnF5WVZxMWFwVjY5ZXVtMTExNVQ0OGFOMWI5Ly83dVN0MFNKRXVyWHI1OWlZMk50aFp6dzhIQkZSMGRyMmJKbDZ0bXpweVpQbnF3WFhuamhyczBwRmV3NnZmTEtLMHBLU3RMTEw3K3NjK2ZPYWZqdzRUcHo1b3pDd3NMMHhodHZLREl5MG03TTNyMTc2L25ubjlla1NaTTBjT0JBbVV3bVBmLzg4N2xlbjltOWUzZnQzcjFidlh2MzF0S2xTeFVkSGExbXpacmxPKy90c0Znc2V1dXR0OVM5ZTNmRng4ZHI0c1NKTjF3UDhHYTZkT21pV3JWcXFWMjdkdXJldmJ0YXRteDUyMlBsNk55NXMzcjM3cTNQUHZ0TUw3endnaVpObXFSNjllcmQ4YmdBQUFBQUFBQUFBTUE1OEpyTmZGU3ZYbDB6Wjg3TWMxK0xGaTNVb2tVTHU3Ykl5RWk3d3BTUGo0KysrdW9ydXo1ZmZQRkZnZVllUFhxMDNmYlhYMytkcTgvcTFhdnR0dnYxNjZkKy9mclp0WFhzMkZFZE8zWXMwSng1elZPelprMGxKQ1RZdFEwZE90UnUrMGJYU1pLZWZ2cnBYRTgwZnY3NTUzYmJuVHQzdG4xMmMzUFR5SkVqTlhMa1NGdGJURXlNaWhjdmJuZE0wYUpGOWVHSEg5N1N2TGRxd0lBQkdqQmdRSUg2eHNURTJHM245VDNpNWVXbGp6NzZ5Szd0K3VzYkhSMmRhOXoxNjlmYmJRY0hCOXNkWXpLWjFMOS8vN3RhcEFVQUFBQUFBQUFBQU02REovUGcxREl6TS9YTEw3L29MMy81aTZPakFBQUFBQUFBQUFBQTNITThtUWVuTW1mT0hCbUdJWDkvZjZXbnAydnUzTG02Y3VWS3J0ZHhBZ0FBQUFBQUFBQUFQQXdvNXNHcFZLMWFWWjk4OG9sbXpwd3BGeGNYMWE5Zlh6Tm56bFQ1OHVVZEhRMEFBQUFBQUFBQUFPQ2VvNWdIcHhJYUdxclEwTkFiOXNsckRVRUFBQUFBQUFBQUFJQUhFV3Ztd1dtTkd6ZE9nd2NQZG5RTUFBQUFBQUFBQUFBQWg2R1lCd0FBQUFBQUFBQUFBRGdwaW5rQUFBQUFBQUFBQUFDQWs2S1lCNmRrdFZvZEhRRUFBQUFBQUFBQUFNRGhLT2JobGxrc0ZvV0dobXJKa2lXMnRpbFRwaWcwTkZRV2kwV1NkT1hLRmZuNyt5c3BLVW1TbEp5Y3JBRURCaWdrSkVSTm16YlZpQkVqZE9iTUdkdnhPZXZqZmZMSkp3b09EdFozMzMyWGE5NFJJMGFvVFpzMmRzY0JBQUFBQUFBQUFBQTh5Q2ptNFphWlRDYjUrL3NySVNIQjFyWnAweVpsWm1acXo1NDlrcVJmZi8xVlJZc1dWWjA2ZFhUMDZGSDE2OWRQcFVxVjB0U3BVelZ1M0RnZFBYcFV3NGNQdDNzQ2I5KytmVHA5K3JSbXo1NnRoZzBiMnMwNWMrWk0vZmUvLzlYSEgzK3NSeDk5OU42Y0tBQUFBQUFBQUFBQWdJTzVPam9BN2s5QlFVR2FQbjI2Sk9uMzMzL1g0Y09IMWJScFUyM2V2Rm0xYTlmV3RtM2I1Ty92THhjWEYzM3h4UmNxVzdhcy92V3ZmOGxrdWxZLzl2WDFWZnYyN2JWNTgyWUZCQVJJa2pJeU1qUnk1RWk1dTd2YnpiVisvWHJObWpWTGt5Wk5VdlhxMWUvdGlRSUFBQUFBQUFBQUFEZ1FUK2JodGdRRkJTazFOVlVwS1NuYXZIbXpubnJxS1FVRkJXbno1czJTcEczYnRpa29LRWlTdEd2WExnVUVCTmdLZVpKVXNXSkZlWHQ3NitEQmc3YTJhdFdxNVNya0hUdDJUUC80eHo4VUZSVmxHdzhBQUFBQUFBQUFBT0JoUVRFUHQ2VjgrZktxVXFXS0VoSVN0R25USmdVSEI4dmYzMS9idDI5WGVucTZmdnZ0TjF2eHpkWFZWUzR1THJuR01BeERXVmxadG0xUFQ4OWNmWW9WSzZZU0pVcG8yN1p0ZHEva0JBQUFBQUFBQUFBQWVCaFF6TU50Q3d3TTFMWnQyN1I1ODJZRkJ3ZXJRb1VLOHZiMjFsZGZmYVhISG50TTVjdVhsM1R0aWJzdFc3YllGZU9PSFR1bU0yZk9xRTZkT2plY28xU3BVcG80Y2FKKy9QRkgvYi8vOS84SzlYd0FBQUFBQUFBQUFBQ2NEY1U4M0xhYzEycWF6V1pWcVZKRmt1VHY3NjhsUzVZb01ERFExcTluejU1S1NVblJtREZqbEpTVXBDMWJ0aWc2T2xvTkdqUlFvMGFOYmpwUGpSbzE5TTkvL2xOejVzelJ2Ly85NzBJN0h3QUFBQUFBQUFBQUFHZERNUSszclZHalJrcExTMU53Y0xDdHJYSGp4anAxNnBSZE1jL0h4MGZUcGsxVFNrcUsrdmJ0cStqb2FOV3NXVk1USjA0czhGd3RXN1pVbno1OU5IYnNXRzNac3VXdW5nY0FBQUFBQUFBQUFJQ3pjblYwQU55L1BEdzg5Ti8vL3RldUxUdzhYT0hoNGJuNk5talFRSFBuenMxM3JPam82SnUyRFJvMFNJTUdEYnJOdEFBQUFBQUFBQUFBQVBjZm5zd0RBQUFBQUFBQUFBQUFuQlJQNWdFQUFPQ0I0dnI3UlpWSTNLRmkrdzQ0T2dxQSs1alZZcEdSbVNuWGpBeko2dWcwOXllWHkxZmtldkdpc2t3dVdydnVKKzNiZjlEUmtlenNPM0JRMWovdTdiLy84NzA4UFQwY0craFB6cVNteW1xVmZrMzZUVXZpbGpzNlRpNlptVm0yNjJlMXlpa3pidDIyM2RFUkFBQUE3Z3FLZVFBQUFIZ2dGQ25pSmxrbGx5c1o4anh5VkRKNENRV0EyMmUxV21WWXpES3NzaFVzY09zTVNabUdSVjh0L2tadXJzNzFUeEFYMHRKc242ZlBpcFZoR0E1TWs5dVoxRlJKMG84Ly9hSnRpYjg2T0UxdVY2OW0ybTFQbWpyZFFVbnlkL255WlVkSEFBQUF1Q3VjNjAvU2Q1SEZZaTVyTXBuMDhiUlA5ZkcwVHgwZEI3Z3ZXSzNTaVpPbkhCMERBSURiVXJOR2RWbXRraUdySGlsUlF1M2F0blowcEZ6bXpsOGdTZXIxWW5jSEo4bnQzTG56K3ZkL3ZyTnRPMlBHTHhZdVZsWm1wbHFGdDFENWNtVWRIU2VYblBzck9lZjFrNlRZK1F0a1NLcFR1NmI4Ry9rNU9vNGtLZVhJVWExZDk2T3NrZ0lhK2FsTzdacU9qaVJKT25mK3ZQNjkvRHRaWFYxazlpcW1iSzlpam81MFgvdWZKTW5pNEJSL1VyTDR0UzlKQjJTVjB6MkM2VjFHa25SU2t0TmRPMGw2ckp6ZDVuNG56T2hpTXVUbTZCQUFBQUIzd1FOYnpETVpMbzg1MlgrcUE1eWVZVWhIangxM2RBd0FBRzVMdWJLUEt1ZlBmMlZLbDFiZjNqMGRHeWdQT2NVZVo4eTJkOThCdTJLZU0yYjhldW0vbFpXWnFiYXR3dFh3cVNjZEhTY1hXekhQNnB6WFQ1Smk1eTJRRE9rdnRXczdUY1lmTi95aXRldCtsS3hTb0g4amRZbnM0T2hJa3FSOSt3L3EzOHUvazhYRFhaZHFWRk42cmVxT2pnVGdGbmtjUDZreWEzK1M0V3lGV2dBQWdGdjB3QmJ6Y2d3YjFGL0RCZzF3ZEF6QTZiMCs2aTJuWE9NQUFJQ0NNcGxNdGxla0ZTbmlwc2NxbEhkd290eHk4amxqdGdzWDB1eGVNZWVNR1YxY3J0MWo3MGZLT0dVK1o3OSswcldNaGlGNWVSVnptb3hseXBTMlhidVNKVXM0VGE2MHROOGxHYks2dU1oY3JLaXl2Qjl4ZENRQXQ4ajFVcnFqSXdBQUFOd1ZEK3hDSWxaRHZCZ2R1QTNGaWhaMWRBUUFBQUFBQUFBQUFQQ0hCN2FZWjBoN0haMEJ1Qi9WcmxYRDBSRUFBQUFBQUFBQUFNQWZIdGhpSG9EYlk3RFlKQUFBQUFBQUFBQUFUb05pSGdBQUFBQUFBQUFBQU9Da0tPWUJBQUFBQUFBQUFBQUFUb3BpSGdBQUFBQUFBQUFBQU9Da0tPWUJBQUFBQUFBQUFBQUFUb3BpSGdBQUFBQUFBQUFBQU9Da0tPWUJBQUFBQUFBQUFBQUFUb3BpSGdBQUFBQUFBQUFBQU9Da0tPWUJBQUFBQUFBQUFBQUFUb3BpSHU2YWpoMDdLalkydGx3Tis3NEFBQmtiU1VSQlZOREdQM1hxbEZxMmJLbkV4TVJDbXdNQUFBQUFBQUFBQU1DWnVEbzZBTzY5MTE5L1hXdlhyclZyYTkyNnRkNTk5MTBISmNxYjJXeld5Wk1uNWVQakkwa3FWcXlZQWdNRDVlM3Q3ZUJrQUFBQUFBQUFBQUFBOXdiRnZJZFVnd1lOMUxkdlg5dTJNeGJJM256elRibTV1U2ttSmthUzVPWGxwWGZlZWNmQnFRQUFBQUFBQUFBQUFPNGRpbmtQcWRLbFN5c2dJTURSTVc0b0t5dExibTV1am80QkFBQUFBQUFBQUFEZ01LeVpCNXZFeEVUNStmbnB3SUVEdGphejJheG5ubmxHaXhjdjF1WExsL1hCQngrb2JkdTJDZ2tKVVo4K2ZYVG8wS0Viam5YeDRrVmJXM3g4dlB6OC9HemJHemR1Vko4K2ZkU2tTUk5GUkVSb3hvd1p0bjNObWpYVDJyVnJ0V0xGQ3ZuNStXbmV2SGxLVFUyVm41K2ZrcEtTYlAxV3JWcWxMbDI2S0NBZ1FPSGg0Wm8wYVpLeXM3TnQrenQxNnFUcDA2Y3JKaVpHVFpzMlZaczJiZlR0dDkvZWxlc0ZBQUFBQUFBQUFBQlEyQ2ptUGFTc1ZxdXVYcjFxKzdKWUxIcnFxYWRVcmx3NXhjZkgyL29sSkNUbzBxVkxhdG15cFU2ZlBxM1UxRlM5K2VhYmlvMk5sY2xrdXFOMTlqWnMyS0JXclZwcDl1elpHalJva0Q3OTlGTnQzcnhaa3JSZ3dRSUZCUVVwTEN4TWNYRng2dENoUTY3alY2MWFwZEdqUjZ0NTgrYWFNMmVPWG4zMVZTMWZ2bHhUcDA2MTY3ZG8wU0kxYjk1Y2E5YXNVWWNPSGZUMjIyL3I3Tm16dDUwYkFBQUFBQUFBQUFEZ1hxR1k5NUNLajQ5WGNIQ3c3ZXY3NzcrWFlSZ0tEdyszSythdFdiTkdUWm8wVWNtU0pWVzVjbVY5OE1FSENnd01WSTBhTmRTalJ3L3QzTGxURm92bHRqSkVSVVdwYytmT3FsR2podHExYTZmcTFhdHJ4NDRka2lRZkh4OTVlbnFxV0xGaTh2WDFWZkhpeFhNZFAzUG1UTFZ2MzE3OSsvZFgzYnAxMWFaTkd3MGJOa3hmZnZtbE1qSXliUDFDUWtMVXBFa1RGU2xTUkMrOTlKTE1ack4yN3R4NVc1a0JBQUFBQUFBQUFBRHVKZGJNZTBnMWF0Uklnd2NQdG0zNyt2cEtraUlpSWpSLy9ueWRQSGxTWmN1V1ZYeDh2RWFOR2lWSk1neERhOWV1MWZyMTYzWG8wQ0g5NzMvL1UzWjJ0akl5TWxTMGFORmJ6bkRtekJrdFhicFVPM2Z1MUpFalIzVDgrUEVDcitPWGtaR2hnd2NQYXVEQWdYYnREUm8wVUhaMnRvNGNPYUxxMWF0TGtxcFVxV0xiWDZSSUVaVW9VVUxuejUrLzVid0FBQUFBQUFBQUFBRDNHc1c4aDFTSkVpVlVyMTY5WE8yMWE5ZFdwVXFWRkI4ZnIrclZxeXNySzB0UFAvMjBKR25XckZuNi9QUFAxYXRYTHozNzdMTktUVTNWUC83eGp6ekhONW11UGZSNS9WTjdWcXZWOWprdExVM2R1M2RYM2JwMTlkeHp6NmxLbFNwNjc3MzNDcHpmeGNWRkpwUEpOazhPd3pBa1NWbFpXYm15WEw5OWZSWUFBQUFBQUFBQUFBQm5SVEVQdVlTSGgydmR1blZLU1VsUmVIaTQzTnpjSkVtclY2OVd0MjdkMUt0WEwwblM4dVhMOHgyalRKa3lrcVRVMUZTVkxGbFNrcFNTa21MYm41Q1FvSXNYTDJyOCtQRzI4Zis4anAzSlpNcjNGWjV1Ym02cVZLbVNObS9lck5EUVVGdDdZbUtpUER3OFZMVnExVnM5YlFBQUFBQUFBQUFBQUtmRG1ua1BxZlBuejJ2cjFxMjJyNlNrSk51K1ZxMWFhY2VPSGRxMGFaUGF0bTFyYXk5VHBveDI3OTZ0N094c0hUdDJUUFBuejg5My9NY2VlMHpseTVmWHZIbnpsSm1acVgzNzltbng0c1YyWTJWbloydjM3dDB5bTgyYU8zZXVUcDgrYlRkRzJiSmx0V1BIRGlVbkordjQ4ZU81NXVqZnY3K1dMRm1pMk5oWTdkbXpSeXRYcnRUSEgzK3NGMTk4VVI0ZUhuZHllUUFBQUFBQUFBQUFBSndDeGJ5SFZHSmlvdnIzNzIvN0dqbHlwRzNmNDQ4L3JzcVZLeXM3TzF2MTY5ZTN0UThmUGx4bnpweFJXRmlZM25qakRVVkdSdVk3dm91TGk4YU9IYXZkdTNjckxDeE00OGFOVTdkdTNXejduM3JxS2ZYcTFVdERoZ3hSNjlhdGRlWEtGVDM1NUpOMlkzVHQybFdlbnA3cTNidTN0bTdkbW11TzhQQndSVWRIYTlteVplclpzNmNtVDU2c0YxNTRRZjM3OTcrVFN3TUFBQUFBQUFBQUFPQTBlTTNtUStqRER6KzhhWit2dnZvcVYxdjE2dFgxK2VlZjI3VjE3dHpaOW5ucDBxVjIrNTU2NmlrdFhMalFycTFIang2MnowT0dETkdRSVVQeXplRGo0NU1yUjBKQ2d0MTJ4NDRkMWJGangzekgrUHJycjNPMXJWNjlPdC8rQUFBQUFBQUFBQUFBem9Rbjh3QUFBQUFBQUFBQUFBQW5SVEVQQUFBQUFBQUFBQUFBY0ZJVTh3QUFBQUFBQUFBQUFBQW5SVEVQQUFBQUFBQUFBQUFBY0ZJVTh3QUFBQUFBQUFBQUFBQW5SVEVQQUFBQUFBQUFBQUFBY0ZJVTh3QUFBQUFBQUFBQUFBQW41ZXJvQUFBQUFBQUFBQURnakpKMzc3Mmo0ODFtczZ6V3V6TldZY25KbDVGeDFTa3puanQzVGxhclJWYUwzQjJkQlFBYzVZRXQ1bGtzNXJJbWswa2ZUL3RVSDAvNzFORnhnUHVDMVNxZE9IbkswVEVBQUFEdWExYXJWVFBtZktZclZ6SWNIU1ZQVnF1VStHdVMwL3c5NmNEQlE3Wi9SUHh4d3krNmVQR1NZd1A5NFV6cVdVbVN5NlhMS3JsMXU3eDI3WEZ3SWdDM3lwU1pLVm10c2twYUVyZGNtN1lrT0RwU0xqay8veVE1emMvbDYrWGtjOFpza3YzMUs2emZRM1lsMzluUC82dFhNNlUvY2s2YU92MHVKQ29FZitRN2MrYXNVMmJjczNldkpFT0dvV3E2OXFZNWk0TWpBY0E5OThBVzgweUd5Mk9HNGVnVXdQM0ZNS1NqeDQ0N09nWUFBTUI5Ny8zeGt4d2RJVTg1ZjBmYXZpTkoyM2NrT1RiTWRYSnkvYmpoRi8yNDRSZkhocm1PWVpJTXEwV205SFM1cGFjN09nNkEyL0hIejVjbGNmOTJiSTU4WFA5dlZ4OVBjNzRpU2s0K1o4d20yVisvd3ZvOUpLdTQxNTBOVU5UVDl2SGJMVnZ1TUUwaEtYbnRITS9MQ1ROYXJUTE1acmthaGl5eVBpSFZjWlYyWlRvNkZnRGNhdzlzTVMvSHNFSDlOV3pRQUVmSEFKemU2NlBlMHBLNDVZNk9BUUFBY1AvNzQxOFdzNHQ3NldwWmJ3ZUhBUUFBZCtKS1JSOUhSM2lvR1ZhTFhNOWRVTW1keVRJa1E3cHNjblFtQUhDRUI3NllCd0FBQUFDT2NNWFhSNm5oelIwZEF3QUE0UDVsTnN2amYwZFVjbWV5bzVNQWdFTTlzUCtUd1dwWWVYY3ljQnRNSnQ1UEN3QUFBQUFBQUFDQXMzaGdpM21HMVRqcTZBekEvYWh5cFVxT2pnQUFBQUFBQUFBQUFQN3d3QmJ6Wk9pY295TUE5eVB2UjhvNE9nSUFBQUFBQUFBQUFQakRnMXZNQXdBQUFBQUFBQUFBQU81ekZQTUFBQUFBQUFBQUFBQUFKMFV4RHdBQUFBQUFBQUFBQUhCU0ZQTUFBQUFBQUFBQUFBQUFKMFV4RHdBQUFBQUFBQUFBQUhCU0ZQTUFBQUFBQUFBQUFBQUFKMFV4RHdBQUFBQUFBQUFBQUhCU0ZQTmc1OVNwVTJyWnNxVVNFeFB6N1JNZkg2L1dyVnZyMHFWTDl6Q1p0R2JOR2dVR0JoYksyRDE2OU5DOGVmTUtaV3dBQUFBQUFBQUFBSURiUlRIdlBtZTFXdlhNTTg5b3lwUXBkdTFaV1ZrS0NRblIyTEZqN2RyUG5qMHJQejgveGNmSDV6bGVzV0xGRkJnWUtHOXZiMXRiZW5xNnpwNDlhOXV1VUtHQ0FnTUQ1ZUhoY1JmUEpMZlRwMDhySXlPalVPZklFUkFRb01jZmYveWV6QVVBQUFBQUFBQUFBRkJRRlBQdWM0Wmh5Ti9mWDF1M2JyVnIzN0ZqaHpJeU1uSzFKeVFreURBTStmbjU1VG1lbDVlWDNubm5IZm42K3RyYU9uYnNxSjkvL3RtMlhhdFdMWTBaTTBhdXJxNTM4VXpzSFQ1OFdLMWJ0OWE1YytjS2JZN3JEUjA2VkUyYU5Ma25jd0VBQUFBQUFBQUFBQlFVeGJ3SFFFQkFnSktUazVXZW5tNXIyN1JwazJyV3JLbVVsQlNkUG4zYTFwNlltS2hhdFdxcFJJa1N1Y2F4V0N4NWpwK1ZsWFgzUTk5RWRuYjJQWjhUQUFBQUFBQUFBQURBMlZETWV3QUVCZ2JLYkRacisvYnR0cmJObXplclZhdFc4dkx5c25zNmI5dTJiZkwzOTVmMGYydlFyVnUzVHM4ODg0emVmZmRkcGFhbXlzL1BUMGxKU2Rxelo0LzgvUHlVbHBhbW1KZ1krZm41YWRldVhWcTVjcVhkMm5YanhvM1Q0TUdETlgvK2ZFVkVSQ2cwTkZRVEpreVExV3ExOWRteVpZdTZkZXVtd01CQTllalJRNHNXTFpLZm41OHVYcnlZNjN3V0xGaWdMbDI2U0pLZWUrNDVoWVNFMk8xUFNrcFMxNjVkRlJJU29rR0RCdG05QXZUczJiTWFNV0tFUWtKQzFMWnRXMDJmUGwxbXMxbVNsSkdSb2ZmZWUwOHRXclJRY0hDd2hnOGZianV1WThlT2lvMk52V2svQUFBQUFBQUFBQUNBZTRsaTNnT2dmUG55cWx5NXNxMW9kK25TSmYzMjIyOEtDZ3BTdzRZTnRXWExGa2xTV2xxYTl1L2ZyNENBQU51eEZvdEZTNWN1MWVUSms5V3RXemU3Y2F0V3JhcTR1RGdWTDE1Y1E0Y09WVnhjbktwVnE1Wm5odTNidCt2eTVjdGF0bXlaeG8wYnB5Ky8vRkxyMTYrWEpKMDhlVkpEaHc1VjllclZOV1BHRFBYbzBVT3paczNLOTN6YXRXdW55Wk1uUzVKbXpKaWhoUXNYMnZhWnpXWk5tVEpGdzRjUDE5aXhZN1ZyMXk3Tm1ERkQwclgxQS8vKzk3L0xiRFpyOXV6WkdqMTZ0TDc1NWh0OS9mWFhrcVJQUC8xVW16WnQwc1NKRXpWbnpod0ZCUVhsT1g5Qit3RUFBQUFBQUFBQUFCUzJ3bHYwRFBkVVlHQ2dyWmkzWmNzV2xTeFpVdFdxVlZOQVFJQSsvL3h6U2RkZXNlbm01cWI2OWV2YmpqT2J6ZXJidDYvcTFxMHJTVXBOVGJYdGMzTnprNit2cjB3bWswcVhMbTIzanQ2ZmxTeFpVdjM2OVpOaEdBb0lDTkNUVHo2cGhJUUVoWWFHYXNHQ0JYcnNzY2NVRXhNand6RDA1Sk5QS2kwdFRlUEhqODl6TEM4dkw1VXJWMDZTVktGQ0JUMzIyR08yZlJhTFJhKzk5cHBxMTY1dE82Zk5temRMa2paczJLQ1VsQlRObURGRFJZb1VrU1IxN3R4WjMzMzNuYnAyN2FxVWxCUlZyRmhSOWVyVmszUnQ3Yis4RkxRZkFBQUFBQUFBQUFCQVllUEp2QWRFWUdDZ2R1L2VyVXVYTG1uejVzM3k5L2VYWVJqeTkvZlhpUk1uZE96WU1XM2J0azMxNjllWGg0ZUgzYkU1aGJFN1VhbFNKUm1HWWR0KzlORkhkZUhDQlVuU3ZuMzdiSGx5NVBlRTM4MjR1TGlvWnMyYXRtMGZIeC9iUE1uSnlmcjk5OThWRmhhbWtKQVFoWVNFYU9iTW1UcHg0b1FrcVZPblRrcElTRkN2WHIyMGJ0MDZ1OWVBWHErZy9RQUFBQUFBQUFBQUFBb2JUK1k5SUJvMWFpU1R5YVRFeEVUOTk3Ly9WYTlldlNSZGUxV210N2UzdG03ZHFtM2J0aWtzTE16dU9EYzNON202M3ZtM2dZdUxpOTIyeVdTeUZjSFMwOU50VDhybHlNckt1cTE1VENhVFRDYVQzWGJPUEZsWldhcFlzYUttVEptUzZ4anBXc0V6TGk1TzgrZlAxNmhSbzlTNGNXTk5talRKcnNoNEsvMEFBQUFBQUFBQUFBQUtHMC9tUFNDS0ZpMnFldlhxYWUzYXRVcEpTYkZiRjY5eDQ4YmF1SEdqOXV6WkkzOS8vMXNlMnpBTVdTeVcyODVXc1dKRi9mcnJyM1p0U1VsSk56d21wd0IzSy9NKy92ampPbm55cElvV0xTcGZYMS9ibDQrUGo2MVB1WExsRkJVVnBhbFRwMnJEaGczYXYzOS9ubU1WdEI4QUFBQUFBQUFBQUVCaG9wajNBQWtNRE5TYU5Xdms2K3VyOHVYTDI5cjkvZjMxMDA4L3lkUFRVM1hxMUxubGNjdVZLNmNOR3pabzc5NjlTa3RMdStYakl5TWpsWlNVcEFrVEppZzVPVmxMbGl6UmloVXJibmlNdDdlM0RNUFFxbFdyOU50dnZ4Vm9udWJObTZ0VXFWSWFNV0tFRWhNVGxaeWNyRGx6NW1qbHlwV1NwQmt6WnVpWFgzN1I0Y09IdFgzN2RybTd1OXZXNXJ0ZVFmc0JBQUFBQUFBQUFBQVVOb3A1RDVDQWdBQmR2bnpaN3FrODZWb3hMeU1qUTM1K2ZybGVoMWtRcjd6eWlwS1NrdlR5eXkvcjNMbHp0M3g4dzRZTk5YTGtTSzFhdFVwLys5dmY5UFBQUDJ2UW9FR1NaUGZLek91VktGRkMvZnIxVTJ4c3JFYU5HbFdnZVR3OFBEUmx5aFNaVENZTkhEaFFnd2NQMXM2ZE8yMEZUSXZGb3JmZWVrdmR1M2RYZkh5OEprNmNxQklsU3VRYXA2RDlBQUFBQUFBQUFBQUFDaHRyNWoxQTZ0V3JwNFNFaEZ6dDVjdVh6N085UllzV2F0R2loVjJidDdkM3JyNVBQLzIwN2VrMjZkcnJMQ01pSW16YjBkSFJ1Y1orNzczMzdMWTdkZXFrVHAwNjJiWlhyRmdoVjFkWGVYcDY1bnMrL2ZyMVU3OSsvVzZZTnpJeVVwR1JrYmJ0NnRXcmErYk1tWG1PTjJEQUFBMFlNQ0RQZlV1WExpMVFQd0FBQUFBQUFBQUFnSHVKSi9QZ0VPdldyVlB0MnJYemZUSVBBQUFBQUFBQUFBQUFQSm1IZTJEanhvMktqNDlYUkVTRWloUXBvcFVyVnlvK1BsN2p4NDkzZERRQUFBQUFBQUFBQUFDblJqRVBoYTVDaFFvNmRPaVFYbnZ0TldWbVp1cUpKNTdRdUhIakZCWVc1dWhvQUFBQUFBQUFBQUFBVG8xaUhncGRsU3BWOGwzSERnQUFBQUFBQUFBQUFQbGp3VElBQUFBQUFBQUFBQURBU1ZITUF3QUFBQUFBQUFBQUFKd1V4VHdBQUFBQUFBQUFBQURBU1ZITUF3QUFBQUFBQUFBQUFKd1V4VHdBQUFBQUFBQUFBQURBU1ZITUF3QUFBQUFBQUFBQUFKd1V4VHdBQUFBQUFBQUFBQURBU2JrNk9rQmgyN2Yvb0w1ZHVkclJNUUNuZC9UWUNVbFNSc1pWblRtVDZ1QTArVXUvbE81MCtTNWV2Q2hKeXM0Mk8xMDJTYnA4SmNQMk9mWHNXVjI5ZXRXQmFYTEx5c3FTNUp6M1ZwS3NWcXZ0c3pQbWs2UzB0Tjl0bjg5ZnVPQTBPYTltWnRwdE8wdXVIRmV1WExGOXRscXRUcGN2aHpQbFNrdTdhUHZzVExueTRxdy9rM000WTdiekZ5N1liVHRqeHB5ZnlSZlMwcHd5SHdBQWVQQVUzYnZmMFJFZWFvYkZJcmZVczQ2T0FRQU9aemc2UUdHcFVxditTc013d2gyZEE3amZXSzJTOGNEK1pDZ2M5OHMxYzlhY3pwcnJ6KzZYbk03SW1hK2RNMmNEa052OThtczJKNmZGMVZVV2QzZEh4d0VBQUhmQStPTS9vTUtCckJhWk1yTmtTS21IZHJzK0ppVndVd0E4ZEI3Y0ovT3Mxb21TVWNacVBNRG5DTnd0VnVzVFZxbVlJYXVzTWpJTXF5eU9qdlJuVnF2U0RNTW9MbG1kN3ZYQVZvdGNaSkxudGN1bks0YWM4UHJKY0xkYXJSWkRjcjQvOEZwVnhDb1ZrVlZXdzFDNm8rUGt4U3E1UzlZc1dRMm51N2M1ckZhNUc0WU1TUmszN1h3UFdRMWx5YUpNbVZUTTBWbnlZbGl0c2xwbE5Rem5LdzlZTEVvM09lRjFzMWpsYVJneUcxTG16WHZmZTFhclhLeUczRXhPOW1zaGgxVXFKcXNNeVhyVk1Bem4rNWtzV1MxV1hUSVpLdTdvSVBsd3QxcmxKcXZWWWhqR1pVZUh5WXZGTUR4a05ac053OFhkbEowdFUzYTJveU1CQUlBN1lMRmE3L3czYzZ2VlJUSXNNbVM5ZVdjSHVQYm5VNU1Ndyt6b0tEZGd0Vml0NjZVRS9uQUY0S0hrZFA5d0JRQUFBQUQzdThxMWExY3d6SzRsSFowREFBRGNHZXZWN0RSSFozallHWVpoemZLd1pCM2J2WnYzYlFJ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E4UC9iZ3dNU0FBQUFBRUgvWC9jalZ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nTDNlL0JVZXcvMVFsQUFBQUFFbEZUa1N1UW1DQyIsCgkiVGhlbWUiIDogIiIsCgkiVHlwZSIgOiAiZmxvdyIsCgkiVmVyc2lvbiIgOiAiNDMiCn0K"/>
    </extobj>
  </extobjs>
</s:customData>
</file>

<file path=customXml/itemProps4.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6882</Words>
  <Application>WPS 演示</Application>
  <PresentationFormat>Breitbild</PresentationFormat>
  <Paragraphs>233</Paragraphs>
  <Slides>19</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MS PGothic</vt:lpstr>
      <vt:lpstr>Symbol</vt:lpstr>
      <vt:lpstr>微软雅黑</vt:lpstr>
      <vt:lpstr>Arial Unicode MS</vt:lpstr>
      <vt:lpstr>Calibri</vt:lpstr>
      <vt:lpstr>黑体</vt:lpstr>
      <vt:lpstr>华文仿宋</vt:lpstr>
      <vt:lpstr>Präsentation_Master_RWTH_Institute_16zu9</vt:lpstr>
      <vt:lpstr>Integration of Large Language Model-based Agents into Machine Learning Operations Pipeline</vt:lpstr>
      <vt:lpstr>Introduction</vt:lpstr>
      <vt:lpstr>Introduction</vt:lpstr>
      <vt:lpstr>Introduction</vt:lpstr>
      <vt:lpstr>Introduction</vt:lpstr>
      <vt:lpstr>Introduction</vt:lpstr>
      <vt:lpstr>Literature Review</vt:lpstr>
      <vt:lpstr>Literature Review</vt:lpstr>
      <vt:lpstr>Literature Review</vt:lpstr>
      <vt:lpstr>Literature Review</vt:lpstr>
      <vt:lpstr>Literature Review</vt:lpstr>
      <vt:lpstr>Research methodology</vt:lpstr>
      <vt:lpstr>Research methodology</vt:lpstr>
      <vt:lpstr>Research methodology</vt:lpstr>
      <vt:lpstr>Expected Results</vt:lpstr>
      <vt:lpstr>Expected Results</vt:lpstr>
      <vt:lpstr>Timetable</vt:lpstr>
      <vt:lpstr>Reference List</vt:lpstr>
      <vt:lpstr>PowerPoint 演示文稿</vt:lpstr>
    </vt:vector>
  </TitlesOfParts>
  <Company>RWTH Aachen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Lars Gleim</dc:creator>
  <cp:lastModifiedBy>朱博</cp:lastModifiedBy>
  <cp:revision>9</cp:revision>
  <dcterms:created xsi:type="dcterms:W3CDTF">2020-05-15T07:33:00Z</dcterms:created>
  <dcterms:modified xsi:type="dcterms:W3CDTF">2024-02-04T21:55:52Z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4E7E71736A3741BABB2241B5DB83C33A_11</vt:lpwstr>
  </property>
  <property fmtid="{D5CDD505-2E9C-101B-9397-08002B2CF9AE}" pid="3" name="KSOProductBuildVer">
    <vt:lpwstr>2052-12.1.0.16120</vt:lpwstr>
  </property>
</Properties>
</file>