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72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49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56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59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54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6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46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69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72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58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00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51720" y="332656"/>
            <a:ext cx="4248472" cy="5616624"/>
            <a:chOff x="2123728" y="404664"/>
            <a:chExt cx="4248472" cy="5616624"/>
          </a:xfrm>
        </p:grpSpPr>
        <p:sp>
          <p:nvSpPr>
            <p:cNvPr id="5" name="Rectangle 4"/>
            <p:cNvSpPr/>
            <p:nvPr/>
          </p:nvSpPr>
          <p:spPr>
            <a:xfrm>
              <a:off x="2123728" y="404664"/>
              <a:ext cx="4248472" cy="5616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23728" y="404664"/>
              <a:ext cx="4248472" cy="936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Banner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23728" y="1268760"/>
              <a:ext cx="4248472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Header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23728" y="5157192"/>
              <a:ext cx="4248472" cy="8640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Footer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83768" y="1916832"/>
              <a:ext cx="3456384" cy="29523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Content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1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76672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Zeitplanung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27584" y="764704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Aufgaben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796136" y="764704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Schätzung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27584" y="1052736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Umsetzung des Designs und Einpflegen der fixen Seiteninhalte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796136" y="1052736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 Wochen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27584" y="1340768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Spielberichte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796136" y="1340768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2 Wochen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27584" y="1628800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Bildergalerie	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6136" y="1628800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2</a:t>
            </a:r>
            <a:r>
              <a:rPr lang="de-DE" sz="1400" dirty="0" smtClean="0">
                <a:solidFill>
                  <a:schemeClr val="tx2"/>
                </a:solidFill>
              </a:rPr>
              <a:t> Wochen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27584" y="1916832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796136" y="1916832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 Wochen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27584" y="2204864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Login und Registrierung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796136" y="2204864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2</a:t>
            </a:r>
            <a:r>
              <a:rPr lang="de-DE" sz="1400" dirty="0" smtClean="0">
                <a:solidFill>
                  <a:schemeClr val="tx2"/>
                </a:solidFill>
              </a:rPr>
              <a:t> Wochen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27584" y="2492896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Terminplaner und Adressbuch, sowie der Dokumentemanager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796136" y="2492896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 Wochen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27584" y="2780928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Testen, Überarbeiten, Dokumentation	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796136" y="2780928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4</a:t>
            </a:r>
            <a:r>
              <a:rPr lang="de-DE" sz="1400" dirty="0" smtClean="0">
                <a:solidFill>
                  <a:schemeClr val="tx2"/>
                </a:solidFill>
              </a:rPr>
              <a:t> Wochen</a:t>
            </a:r>
          </a:p>
        </p:txBody>
      </p:sp>
    </p:spTree>
    <p:extLst>
      <p:ext uri="{BB962C8B-B14F-4D97-AF65-F5344CB8AC3E}">
        <p14:creationId xmlns:p14="http://schemas.microsoft.com/office/powerpoint/2010/main" val="47567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4624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Aktualisierte Zeitplanung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332656"/>
            <a:ext cx="21602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Offene Aufgaben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5816" y="332656"/>
            <a:ext cx="381642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Beschreibung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2240" y="332656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Geschätzte Zeit</a:t>
            </a:r>
          </a:p>
        </p:txBody>
      </p:sp>
      <p:sp>
        <p:nvSpPr>
          <p:cNvPr id="7" name="Rectangle 6"/>
          <p:cNvSpPr/>
          <p:nvPr/>
        </p:nvSpPr>
        <p:spPr>
          <a:xfrm>
            <a:off x="755576" y="620688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CSS überarbeiten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15816" y="620688"/>
            <a:ext cx="38164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Responsive Design, Ausbesserung aufgrund der Portierung auf Java</a:t>
            </a:r>
          </a:p>
        </p:txBody>
      </p:sp>
      <p:sp>
        <p:nvSpPr>
          <p:cNvPr id="9" name="Rectangle 8"/>
          <p:cNvSpPr/>
          <p:nvPr/>
        </p:nvSpPr>
        <p:spPr>
          <a:xfrm>
            <a:off x="6732240" y="620688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6h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5576" y="1196752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Javascript anpassen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5816" y="1196752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Ausbesserung aufgrund der Portierung auf Java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32240" y="1196752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2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576" y="1556792"/>
            <a:ext cx="216024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Neue Datenbankanbindung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15816" y="1556792"/>
            <a:ext cx="381642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Die Datenbankanbindung muss an ein neues Framework angepasst werden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Einarbeitung in Framework und Anbindung aufsetzen (Einarbeit und Implementierung)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2240" y="1556792"/>
            <a:ext cx="180020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48h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5576" y="2420888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Login / Registrierung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15816" y="2420888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Konzipierung und Implementierung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32240" y="2420888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48h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5576" y="2780928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Schnittstelle Datenbank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15816" y="2780928"/>
            <a:ext cx="38164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Schnittstellen zum Bearbeiten, Editieren und Löschen von Content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32240" y="2780928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6h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5576" y="3356992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15816" y="3356992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Verwaltung, Speicherung und Anzeige des Forums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32240" y="3356992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5576" y="3717032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Spielberichte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15816" y="3717032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Verwaltung, Speicherung und Anzeige des Forums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32240" y="3717032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4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5576" y="4077072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Bildergalerie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5816" y="4077072"/>
            <a:ext cx="38164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Speichern und Abrufen der Bilder aus der Bildergalerie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32240" y="4077072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4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5576" y="4653136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Adressbuch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15816" y="4653136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Portierung auf Java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32240" y="4653136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4h – 8h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55576" y="5013176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Terminplaner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15816" y="5013176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CSS sowie Implementierung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32240" y="5013176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48h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5576" y="5373216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Dokumente </a:t>
            </a:r>
            <a:r>
              <a:rPr lang="de-DE" sz="1400" dirty="0" smtClean="0">
                <a:solidFill>
                  <a:schemeClr val="tx2"/>
                </a:solidFill>
              </a:rPr>
              <a:t>Manager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15816" y="5373216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CSS sowie Implementierung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32240" y="5373216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55576" y="5733256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Userbezogener Content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15816" y="5733256"/>
            <a:ext cx="38164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Zugriffsrechte und Anpassung der Anzeige je nach Benutzer, bzw. Login-Status und User-Gruppe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32240" y="5733256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3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55576" y="6309320"/>
            <a:ext cx="2160240" cy="387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Testen und Dokumentation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15816" y="6309320"/>
            <a:ext cx="3816424" cy="387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Tests verfassen, Wartung und Fixes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32240" y="6309320"/>
            <a:ext cx="1800200" cy="387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50h</a:t>
            </a:r>
          </a:p>
        </p:txBody>
      </p:sp>
    </p:spTree>
    <p:extLst>
      <p:ext uri="{BB962C8B-B14F-4D97-AF65-F5344CB8AC3E}">
        <p14:creationId xmlns:p14="http://schemas.microsoft.com/office/powerpoint/2010/main" val="131337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76672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Phaseneinteilung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584" y="764704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Aufgabe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6136" y="764704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Phase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1052736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Datenbankanbindung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6136" y="1052736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10 (03.03.-09.03.2014)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1340768"/>
            <a:ext cx="49685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Anpassung Javascript und CSS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Implementierung des Forums und der Spielberichte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Implementierung des Adressbuches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6136" y="1340768"/>
            <a:ext cx="280831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11 (10.03.-16.03.2014)</a:t>
            </a:r>
          </a:p>
        </p:txBody>
      </p:sp>
      <p:sp>
        <p:nvSpPr>
          <p:cNvPr id="9" name="Rectangle 8"/>
          <p:cNvSpPr/>
          <p:nvPr/>
        </p:nvSpPr>
        <p:spPr>
          <a:xfrm>
            <a:off x="827584" y="1988840"/>
            <a:ext cx="496855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Umsetzung der Bildergalerie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Beginn des Logins und der Registrierung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Umsetzung der Dokumentemanagers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Beginn des Terminplaners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6136" y="1988840"/>
            <a:ext cx="280831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12 (17.03.-23.03.3014)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2852936"/>
            <a:ext cx="49685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Userbezogene Anzeige des Contents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Fertigstellen des Terminplaners, sowie des Logins und der Registrierung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6136" y="2852936"/>
            <a:ext cx="28083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13 (24.03.-30.03.2014)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7584" y="3573016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Testen und Dokumentation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6136" y="3573016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14 (31.03.-06.04.2014)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7584" y="3861048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Puffer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6136" y="3861048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15 (07.04.-13.04.2014)</a:t>
            </a:r>
          </a:p>
        </p:txBody>
      </p:sp>
    </p:spTree>
    <p:extLst>
      <p:ext uri="{BB962C8B-B14F-4D97-AF65-F5344CB8AC3E}">
        <p14:creationId xmlns:p14="http://schemas.microsoft.com/office/powerpoint/2010/main" val="113738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5940152" y="816893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8031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82047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1967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5983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1904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9512" y="692696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89756" y="2924944"/>
            <a:ext cx="8964488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85295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1764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01924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2084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02724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19353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59513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1520" y="116632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Geplanter 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Zeitraum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520" y="6021288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Umsetzung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372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388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404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420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436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5536" y="2204864"/>
            <a:ext cx="10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Datenbank-</a:t>
            </a:r>
          </a:p>
          <a:p>
            <a:r>
              <a:rPr lang="de-DE" sz="1400" b="1" dirty="0" smtClean="0">
                <a:solidFill>
                  <a:schemeClr val="accent3"/>
                </a:solidFill>
              </a:rPr>
              <a:t>anbindung</a:t>
            </a:r>
            <a:endParaRPr lang="de-DE" sz="1400" b="1" dirty="0">
              <a:solidFill>
                <a:schemeClr val="accent3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51520" y="3284984"/>
            <a:ext cx="13681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37400" y="2216294"/>
            <a:ext cx="12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/>
                </a:solidFill>
              </a:rPr>
              <a:t>CSS/Javascript</a:t>
            </a:r>
          </a:p>
          <a:p>
            <a:r>
              <a:rPr lang="de-DE" sz="1400" b="1" dirty="0" smtClean="0">
                <a:solidFill>
                  <a:schemeClr val="accent2"/>
                </a:solidFill>
              </a:rPr>
              <a:t>Anpassen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60260" y="1628800"/>
            <a:ext cx="1160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tx2"/>
                </a:solidFill>
              </a:rPr>
              <a:t>Forum und </a:t>
            </a:r>
          </a:p>
          <a:p>
            <a:r>
              <a:rPr lang="de-DE" sz="1400" b="1" dirty="0" smtClean="0">
                <a:solidFill>
                  <a:schemeClr val="tx2"/>
                </a:solidFill>
              </a:rPr>
              <a:t>Spielberichte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0260" y="1340768"/>
            <a:ext cx="1049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5"/>
                </a:solidFill>
              </a:rPr>
              <a:t>Adressbuch</a:t>
            </a:r>
            <a:endParaRPr lang="de-DE" sz="1400" b="1" dirty="0">
              <a:solidFill>
                <a:schemeClr val="accent5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012160" y="4869160"/>
            <a:ext cx="1296144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91680" y="3501008"/>
            <a:ext cx="1296144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55976" y="3501008"/>
            <a:ext cx="432048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67744" y="3717032"/>
            <a:ext cx="2880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5856" y="2348880"/>
            <a:ext cx="1126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6"/>
                </a:solidFill>
              </a:rPr>
              <a:t>Bildergalerie</a:t>
            </a:r>
            <a:endParaRPr lang="de-DE" sz="1400" b="1" dirty="0">
              <a:solidFill>
                <a:schemeClr val="accent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63888" y="134076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Login und Registrierung</a:t>
            </a:r>
            <a:endParaRPr lang="de-DE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75856" y="1658516"/>
            <a:ext cx="1109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4"/>
                </a:solidFill>
              </a:rPr>
              <a:t>Dokumente-</a:t>
            </a:r>
          </a:p>
          <a:p>
            <a:r>
              <a:rPr lang="de-DE" sz="1400" b="1" dirty="0" smtClean="0">
                <a:solidFill>
                  <a:schemeClr val="accent4"/>
                </a:solidFill>
              </a:rPr>
              <a:t>manager</a:t>
            </a:r>
            <a:endParaRPr lang="de-DE" sz="1400" b="1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23928" y="98072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Terminplaner</a:t>
            </a:r>
            <a:endParaRPr lang="de-DE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44008" y="2231152"/>
            <a:ext cx="130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bg2">
                    <a:lumMod val="50000"/>
                  </a:schemeClr>
                </a:solidFill>
              </a:rPr>
              <a:t>Userbezogener</a:t>
            </a:r>
          </a:p>
          <a:p>
            <a:r>
              <a:rPr lang="de-DE" sz="1400" b="1" dirty="0" smtClean="0">
                <a:solidFill>
                  <a:schemeClr val="bg2">
                    <a:lumMod val="50000"/>
                  </a:schemeClr>
                </a:solidFill>
              </a:rPr>
              <a:t>Content</a:t>
            </a:r>
            <a:endParaRPr lang="de-DE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2160" y="2231152"/>
            <a:ext cx="1352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33CC"/>
                </a:solidFill>
              </a:rPr>
              <a:t>Testen und</a:t>
            </a:r>
          </a:p>
          <a:p>
            <a:r>
              <a:rPr lang="de-DE" sz="1400" b="1" dirty="0" smtClean="0">
                <a:solidFill>
                  <a:srgbClr val="FF33CC"/>
                </a:solidFill>
              </a:rPr>
              <a:t>Dokumentation</a:t>
            </a:r>
            <a:endParaRPr lang="de-DE" sz="1400" b="1" dirty="0">
              <a:solidFill>
                <a:srgbClr val="FF33CC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2411760" y="3933056"/>
            <a:ext cx="6336704" cy="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915816" y="4293096"/>
            <a:ext cx="576064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860032" y="4293096"/>
            <a:ext cx="576064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388424" y="5661248"/>
            <a:ext cx="36004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172400" y="5373216"/>
            <a:ext cx="288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48264" y="3501008"/>
            <a:ext cx="72008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44208" y="5157192"/>
            <a:ext cx="50405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436096" y="4581128"/>
            <a:ext cx="19442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1520" y="3068960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Datanbank Anbindung</a:t>
            </a:r>
            <a:endParaRPr lang="de-DE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1623100" y="3284984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Forum und Spielberichte</a:t>
            </a:r>
            <a:endParaRPr lang="de-DE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2123728" y="3501008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CSS / JS</a:t>
            </a:r>
            <a:endParaRPr lang="de-DE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3059832" y="3717032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Testen und Dokumentation</a:t>
            </a:r>
            <a:endParaRPr lang="de-DE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2771800" y="4077072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Bildergalerie</a:t>
            </a:r>
            <a:endParaRPr lang="de-DE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4716016" y="4077072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Bildergalerie</a:t>
            </a:r>
            <a:endParaRPr lang="de-DE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796136" y="4365104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Login und Registrierung</a:t>
            </a:r>
            <a:endParaRPr lang="de-DE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6012160" y="4941168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Userbezogener Content</a:t>
            </a:r>
            <a:endParaRPr lang="de-DE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6300192" y="4653136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Adressbuch</a:t>
            </a:r>
            <a:endParaRPr lang="de-DE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7884368" y="5157192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Terminplaner</a:t>
            </a:r>
            <a:endParaRPr lang="de-DE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7783288" y="5445224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Dokumente-Manager</a:t>
            </a:r>
            <a:endParaRPr lang="de-DE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3872556" y="3283029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Forum und Spielberichte</a:t>
            </a:r>
            <a:endParaRPr lang="de-DE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6550506" y="3283029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Forum und Spielberichte</a:t>
            </a:r>
            <a:endParaRPr lang="de-DE" sz="11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331640" y="2492896"/>
            <a:ext cx="216024" cy="0"/>
          </a:xfrm>
          <a:prstGeom prst="straightConnector1">
            <a:avLst/>
          </a:prstGeom>
          <a:ln w="31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771800" y="2492896"/>
            <a:ext cx="216024" cy="0"/>
          </a:xfrm>
          <a:prstGeom prst="straightConnector1">
            <a:avLst/>
          </a:prstGeom>
          <a:ln w="31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771800" y="1924834"/>
            <a:ext cx="216024" cy="0"/>
          </a:xfrm>
          <a:prstGeom prst="straightConnector1">
            <a:avLst/>
          </a:prstGeom>
          <a:ln w="31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771800" y="1484784"/>
            <a:ext cx="216024" cy="0"/>
          </a:xfrm>
          <a:prstGeom prst="straightConnector1">
            <a:avLst/>
          </a:prstGeom>
          <a:ln w="31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4355976" y="2492896"/>
            <a:ext cx="169297" cy="9873"/>
          </a:xfrm>
          <a:prstGeom prst="straightConnector1">
            <a:avLst/>
          </a:prstGeom>
          <a:ln w="31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246250" y="1946548"/>
            <a:ext cx="216024" cy="0"/>
          </a:xfrm>
          <a:prstGeom prst="straightConnector1">
            <a:avLst/>
          </a:prstGeom>
          <a:ln w="31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48064" y="1124744"/>
            <a:ext cx="720080" cy="0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580112" y="1499642"/>
            <a:ext cx="28803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724128" y="2507754"/>
            <a:ext cx="216024" cy="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164288" y="2481466"/>
            <a:ext cx="216024" cy="0"/>
          </a:xfrm>
          <a:prstGeom prst="straightConnector1">
            <a:avLst/>
          </a:prstGeom>
          <a:ln w="31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51520" y="2492896"/>
            <a:ext cx="216024" cy="0"/>
          </a:xfrm>
          <a:prstGeom prst="straightConnector1">
            <a:avLst/>
          </a:prstGeom>
          <a:ln w="31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1619672" y="2492896"/>
            <a:ext cx="216024" cy="0"/>
          </a:xfrm>
          <a:prstGeom prst="straightConnector1">
            <a:avLst/>
          </a:prstGeom>
          <a:ln w="31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1619672" y="1916832"/>
            <a:ext cx="216024" cy="0"/>
          </a:xfrm>
          <a:prstGeom prst="straightConnector1">
            <a:avLst/>
          </a:prstGeom>
          <a:ln w="31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1619672" y="1484784"/>
            <a:ext cx="216024" cy="0"/>
          </a:xfrm>
          <a:prstGeom prst="straightConnector1">
            <a:avLst/>
          </a:prstGeom>
          <a:ln w="31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3131840" y="1136174"/>
            <a:ext cx="720080" cy="1557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3131840" y="1484784"/>
            <a:ext cx="36004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3131840" y="1931690"/>
            <a:ext cx="216024" cy="0"/>
          </a:xfrm>
          <a:prstGeom prst="straightConnector1">
            <a:avLst/>
          </a:prstGeom>
          <a:ln w="31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3131840" y="2492896"/>
            <a:ext cx="216024" cy="0"/>
          </a:xfrm>
          <a:prstGeom prst="straightConnector1">
            <a:avLst/>
          </a:prstGeom>
          <a:ln w="31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4572000" y="2492896"/>
            <a:ext cx="216024" cy="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5940152" y="2507754"/>
            <a:ext cx="216024" cy="0"/>
          </a:xfrm>
          <a:prstGeom prst="straightConnector1">
            <a:avLst/>
          </a:prstGeom>
          <a:ln w="31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6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491880" y="908720"/>
            <a:ext cx="1440160" cy="3888432"/>
            <a:chOff x="827584" y="692696"/>
            <a:chExt cx="1440160" cy="3888432"/>
          </a:xfrm>
        </p:grpSpPr>
        <p:sp>
          <p:nvSpPr>
            <p:cNvPr id="3" name="Rectangle 2"/>
            <p:cNvSpPr/>
            <p:nvPr/>
          </p:nvSpPr>
          <p:spPr>
            <a:xfrm>
              <a:off x="827584" y="692696"/>
              <a:ext cx="1440160" cy="3888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27584" y="692696"/>
              <a:ext cx="1440160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Titel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7584" y="1052736"/>
              <a:ext cx="1440160" cy="8640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Links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7584" y="1916832"/>
              <a:ext cx="1440160" cy="50405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Suche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7584" y="2420888"/>
              <a:ext cx="1440160" cy="2160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ABC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7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9632" y="908720"/>
            <a:ext cx="5904656" cy="3888432"/>
            <a:chOff x="1259632" y="908720"/>
            <a:chExt cx="5904656" cy="3888432"/>
          </a:xfrm>
        </p:grpSpPr>
        <p:sp>
          <p:nvSpPr>
            <p:cNvPr id="2" name="Rectangle 1"/>
            <p:cNvSpPr/>
            <p:nvPr/>
          </p:nvSpPr>
          <p:spPr>
            <a:xfrm>
              <a:off x="1259632" y="908720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259632" y="1412776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259632" y="1916832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2420888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59632" y="2924944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3429000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3933056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59632" y="4437112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1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59632" y="1340768"/>
            <a:ext cx="5904656" cy="3024336"/>
            <a:chOff x="1259632" y="1340768"/>
            <a:chExt cx="5904656" cy="3024336"/>
          </a:xfrm>
        </p:grpSpPr>
        <p:sp>
          <p:nvSpPr>
            <p:cNvPr id="3" name="Rectangle 2"/>
            <p:cNvSpPr/>
            <p:nvPr/>
          </p:nvSpPr>
          <p:spPr>
            <a:xfrm>
              <a:off x="1259632" y="1340768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283968" y="1340768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2924944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83968" y="2924944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03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19672" y="1772816"/>
            <a:ext cx="6000667" cy="2520280"/>
            <a:chOff x="683568" y="1052736"/>
            <a:chExt cx="7200800" cy="3024336"/>
          </a:xfrm>
        </p:grpSpPr>
        <p:sp>
          <p:nvSpPr>
            <p:cNvPr id="3" name="Rectangle 2"/>
            <p:cNvSpPr/>
            <p:nvPr/>
          </p:nvSpPr>
          <p:spPr>
            <a:xfrm>
              <a:off x="683568" y="1052736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131840" y="1052736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636912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31840" y="2636912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80112" y="1052736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80112" y="2636912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0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87824" y="404664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AbstracDataAccess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7824" y="836712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NamedParameterJdbcTemplate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7824" y="1268760"/>
            <a:ext cx="288032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setNamedParameterJdbcTemplate();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getNamedParameterJdbcTemplate();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0032" y="299695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AbstracDataAccessPost&lt;E extends Post&gt;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60032" y="3429000"/>
            <a:ext cx="41764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u="sng" dirty="0" smtClean="0">
                <a:solidFill>
                  <a:schemeClr val="tx2"/>
                </a:solidFill>
              </a:rPr>
              <a:t>getAll();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getAllStaringWith();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getAllIncluding();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stringContainsSub();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1680" y="3429000"/>
            <a:ext cx="288032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...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1680" y="2996952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DataAccessUsers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4250" y="29969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...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63888" y="5157192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DataAccessReports</a:t>
            </a:r>
          </a:p>
        </p:txBody>
      </p:sp>
      <p:sp>
        <p:nvSpPr>
          <p:cNvPr id="48" name="Isosceles Triangle 47"/>
          <p:cNvSpPr/>
          <p:nvPr/>
        </p:nvSpPr>
        <p:spPr>
          <a:xfrm>
            <a:off x="4323432" y="2132856"/>
            <a:ext cx="216024" cy="144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cxnSp>
        <p:nvCxnSpPr>
          <p:cNvPr id="52" name="Straight Connector 51"/>
          <p:cNvCxnSpPr>
            <a:stCxn id="13" idx="2"/>
            <a:endCxn id="48" idx="0"/>
          </p:cNvCxnSpPr>
          <p:nvPr/>
        </p:nvCxnSpPr>
        <p:spPr>
          <a:xfrm>
            <a:off x="4427984" y="1988840"/>
            <a:ext cx="346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23" idx="0"/>
          </p:cNvCxnSpPr>
          <p:nvPr/>
        </p:nvCxnSpPr>
        <p:spPr>
          <a:xfrm rot="5400000">
            <a:off x="3421602" y="1987110"/>
            <a:ext cx="720080" cy="1299604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8" idx="3"/>
            <a:endCxn id="14" idx="0"/>
          </p:cNvCxnSpPr>
          <p:nvPr/>
        </p:nvCxnSpPr>
        <p:spPr>
          <a:xfrm rot="16200000" flipH="1">
            <a:off x="5329814" y="1378502"/>
            <a:ext cx="720080" cy="251682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8" idx="3"/>
          </p:cNvCxnSpPr>
          <p:nvPr/>
        </p:nvCxnSpPr>
        <p:spPr>
          <a:xfrm rot="5400000">
            <a:off x="2089454" y="654962"/>
            <a:ext cx="720080" cy="396390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>
            <a:off x="6804248" y="4509120"/>
            <a:ext cx="216024" cy="144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cxnSp>
        <p:nvCxnSpPr>
          <p:cNvPr id="74" name="Straight Connector 73"/>
          <p:cNvCxnSpPr>
            <a:endCxn id="73" idx="0"/>
          </p:cNvCxnSpPr>
          <p:nvPr/>
        </p:nvCxnSpPr>
        <p:spPr>
          <a:xfrm>
            <a:off x="6908800" y="4365104"/>
            <a:ext cx="346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3" idx="3"/>
            <a:endCxn id="39" idx="0"/>
          </p:cNvCxnSpPr>
          <p:nvPr/>
        </p:nvCxnSpPr>
        <p:spPr>
          <a:xfrm rot="5400000">
            <a:off x="5706126" y="3951058"/>
            <a:ext cx="504056" cy="1908212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3" idx="3"/>
          </p:cNvCxnSpPr>
          <p:nvPr/>
        </p:nvCxnSpPr>
        <p:spPr>
          <a:xfrm rot="16200000" flipH="1">
            <a:off x="7290302" y="4275094"/>
            <a:ext cx="504056" cy="126014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90284" y="515719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...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63888" y="5589240"/>
            <a:ext cx="288032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...</a:t>
            </a:r>
            <a:endParaRPr lang="de-D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76672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Benutzer-gruppe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476672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Zugriffsrechte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3768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Über Uns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762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Home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569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Will-kommen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79912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Berichte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2798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Galerie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3184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Links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7605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272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Registrierung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220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Termin-planer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24128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Adress-buch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6834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1641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Logout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7504" y="1124744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Anonym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7504" y="1772816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Angemeldet kein Admin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504" y="2420888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Angemeldet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Admin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87624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35696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83768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31840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79912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27984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76056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24128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72200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20272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68344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316416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87624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35696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83768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31840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79912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427984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076056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(B)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24128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(B)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72200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chemeClr val="tx2"/>
                </a:solidFill>
              </a:rPr>
              <a:t>(B)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020272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668344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316416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87624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835696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483768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131840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779912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427984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076056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724128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372200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020272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68344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316416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940152" y="3140968"/>
            <a:ext cx="3024336" cy="64807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2"/>
                </a:solidFill>
              </a:rPr>
              <a:t>„  “	kein Zugriff</a:t>
            </a:r>
          </a:p>
          <a:p>
            <a:r>
              <a:rPr lang="de-DE" sz="1000" dirty="0" smtClean="0">
                <a:solidFill>
                  <a:schemeClr val="tx2"/>
                </a:solidFill>
              </a:rPr>
              <a:t>„X“	Zugriff</a:t>
            </a:r>
          </a:p>
          <a:p>
            <a:r>
              <a:rPr lang="de-DE" sz="1000" dirty="0" smtClean="0">
                <a:solidFill>
                  <a:schemeClr val="tx2"/>
                </a:solidFill>
              </a:rPr>
              <a:t>(B)	Eingeschränltes Bearbeitungsrecht</a:t>
            </a:r>
          </a:p>
          <a:p>
            <a:r>
              <a:rPr lang="de-DE" sz="1000" dirty="0" smtClean="0">
                <a:solidFill>
                  <a:schemeClr val="tx2"/>
                </a:solidFill>
              </a:rPr>
              <a:t>B	Bearbeitungsrecht</a:t>
            </a:r>
            <a:endParaRPr lang="de-DE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0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476672"/>
            <a:ext cx="82809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Aufgaben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9712" y="7647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Über Uns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Landing-Pages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8782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Berichte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635896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Galerie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3768" y="7647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Links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1960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40152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Regist-rierung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64088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Termin-planer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8024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Adress-buch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18498" y="7647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2554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Logout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7504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Ellen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504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Julia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5576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31640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79712" y="1124744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83768" y="1124744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87824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35896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11960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88024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64088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40152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18498" y="1124744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22554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5576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31640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79712" y="141277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83768" y="141277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87824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35896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11960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88024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64088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40152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18498" y="141277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22554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71800" y="1700808"/>
            <a:ext cx="7920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Dokumen-tation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5576" y="1700808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Datenbank-Anbindung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79712" y="1700808"/>
            <a:ext cx="7920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Exceptions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38842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Security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83968" y="17008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Userspezifische Inhalte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63888" y="1700808"/>
            <a:ext cx="72008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Fehlerbe-handlung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292080" y="1700808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JQuery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308304" y="1700808"/>
            <a:ext cx="9361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HTML Grundgerüst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68144" y="1700808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Bearbeitungsschnitt-stelle </a:t>
            </a:r>
            <a:r>
              <a:rPr lang="de-DE" sz="1000" dirty="0" smtClean="0">
                <a:solidFill>
                  <a:schemeClr val="tx2"/>
                </a:solidFill>
              </a:rPr>
              <a:t>Info-Content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44408" y="1700808"/>
            <a:ext cx="7920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Responsive Design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601669" y="764704"/>
            <a:ext cx="7920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Dokumente Manager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7504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Ellen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07504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Julia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55576" y="2060848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Java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79712" y="2060848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71800" y="2060848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63888" y="2060848"/>
            <a:ext cx="72008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388424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283968" y="2060848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92080" y="2060848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868144" y="2060848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308304" y="2060848"/>
            <a:ext cx="936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244408" y="2060848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601669" y="1124744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55576" y="2348880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PHP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979712" y="2348880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771800" y="2348880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563888" y="2348880"/>
            <a:ext cx="72008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388424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83968" y="2348880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292080" y="2348880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868183" y="2348880"/>
            <a:ext cx="143977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08304" y="2348880"/>
            <a:ext cx="936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244408" y="2348880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01669" y="1412776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1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4323432" y="2132856"/>
            <a:ext cx="216024" cy="144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275856" y="404664"/>
            <a:ext cx="2304256" cy="1584176"/>
            <a:chOff x="2987824" y="404664"/>
            <a:chExt cx="2304256" cy="1584176"/>
          </a:xfrm>
        </p:grpSpPr>
        <p:sp>
          <p:nvSpPr>
            <p:cNvPr id="2" name="Rectangle 1"/>
            <p:cNvSpPr/>
            <p:nvPr/>
          </p:nvSpPr>
          <p:spPr>
            <a:xfrm>
              <a:off x="2987824" y="404664"/>
              <a:ext cx="230425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u="sng" dirty="0" smtClean="0">
                  <a:solidFill>
                    <a:schemeClr val="tx2"/>
                  </a:solidFill>
                </a:rPr>
                <a:t>Post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87824" y="836712"/>
              <a:ext cx="2304256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id</a:t>
              </a:r>
            </a:p>
            <a:p>
              <a:r>
                <a:rPr lang="de-DE" sz="1400" dirty="0" smtClean="0">
                  <a:solidFill>
                    <a:schemeClr val="tx2"/>
                  </a:solidFill>
                </a:rPr>
                <a:t>String topic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String</a:t>
              </a:r>
              <a:r>
                <a:rPr lang="de-DE" sz="1400" dirty="0" smtClean="0">
                  <a:solidFill>
                    <a:schemeClr val="tx2"/>
                  </a:solidFill>
                </a:rPr>
                <a:t> text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String</a:t>
              </a:r>
              <a:r>
                <a:rPr lang="de-DE" sz="1400" dirty="0" smtClean="0">
                  <a:solidFill>
                    <a:schemeClr val="tx2"/>
                  </a:solidFill>
                </a:rPr>
                <a:t> date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String</a:t>
              </a:r>
              <a:r>
                <a:rPr lang="de-DE" sz="1400" dirty="0" smtClean="0">
                  <a:solidFill>
                    <a:schemeClr val="tx2"/>
                  </a:solidFill>
                </a:rPr>
                <a:t> author</a:t>
              </a:r>
            </a:p>
          </p:txBody>
        </p:sp>
      </p:grpSp>
      <p:cxnSp>
        <p:nvCxnSpPr>
          <p:cNvPr id="12" name="Straight Connector 11"/>
          <p:cNvCxnSpPr>
            <a:endCxn id="11" idx="0"/>
          </p:cNvCxnSpPr>
          <p:nvPr/>
        </p:nvCxnSpPr>
        <p:spPr>
          <a:xfrm>
            <a:off x="4427984" y="1988840"/>
            <a:ext cx="346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3"/>
            <a:endCxn id="22" idx="0"/>
          </p:cNvCxnSpPr>
          <p:nvPr/>
        </p:nvCxnSpPr>
        <p:spPr>
          <a:xfrm rot="5400000">
            <a:off x="4069674" y="2635182"/>
            <a:ext cx="720080" cy="346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1" idx="3"/>
            <a:endCxn id="26" idx="0"/>
          </p:cNvCxnSpPr>
          <p:nvPr/>
        </p:nvCxnSpPr>
        <p:spPr>
          <a:xfrm rot="16200000" flipH="1">
            <a:off x="5437826" y="1270490"/>
            <a:ext cx="720080" cy="2732844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24" idx="0"/>
          </p:cNvCxnSpPr>
          <p:nvPr/>
        </p:nvCxnSpPr>
        <p:spPr>
          <a:xfrm rot="5400000">
            <a:off x="2665518" y="1231026"/>
            <a:ext cx="720080" cy="2811772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275856" y="2996952"/>
            <a:ext cx="2304256" cy="1584176"/>
            <a:chOff x="3294409" y="3140968"/>
            <a:chExt cx="2304256" cy="1584176"/>
          </a:xfrm>
        </p:grpSpPr>
        <p:sp>
          <p:nvSpPr>
            <p:cNvPr id="22" name="Rectangle 21"/>
            <p:cNvSpPr/>
            <p:nvPr/>
          </p:nvSpPr>
          <p:spPr>
            <a:xfrm>
              <a:off x="3294409" y="3140968"/>
              <a:ext cx="230425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2"/>
                  </a:solidFill>
                </a:rPr>
                <a:t>ForumEntry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94409" y="3573016"/>
              <a:ext cx="2304256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>
                  <a:solidFill>
                    <a:schemeClr val="tx2"/>
                  </a:solidFill>
                </a:rPr>
                <a:t>List&lt;Comment&gt; Comments</a:t>
              </a:r>
            </a:p>
            <a:p>
              <a:r>
                <a:rPr lang="de-DE" sz="1400" dirty="0" smtClean="0">
                  <a:solidFill>
                    <a:schemeClr val="tx2"/>
                  </a:solidFill>
                </a:rPr>
                <a:t>String description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7544" y="2996952"/>
            <a:ext cx="2304256" cy="1584176"/>
            <a:chOff x="-9575" y="3149352"/>
            <a:chExt cx="2304256" cy="1584176"/>
          </a:xfrm>
        </p:grpSpPr>
        <p:sp>
          <p:nvSpPr>
            <p:cNvPr id="24" name="Rectangle 23"/>
            <p:cNvSpPr/>
            <p:nvPr/>
          </p:nvSpPr>
          <p:spPr>
            <a:xfrm>
              <a:off x="-9575" y="3149352"/>
              <a:ext cx="230425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2"/>
                  </a:solidFill>
                </a:rPr>
                <a:t>Comment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9575" y="3581400"/>
              <a:ext cx="2304256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refForumEntry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12160" y="2996952"/>
            <a:ext cx="2304256" cy="1584176"/>
            <a:chOff x="6462761" y="3140968"/>
            <a:chExt cx="2304256" cy="1584176"/>
          </a:xfrm>
        </p:grpSpPr>
        <p:sp>
          <p:nvSpPr>
            <p:cNvPr id="26" name="Rectangle 25"/>
            <p:cNvSpPr/>
            <p:nvPr/>
          </p:nvSpPr>
          <p:spPr>
            <a:xfrm>
              <a:off x="6462761" y="3140968"/>
              <a:ext cx="230425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2"/>
                  </a:solidFill>
                </a:rPr>
                <a:t>Report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62761" y="3573016"/>
              <a:ext cx="2304256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>
                  <a:solidFill>
                    <a:schemeClr val="tx2"/>
                  </a:solidFill>
                </a:rPr>
                <a:t>String opponent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scoreFirstHalfHome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scoreFirstHalfGuest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scoreSecondHalfHome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scoreSecondHalfGuest</a:t>
              </a:r>
            </a:p>
          </p:txBody>
        </p:sp>
      </p:grpSp>
      <p:cxnSp>
        <p:nvCxnSpPr>
          <p:cNvPr id="40" name="Elbow Connector 39"/>
          <p:cNvCxnSpPr>
            <a:stCxn id="25" idx="2"/>
            <a:endCxn id="23" idx="2"/>
          </p:cNvCxnSpPr>
          <p:nvPr/>
        </p:nvCxnSpPr>
        <p:spPr>
          <a:xfrm rot="16200000" flipH="1">
            <a:off x="3023828" y="3176972"/>
            <a:ext cx="12700" cy="2808312"/>
          </a:xfrm>
          <a:prstGeom prst="bentConnector3">
            <a:avLst>
              <a:gd name="adj1" fmla="val 1800000"/>
            </a:avLst>
          </a:prstGeom>
          <a:ln w="285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771800" y="3212976"/>
            <a:ext cx="72008" cy="7200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cxnSp>
        <p:nvCxnSpPr>
          <p:cNvPr id="43" name="Elbow Connector 42"/>
          <p:cNvCxnSpPr>
            <a:stCxn id="23" idx="1"/>
            <a:endCxn id="41" idx="6"/>
          </p:cNvCxnSpPr>
          <p:nvPr/>
        </p:nvCxnSpPr>
        <p:spPr>
          <a:xfrm rot="10800000">
            <a:off x="2843808" y="3248980"/>
            <a:ext cx="432048" cy="756084"/>
          </a:xfrm>
          <a:prstGeom prst="bentConnector3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38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>
          <a:defRPr sz="14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On-screen Show (4:3)</PresentationFormat>
  <Paragraphs>288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</dc:creator>
  <cp:lastModifiedBy>Ellen</cp:lastModifiedBy>
  <cp:revision>32</cp:revision>
  <dcterms:created xsi:type="dcterms:W3CDTF">2014-03-20T12:14:06Z</dcterms:created>
  <dcterms:modified xsi:type="dcterms:W3CDTF">2014-04-15T10:27:45Z</dcterms:modified>
</cp:coreProperties>
</file>