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1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72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49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56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9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4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6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4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69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72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8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0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ADEB-F5B2-4A26-A4D4-37B35CF46446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51720" y="332656"/>
            <a:ext cx="4248472" cy="5616624"/>
            <a:chOff x="2123728" y="404664"/>
            <a:chExt cx="4248472" cy="5616624"/>
          </a:xfrm>
        </p:grpSpPr>
        <p:sp>
          <p:nvSpPr>
            <p:cNvPr id="5" name="Rectangle 4"/>
            <p:cNvSpPr/>
            <p:nvPr/>
          </p:nvSpPr>
          <p:spPr>
            <a:xfrm>
              <a:off x="2123728" y="404664"/>
              <a:ext cx="4248472" cy="5616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23728" y="404664"/>
              <a:ext cx="4248472" cy="936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Banner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23728" y="1268760"/>
              <a:ext cx="4248472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Header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3728" y="5157192"/>
              <a:ext cx="4248472" cy="8640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Footer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83768" y="1916832"/>
              <a:ext cx="3456384" cy="29523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Content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1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91880" y="908720"/>
            <a:ext cx="1440160" cy="3888432"/>
            <a:chOff x="827584" y="692696"/>
            <a:chExt cx="1440160" cy="3888432"/>
          </a:xfrm>
        </p:grpSpPr>
        <p:sp>
          <p:nvSpPr>
            <p:cNvPr id="3" name="Rectangle 2"/>
            <p:cNvSpPr/>
            <p:nvPr/>
          </p:nvSpPr>
          <p:spPr>
            <a:xfrm>
              <a:off x="827584" y="692696"/>
              <a:ext cx="1440160" cy="3888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27584" y="692696"/>
              <a:ext cx="1440160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Titel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7584" y="1052736"/>
              <a:ext cx="1440160" cy="8640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Links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7584" y="1916832"/>
              <a:ext cx="1440160" cy="100811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Timetable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7584" y="2924944"/>
              <a:ext cx="1440160" cy="16561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ABC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2120" y="908720"/>
            <a:ext cx="1440160" cy="3888432"/>
            <a:chOff x="5652120" y="908720"/>
            <a:chExt cx="1440160" cy="3888432"/>
          </a:xfrm>
        </p:grpSpPr>
        <p:sp>
          <p:nvSpPr>
            <p:cNvPr id="10" name="Rectangle 9"/>
            <p:cNvSpPr/>
            <p:nvPr/>
          </p:nvSpPr>
          <p:spPr>
            <a:xfrm>
              <a:off x="5652120" y="908720"/>
              <a:ext cx="1440160" cy="3888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52120" y="908720"/>
              <a:ext cx="1440160" cy="360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Titel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2120" y="1268760"/>
              <a:ext cx="1440160" cy="864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Links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52120" y="2132856"/>
              <a:ext cx="1440160" cy="10081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Timetable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52120" y="3140968"/>
              <a:ext cx="1440160" cy="165618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ABC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7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9632" y="908720"/>
            <a:ext cx="5904656" cy="3888432"/>
            <a:chOff x="1259632" y="908720"/>
            <a:chExt cx="5904656" cy="3888432"/>
          </a:xfrm>
        </p:grpSpPr>
        <p:sp>
          <p:nvSpPr>
            <p:cNvPr id="2" name="Rectangle 1"/>
            <p:cNvSpPr/>
            <p:nvPr/>
          </p:nvSpPr>
          <p:spPr>
            <a:xfrm>
              <a:off x="1259632" y="908720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259632" y="1412776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59632" y="1916832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2420888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59632" y="2924944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3429000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3933056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59632" y="4437112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1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59632" y="1340768"/>
            <a:ext cx="5904656" cy="3024336"/>
            <a:chOff x="1259632" y="1340768"/>
            <a:chExt cx="5904656" cy="3024336"/>
          </a:xfrm>
        </p:grpSpPr>
        <p:sp>
          <p:nvSpPr>
            <p:cNvPr id="3" name="Rectangle 2"/>
            <p:cNvSpPr/>
            <p:nvPr/>
          </p:nvSpPr>
          <p:spPr>
            <a:xfrm>
              <a:off x="1259632" y="1340768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3968" y="1340768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2924944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83968" y="2924944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0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19672" y="1772816"/>
            <a:ext cx="6000667" cy="2520280"/>
            <a:chOff x="683568" y="1052736"/>
            <a:chExt cx="7200800" cy="3024336"/>
          </a:xfrm>
        </p:grpSpPr>
        <p:sp>
          <p:nvSpPr>
            <p:cNvPr id="3" name="Rectangle 2"/>
            <p:cNvSpPr/>
            <p:nvPr/>
          </p:nvSpPr>
          <p:spPr>
            <a:xfrm>
              <a:off x="683568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31840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31840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0112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80112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0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7824" y="404664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AbstracDataAccess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7824" y="83671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NamedParameterJdbcTemplate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7824" y="1268760"/>
            <a:ext cx="288032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setNamedParameterJdbcTemplate();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getNamedParameterJdbcTemplate();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032" y="299695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AbstracDataAccessPost&lt;E extends Post&gt;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60032" y="3429000"/>
            <a:ext cx="41764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u="sng" dirty="0" smtClean="0">
                <a:solidFill>
                  <a:schemeClr val="tx2"/>
                </a:solidFill>
              </a:rPr>
              <a:t>getAll();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getAllStaringWith();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getAllIncluding();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stringContainsSub();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1680" y="3429000"/>
            <a:ext cx="288032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...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1680" y="299695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DataAccessUsers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4250" y="29969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63888" y="515719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DataAccessReports</a:t>
            </a:r>
          </a:p>
        </p:txBody>
      </p:sp>
      <p:sp>
        <p:nvSpPr>
          <p:cNvPr id="48" name="Isosceles Triangle 47"/>
          <p:cNvSpPr/>
          <p:nvPr/>
        </p:nvSpPr>
        <p:spPr>
          <a:xfrm>
            <a:off x="4323432" y="2132856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52" name="Straight Connector 51"/>
          <p:cNvCxnSpPr>
            <a:stCxn id="13" idx="2"/>
            <a:endCxn id="48" idx="0"/>
          </p:cNvCxnSpPr>
          <p:nvPr/>
        </p:nvCxnSpPr>
        <p:spPr>
          <a:xfrm>
            <a:off x="4427984" y="1988840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23" idx="0"/>
          </p:cNvCxnSpPr>
          <p:nvPr/>
        </p:nvCxnSpPr>
        <p:spPr>
          <a:xfrm rot="5400000">
            <a:off x="3421602" y="1987110"/>
            <a:ext cx="720080" cy="129960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8" idx="3"/>
            <a:endCxn id="14" idx="0"/>
          </p:cNvCxnSpPr>
          <p:nvPr/>
        </p:nvCxnSpPr>
        <p:spPr>
          <a:xfrm rot="16200000" flipH="1">
            <a:off x="5329814" y="1378502"/>
            <a:ext cx="720080" cy="251682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8" idx="3"/>
          </p:cNvCxnSpPr>
          <p:nvPr/>
        </p:nvCxnSpPr>
        <p:spPr>
          <a:xfrm rot="5400000">
            <a:off x="2089454" y="654962"/>
            <a:ext cx="720080" cy="396390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6804248" y="4509120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>
            <a:off x="6908800" y="4365104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3"/>
            <a:endCxn id="39" idx="0"/>
          </p:cNvCxnSpPr>
          <p:nvPr/>
        </p:nvCxnSpPr>
        <p:spPr>
          <a:xfrm rot="5400000">
            <a:off x="5706126" y="3951058"/>
            <a:ext cx="504056" cy="1908212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3" idx="3"/>
          </p:cNvCxnSpPr>
          <p:nvPr/>
        </p:nvCxnSpPr>
        <p:spPr>
          <a:xfrm rot="16200000" flipH="1">
            <a:off x="7290302" y="4275094"/>
            <a:ext cx="504056" cy="126014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90284" y="51571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63888" y="5589240"/>
            <a:ext cx="288032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...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76672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Benutzer-gruppe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Zugriffsrechte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Über Uns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76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Home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Will-kommen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991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Berichte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2798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Galerie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3184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Links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7605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27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Registrierung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20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Termin-planer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2412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Adress-buch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6834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641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Logout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504" y="1124744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Anonym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504" y="1772816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Angemeldet kein Admin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504" y="2420888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Angemeldet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Admin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3569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83768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31840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79912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2798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7605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24128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72200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20272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6834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31641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8762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3569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83768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31840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79912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42798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7605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(B)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24128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(B)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72200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chemeClr val="tx2"/>
                </a:solidFill>
              </a:rPr>
              <a:t>(B)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20272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66834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31641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8762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3569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483768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31840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779912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42798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07605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724128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372200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020272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6834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31641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940152" y="3140968"/>
            <a:ext cx="3024336" cy="64807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2"/>
                </a:solidFill>
              </a:rPr>
              <a:t>„  “	kein Zugriff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„X“	Zugriff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(B)	Eingeschränltes Bearbeitungsrecht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B	Bearbeitungsrecht</a:t>
            </a:r>
            <a:endParaRPr lang="de-DE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0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762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Aufgaben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376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Über Uns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Design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Landing-Pages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991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Berichte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798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Galerie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184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Links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605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2027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Registrierung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Termin-planer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2412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Adress-buch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6834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1641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Logout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7504" y="1124744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Ellen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504" y="1412776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Julia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8762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35696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83768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31840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79912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2798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6056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24128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72200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20272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6834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16416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8762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35696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83768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31840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79912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2798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76056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24128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72200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20272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6834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16416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83768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Doku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87624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DB An-bindung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35696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Excep-tion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79912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Security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27984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Userspezifik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31840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Fehlerbehandl.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76056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JQuery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20272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-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24128" y="1700808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Bearbeitungsschnitt-stelle static Content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68344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-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316416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-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7504" y="2060848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Ellen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7504" y="2348880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Julia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87624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Java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35696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83768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31840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79912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427984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76056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24128" y="2060848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020272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68344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316416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87624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PHP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835696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483768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31840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79912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27984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76056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24127" y="2348880"/>
            <a:ext cx="129579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20272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668344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316416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1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>
          <a:defRPr sz="14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(4:3)</PresentationFormat>
  <Paragraphs>151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</dc:creator>
  <cp:lastModifiedBy>Ellen</cp:lastModifiedBy>
  <cp:revision>14</cp:revision>
  <dcterms:created xsi:type="dcterms:W3CDTF">2014-03-20T12:14:06Z</dcterms:created>
  <dcterms:modified xsi:type="dcterms:W3CDTF">2014-04-10T18:34:23Z</dcterms:modified>
</cp:coreProperties>
</file>