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-72"/>
      </p:cViewPr>
      <p:guideLst>
        <p:guide orient="horz" pos="184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72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4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7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51720" y="332656"/>
            <a:ext cx="4248472" cy="5616624"/>
            <a:chOff x="2123728" y="404664"/>
            <a:chExt cx="4248472" cy="5616624"/>
          </a:xfrm>
        </p:grpSpPr>
        <p:sp>
          <p:nvSpPr>
            <p:cNvPr id="5" name="Rectangle 4"/>
            <p:cNvSpPr/>
            <p:nvPr/>
          </p:nvSpPr>
          <p:spPr>
            <a:xfrm>
              <a:off x="2123728" y="404664"/>
              <a:ext cx="4248472" cy="5616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3728" y="404664"/>
              <a:ext cx="4248472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3728" y="1268760"/>
              <a:ext cx="42484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Header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3728" y="5157192"/>
              <a:ext cx="4248472" cy="8640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Footer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3768" y="1916832"/>
              <a:ext cx="3456384" cy="29523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Content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236392" y="188640"/>
            <a:ext cx="2304256" cy="2520280"/>
            <a:chOff x="3236392" y="188640"/>
            <a:chExt cx="2304256" cy="2520280"/>
          </a:xfrm>
        </p:grpSpPr>
        <p:sp>
          <p:nvSpPr>
            <p:cNvPr id="2" name="Isosceles Triangle 1"/>
            <p:cNvSpPr/>
            <p:nvPr/>
          </p:nvSpPr>
          <p:spPr>
            <a:xfrm>
              <a:off x="4283968" y="2564904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236392" y="188640"/>
              <a:ext cx="2304256" cy="2232248"/>
              <a:chOff x="2987824" y="404664"/>
              <a:chExt cx="2304256" cy="22322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87824" y="404664"/>
                <a:ext cx="2304256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u="sng" dirty="0" smtClean="0">
                    <a:solidFill>
                      <a:schemeClr val="tx2"/>
                    </a:solidFill>
                  </a:rPr>
                  <a:t>AbstractDataErrors</a:t>
                </a:r>
                <a:endParaRPr lang="de-DE" u="sng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87824" y="836712"/>
                <a:ext cx="2304256" cy="1800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isEmpty()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isNumeric()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isAlphanumeric()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isEmail()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isPhoneNumbe()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checkLength()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areSame()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isDate()</a:t>
                </a:r>
                <a:endParaRPr lang="de-DE" sz="1400" dirty="0" smtClean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6" name="Straight Connector 5"/>
            <p:cNvCxnSpPr>
              <a:endCxn id="2" idx="0"/>
            </p:cNvCxnSpPr>
            <p:nvPr/>
          </p:nvCxnSpPr>
          <p:spPr>
            <a:xfrm>
              <a:off x="4388520" y="2420888"/>
              <a:ext cx="3460" cy="14401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292080" y="3140968"/>
            <a:ext cx="3207816" cy="1440160"/>
            <a:chOff x="5252616" y="2924944"/>
            <a:chExt cx="3207816" cy="1440160"/>
          </a:xfrm>
        </p:grpSpPr>
        <p:sp>
          <p:nvSpPr>
            <p:cNvPr id="25" name="Isosceles Triangle 24"/>
            <p:cNvSpPr/>
            <p:nvPr/>
          </p:nvSpPr>
          <p:spPr>
            <a:xfrm>
              <a:off x="6804248" y="4221088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2616" y="2924944"/>
              <a:ext cx="32078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solidFill>
                    <a:schemeClr val="tx2"/>
                  </a:solidFill>
                </a:rPr>
                <a:t>AbstractDataErrorsDBHelper</a:t>
              </a:r>
              <a:endParaRPr lang="de-DE" u="sng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2616" y="3356992"/>
              <a:ext cx="320781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NamedParameterJdbcTemplate templ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setNamedParameterJdbcTemplate()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getNamedParameterJdbcTemplate()</a:t>
              </a:r>
              <a:endParaRPr lang="de-DE" sz="14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5" idx="0"/>
            </p:cNvCxnSpPr>
            <p:nvPr/>
          </p:nvCxnSpPr>
          <p:spPr>
            <a:xfrm>
              <a:off x="6908800" y="4077072"/>
              <a:ext cx="3460" cy="14401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99592" y="3140968"/>
            <a:ext cx="2775768" cy="1512168"/>
            <a:chOff x="932136" y="2996952"/>
            <a:chExt cx="2775768" cy="1512168"/>
          </a:xfrm>
        </p:grpSpPr>
        <p:sp>
          <p:nvSpPr>
            <p:cNvPr id="37" name="Isosceles Triangle 36"/>
            <p:cNvSpPr/>
            <p:nvPr/>
          </p:nvSpPr>
          <p:spPr>
            <a:xfrm>
              <a:off x="2123728" y="4365104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32136" y="2996952"/>
              <a:ext cx="2775768" cy="1224136"/>
              <a:chOff x="2987824" y="404664"/>
              <a:chExt cx="2304256" cy="129614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987824" y="404664"/>
                <a:ext cx="2304256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u="sng" dirty="0" smtClean="0">
                    <a:solidFill>
                      <a:schemeClr val="tx2"/>
                    </a:solidFill>
                  </a:rPr>
                  <a:t>AbstractDataErrorsPost</a:t>
                </a:r>
                <a:endParaRPr lang="de-DE" u="sng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987824" y="836712"/>
                <a:ext cx="2304256" cy="8640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u="sng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u="sng" dirty="0" smtClean="0">
                    <a:solidFill>
                      <a:schemeClr val="tx2"/>
                    </a:solidFill>
                  </a:rPr>
                  <a:t>oolean hasErrors()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v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oid validateTopic()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v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oid validateText()</a:t>
                </a:r>
                <a:endParaRPr lang="de-DE" sz="1400" dirty="0" smtClean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41" name="Straight Connector 40"/>
            <p:cNvCxnSpPr>
              <a:endCxn id="37" idx="0"/>
            </p:cNvCxnSpPr>
            <p:nvPr/>
          </p:nvCxnSpPr>
          <p:spPr>
            <a:xfrm>
              <a:off x="2228280" y="4221088"/>
              <a:ext cx="3460" cy="14401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/>
          <p:cNvCxnSpPr>
            <a:stCxn id="2" idx="3"/>
            <a:endCxn id="39" idx="0"/>
          </p:cNvCxnSpPr>
          <p:nvPr/>
        </p:nvCxnSpPr>
        <p:spPr>
          <a:xfrm rot="5400000">
            <a:off x="3123704" y="1872692"/>
            <a:ext cx="432048" cy="210450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" idx="3"/>
            <a:endCxn id="27" idx="0"/>
          </p:cNvCxnSpPr>
          <p:nvPr/>
        </p:nvCxnSpPr>
        <p:spPr>
          <a:xfrm rot="16200000" flipH="1">
            <a:off x="5427960" y="1672940"/>
            <a:ext cx="432048" cy="2504008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3"/>
          </p:cNvCxnSpPr>
          <p:nvPr/>
        </p:nvCxnSpPr>
        <p:spPr>
          <a:xfrm flipH="1">
            <a:off x="2195736" y="4653136"/>
            <a:ext cx="346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3"/>
          </p:cNvCxnSpPr>
          <p:nvPr/>
        </p:nvCxnSpPr>
        <p:spPr>
          <a:xfrm flipH="1">
            <a:off x="6948264" y="4581128"/>
            <a:ext cx="3460" cy="2160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27337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70340" y="4653136"/>
            <a:ext cx="3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57" name="Straight Connector 56"/>
          <p:cNvCxnSpPr>
            <a:stCxn id="2" idx="3"/>
          </p:cNvCxnSpPr>
          <p:nvPr/>
        </p:nvCxnSpPr>
        <p:spPr>
          <a:xfrm>
            <a:off x="4391980" y="2708920"/>
            <a:ext cx="36004" cy="21602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40535" y="47251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1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Zeitplanung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Schätzung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des Designs und Einpflegen der fixen Seiteninhalte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7584" y="134076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96136" y="134076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 Wochen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27584" y="1628800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	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6136" y="1628800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27584" y="1916832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796136" y="1916832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7584" y="220486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und Registrierung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96136" y="220486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27584" y="249289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 und Adressbuch, sowie der Dokumentemanager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796136" y="249289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27584" y="278092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Testen, Überarbeiten, Dokumentation	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796136" y="278092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</p:spTree>
    <p:extLst>
      <p:ext uri="{BB962C8B-B14F-4D97-AF65-F5344CB8AC3E}">
        <p14:creationId xmlns:p14="http://schemas.microsoft.com/office/powerpoint/2010/main" val="47567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4624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Aktualisierte Zeitplanung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332656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Offene 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332656"/>
            <a:ext cx="38164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Beschreibung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240" y="332656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Geschätzte Zeit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62068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überarbeiten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5816" y="62068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Responsive Design, Ausbesserung aufgrund der Portierung auf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2240" y="62068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119675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Javascript anpassen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5816" y="119675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Ausbesserung aufgrund der Portierung auf 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119675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1556792"/>
            <a:ext cx="216024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Neue Datenbankanbindung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15816" y="1556792"/>
            <a:ext cx="381642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Die Datenbankanbindung muss an ein neues Framework angepasst werden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Einarbeitung in Framework und Anbindung aufsetzen (Einarbeit und Implementierung)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2240" y="1556792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76" y="2420888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/ Registrierung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5816" y="2420888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Konzipierung und Implementierung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2240" y="2420888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278092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 Datenbank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5816" y="278092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Schnittstellen zum Bearbeiten, Editieren und Löschen von Content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2240" y="278092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5576" y="335699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5816" y="335699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2240" y="335699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576" y="371703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5816" y="371703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32240" y="371703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576" y="4077072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5816" y="4077072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Speichern und Abrufen der Bilder aus der Bildergalerie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32240" y="4077072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5576" y="465313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Adressbuch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15816" y="465313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Portierung auf Java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2240" y="465313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 – 8h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5576" y="501317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6" y="501317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32240" y="501317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5576" y="537321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Dokumente </a:t>
            </a:r>
            <a:r>
              <a:rPr lang="de-DE" sz="1400" dirty="0" smtClean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15816" y="537321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2240" y="537321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5576" y="5733256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Userbezogener Content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5816" y="5733256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Zugriffsrechte und Anpassung der Anzeige je nach Benutzer, bzw. Login-Status und User-Gruppe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32240" y="5733256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3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5576" y="6309320"/>
            <a:ext cx="216024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15816" y="6309320"/>
            <a:ext cx="3816424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Tests verfassen, Wartung und Fixes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32240" y="6309320"/>
            <a:ext cx="180020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50h</a:t>
            </a:r>
          </a:p>
        </p:txBody>
      </p:sp>
    </p:spTree>
    <p:extLst>
      <p:ext uri="{BB962C8B-B14F-4D97-AF65-F5344CB8AC3E}">
        <p14:creationId xmlns:p14="http://schemas.microsoft.com/office/powerpoint/2010/main" val="131337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Phaseneinteilung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Datenbankanbindung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10 (03.03.-09.03.2014)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340768"/>
            <a:ext cx="49685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Anpassung Javascript und CSS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Forums und der Spielberichte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Adressbuches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6136" y="1340768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11 (10.03.-16.03.2014)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988840"/>
            <a:ext cx="49685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der Bildergalerie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Logins und der Registrierung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Umsetzung der Dokumentemanagers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Terminplaners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6136" y="1988840"/>
            <a:ext cx="28083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12 (17.03.-23.03.3014)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2852936"/>
            <a:ext cx="49685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 Anzeige des Contents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Fertigstellen des Terminplaners, sowie des Logins und der Registrierung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6136" y="2852936"/>
            <a:ext cx="28083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13 (24.03.-30.03.2014)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357301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6136" y="357301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14 (31.03.-06.04.2014)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84" y="386104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Puffer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6136" y="386104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15 (07.04.-13.04.2014)</a:t>
            </a:r>
          </a:p>
        </p:txBody>
      </p:sp>
    </p:spTree>
    <p:extLst>
      <p:ext uri="{BB962C8B-B14F-4D97-AF65-F5344CB8AC3E}">
        <p14:creationId xmlns:p14="http://schemas.microsoft.com/office/powerpoint/2010/main" val="11373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940152" y="816893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8031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204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96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5983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1904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9512" y="692696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89756" y="2924944"/>
            <a:ext cx="896448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85295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76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19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208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027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1935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5951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20" y="116632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Geplanter 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Zeitraum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520" y="602128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Umsetzung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372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388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04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420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43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36" y="2204864"/>
            <a:ext cx="10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Datenbank-</a:t>
            </a:r>
          </a:p>
          <a:p>
            <a:r>
              <a:rPr lang="de-DE" sz="1400" b="1" dirty="0" smtClean="0">
                <a:solidFill>
                  <a:schemeClr val="accent3"/>
                </a:solidFill>
              </a:rPr>
              <a:t>anbindung</a:t>
            </a:r>
            <a:endParaRPr lang="de-DE" sz="1400" b="1" dirty="0">
              <a:solidFill>
                <a:schemeClr val="accent3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51520" y="3284984"/>
            <a:ext cx="13681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37400" y="2216294"/>
            <a:ext cx="12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CSS/Javascript</a:t>
            </a:r>
          </a:p>
          <a:p>
            <a:r>
              <a:rPr lang="de-DE" sz="1400" b="1" dirty="0" smtClean="0">
                <a:solidFill>
                  <a:schemeClr val="accent2"/>
                </a:solidFill>
              </a:rPr>
              <a:t>Anpassen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0260" y="1628800"/>
            <a:ext cx="116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Forum und </a:t>
            </a:r>
          </a:p>
          <a:p>
            <a:r>
              <a:rPr lang="de-DE" sz="1400" b="1" dirty="0" smtClean="0">
                <a:solidFill>
                  <a:schemeClr val="tx2"/>
                </a:solidFill>
              </a:rPr>
              <a:t>Spielberichte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0260" y="1340768"/>
            <a:ext cx="104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/>
                </a:solidFill>
              </a:rPr>
              <a:t>Adressbuch</a:t>
            </a:r>
            <a:endParaRPr lang="de-DE" sz="1400" b="1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012160" y="4869160"/>
            <a:ext cx="129614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91680" y="3501008"/>
            <a:ext cx="129614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3501008"/>
            <a:ext cx="43204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67744" y="3717032"/>
            <a:ext cx="2880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5856" y="2348880"/>
            <a:ext cx="1126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/>
                </a:solidFill>
              </a:rPr>
              <a:t>Bildergalerie</a:t>
            </a:r>
            <a:endParaRPr lang="de-DE" sz="1400" b="1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134076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Login und Registrierung</a:t>
            </a:r>
            <a:endParaRPr lang="de-DE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1658516"/>
            <a:ext cx="110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/>
                </a:solidFill>
              </a:rPr>
              <a:t>Dokumente-</a:t>
            </a:r>
          </a:p>
          <a:p>
            <a:r>
              <a:rPr lang="de-DE" sz="1400" b="1" dirty="0" smtClean="0">
                <a:solidFill>
                  <a:schemeClr val="accent4"/>
                </a:solidFill>
              </a:rPr>
              <a:t>manager</a:t>
            </a:r>
            <a:endParaRPr lang="de-DE" sz="1400" b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23928" y="98072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Terminplaner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008" y="2231152"/>
            <a:ext cx="130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Userbezogener</a:t>
            </a:r>
          </a:p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Content</a:t>
            </a:r>
            <a:endParaRPr lang="de-D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2231152"/>
            <a:ext cx="135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33CC"/>
                </a:solidFill>
              </a:rPr>
              <a:t>Testen und</a:t>
            </a:r>
          </a:p>
          <a:p>
            <a:r>
              <a:rPr lang="de-DE" sz="1400" b="1" dirty="0" smtClean="0">
                <a:solidFill>
                  <a:srgbClr val="FF33CC"/>
                </a:solidFill>
              </a:rPr>
              <a:t>Dokumentation</a:t>
            </a:r>
            <a:endParaRPr lang="de-DE" sz="1400" b="1" dirty="0">
              <a:solidFill>
                <a:srgbClr val="FF33CC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411760" y="3933056"/>
            <a:ext cx="6336704" cy="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15816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60032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8424" y="5661248"/>
            <a:ext cx="36004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72400" y="5373216"/>
            <a:ext cx="288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48264" y="3501008"/>
            <a:ext cx="72008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44208" y="5157192"/>
            <a:ext cx="50405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36096" y="4581128"/>
            <a:ext cx="19442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520" y="306896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Datanbank Anbindung</a:t>
            </a:r>
            <a:endParaRPr lang="de-DE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623100" y="3284984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123728" y="350100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CSS / JS</a:t>
            </a:r>
            <a:endParaRPr lang="de-DE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059832" y="3717032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Testen und Dokumentation</a:t>
            </a:r>
            <a:endParaRPr lang="de-DE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1800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716016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96136" y="4365104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Login und Registrierung</a:t>
            </a:r>
            <a:endParaRPr lang="de-DE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012160" y="4941168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Userbezogener Content</a:t>
            </a:r>
            <a:endParaRPr lang="de-DE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300192" y="465313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Adressbuch</a:t>
            </a:r>
            <a:endParaRPr lang="de-DE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884368" y="5157192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Terminplaner</a:t>
            </a:r>
            <a:endParaRPr lang="de-DE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783288" y="544522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Dokumente-Manager</a:t>
            </a:r>
            <a:endParaRPr lang="de-DE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387255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55050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33164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771800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71800" y="1924834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771800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355976" y="2492896"/>
            <a:ext cx="169297" cy="9873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46250" y="1946548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48064" y="1124744"/>
            <a:ext cx="720080" cy="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80112" y="1499642"/>
            <a:ext cx="28803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724128" y="2507754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164288" y="2481466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5152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619672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1619672" y="1916832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619672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131840" y="1136174"/>
            <a:ext cx="720080" cy="155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131840" y="1484784"/>
            <a:ext cx="36004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3131840" y="1931690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3131840" y="2492896"/>
            <a:ext cx="216024" cy="0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4572000" y="2492896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940152" y="2507754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6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4624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Gegenüberstellung SOLL- und IST-Stunden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332656"/>
            <a:ext cx="27363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Aufgabenfeld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4328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Differenz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62068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Design und fixe Inhalte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170080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206084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576" y="242088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/ Registrierung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5576" y="278092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14096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Adressbuch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5576" y="350100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5576" y="386104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Dokumente </a:t>
            </a:r>
            <a:r>
              <a:rPr lang="de-DE" sz="1400" dirty="0" smtClean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5576" y="4653136"/>
            <a:ext cx="2736304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Userbezogener Content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5576" y="5388074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9992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Ellen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08104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Julia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1880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Schätzung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16216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gesamt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5576" y="6108154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Überarbeitung, Refactoring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99992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26h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99992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9</a:t>
            </a:r>
            <a:r>
              <a:rPr lang="de-DE" sz="1400" dirty="0" smtClean="0">
                <a:solidFill>
                  <a:schemeClr val="tx2"/>
                </a:solidFill>
              </a:rPr>
              <a:t>.5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9992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13.5h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99992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99992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99992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99992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499992" y="538807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12h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99992" y="610815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12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508104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508104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0810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508104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0810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08104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081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08104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08104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08104" y="538807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08104" y="610815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516216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16216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16216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516216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51621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1621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516216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516216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516216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516216" y="538807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16216" y="610815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524328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24328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52432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524328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52432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524328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52432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524328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524328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524328" y="538807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524328" y="610815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485778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85778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48577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85778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48577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485778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48577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485778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485778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485778" y="538807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485778" y="610815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5576" y="6468194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Sonstiges (Puffer)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499992" y="646819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88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08104" y="646819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16216" y="646819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24328" y="646819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485778" y="646819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5576" y="98072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(neue) Datenbankanbindung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99992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13h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08104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16216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524328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85778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55576" y="134076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Javascript und CSS anpassen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499992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1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508104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516216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524328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485778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8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55576" y="5748114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Dokumentation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499992" y="574811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08104" y="574811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516216" y="574811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524328" y="574811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485778" y="574811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55576" y="5028034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Fehlerbehandlung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499992" y="502803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508104" y="502803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516216" y="502803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524328" y="502803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485778" y="502803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55576" y="4221088"/>
            <a:ext cx="27363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Bearbeitungsschnittstelle Informationsseiten (z.B. Über Uns)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499992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508104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516216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524328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485778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6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7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404664"/>
            <a:ext cx="792088" cy="5040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Landing Page Welcome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404664"/>
            <a:ext cx="792088" cy="5040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Landing Page Home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Über Uns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4128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Forum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Spielbe-richte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9952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Registrieren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64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Login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3688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Galerie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600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Impres-sum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4408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Adress-buch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8304" y="1700808"/>
            <a:ext cx="86409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Dokumente Manager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2040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Links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6216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Termin-planer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cxnSp>
        <p:nvCxnSpPr>
          <p:cNvPr id="17" name="Elbow Connector 16"/>
          <p:cNvCxnSpPr>
            <a:stCxn id="2" idx="2"/>
            <a:endCxn id="4" idx="0"/>
          </p:cNvCxnSpPr>
          <p:nvPr/>
        </p:nvCxnSpPr>
        <p:spPr>
          <a:xfrm rot="5400000">
            <a:off x="1529662" y="-81390"/>
            <a:ext cx="792088" cy="2772308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2"/>
            <a:endCxn id="9" idx="0"/>
          </p:cNvCxnSpPr>
          <p:nvPr/>
        </p:nvCxnSpPr>
        <p:spPr>
          <a:xfrm rot="5400000">
            <a:off x="2321750" y="710698"/>
            <a:ext cx="792088" cy="1188132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2"/>
            <a:endCxn id="6" idx="0"/>
          </p:cNvCxnSpPr>
          <p:nvPr/>
        </p:nvCxnSpPr>
        <p:spPr>
          <a:xfrm rot="5400000">
            <a:off x="2717794" y="1106742"/>
            <a:ext cx="792088" cy="396044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" idx="2"/>
            <a:endCxn id="8" idx="0"/>
          </p:cNvCxnSpPr>
          <p:nvPr/>
        </p:nvCxnSpPr>
        <p:spPr>
          <a:xfrm rot="16200000" flipH="1">
            <a:off x="3113838" y="1106742"/>
            <a:ext cx="792088" cy="396044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" idx="2"/>
            <a:endCxn id="7" idx="0"/>
          </p:cNvCxnSpPr>
          <p:nvPr/>
        </p:nvCxnSpPr>
        <p:spPr>
          <a:xfrm rot="16200000" flipH="1">
            <a:off x="3509882" y="710698"/>
            <a:ext cx="792088" cy="1188132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" idx="2"/>
            <a:endCxn id="13" idx="0"/>
          </p:cNvCxnSpPr>
          <p:nvPr/>
        </p:nvCxnSpPr>
        <p:spPr>
          <a:xfrm rot="16200000" flipH="1">
            <a:off x="3905926" y="314654"/>
            <a:ext cx="792088" cy="1980220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" idx="2"/>
            <a:endCxn id="11" idx="0"/>
          </p:cNvCxnSpPr>
          <p:nvPr/>
        </p:nvCxnSpPr>
        <p:spPr>
          <a:xfrm rot="16200000" flipH="1">
            <a:off x="6462210" y="-441430"/>
            <a:ext cx="792088" cy="3492388"/>
          </a:xfrm>
          <a:prstGeom prst="bentConnector3">
            <a:avLst>
              <a:gd name="adj1" fmla="val 28355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2"/>
            <a:endCxn id="12" idx="0"/>
          </p:cNvCxnSpPr>
          <p:nvPr/>
        </p:nvCxnSpPr>
        <p:spPr>
          <a:xfrm rot="16200000" flipH="1">
            <a:off x="6030162" y="-9382"/>
            <a:ext cx="792088" cy="2628292"/>
          </a:xfrm>
          <a:prstGeom prst="bentConnector3">
            <a:avLst>
              <a:gd name="adj1" fmla="val 28355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" idx="2"/>
            <a:endCxn id="15" idx="0"/>
          </p:cNvCxnSpPr>
          <p:nvPr/>
        </p:nvCxnSpPr>
        <p:spPr>
          <a:xfrm rot="16200000" flipH="1">
            <a:off x="5598114" y="422666"/>
            <a:ext cx="792088" cy="1764196"/>
          </a:xfrm>
          <a:prstGeom prst="bentConnector3">
            <a:avLst>
              <a:gd name="adj1" fmla="val 28355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2"/>
            <a:endCxn id="5" idx="0"/>
          </p:cNvCxnSpPr>
          <p:nvPr/>
        </p:nvCxnSpPr>
        <p:spPr>
          <a:xfrm rot="16200000" flipH="1">
            <a:off x="5202070" y="818710"/>
            <a:ext cx="792088" cy="972108"/>
          </a:xfrm>
          <a:prstGeom prst="bentConnector3">
            <a:avLst>
              <a:gd name="adj1" fmla="val 29557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39952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Regist-rierer-laubnis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55776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63688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Upload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71600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9512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24128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52320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Upload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16416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cxnSp>
        <p:nvCxnSpPr>
          <p:cNvPr id="72" name="Straight Arrow Connector 71"/>
          <p:cNvCxnSpPr>
            <a:stCxn id="4" idx="2"/>
            <a:endCxn id="67" idx="0"/>
          </p:cNvCxnSpPr>
          <p:nvPr/>
        </p:nvCxnSpPr>
        <p:spPr>
          <a:xfrm>
            <a:off x="539552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2"/>
            <a:endCxn id="66" idx="0"/>
          </p:cNvCxnSpPr>
          <p:nvPr/>
        </p:nvCxnSpPr>
        <p:spPr>
          <a:xfrm>
            <a:off x="1331640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123728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915816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99992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84168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740352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604448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508104" y="1124744"/>
            <a:ext cx="0" cy="576064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4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91880" y="908720"/>
            <a:ext cx="1440160" cy="3888432"/>
            <a:chOff x="827584" y="692696"/>
            <a:chExt cx="1440160" cy="3888432"/>
          </a:xfrm>
        </p:grpSpPr>
        <p:sp>
          <p:nvSpPr>
            <p:cNvPr id="3" name="Rectangle 2"/>
            <p:cNvSpPr/>
            <p:nvPr/>
          </p:nvSpPr>
          <p:spPr>
            <a:xfrm>
              <a:off x="827584" y="692696"/>
              <a:ext cx="1440160" cy="3888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7584" y="692696"/>
              <a:ext cx="1440160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Titel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1052736"/>
              <a:ext cx="1440160" cy="8640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Links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1916832"/>
              <a:ext cx="1440160" cy="504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Suche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420888"/>
              <a:ext cx="1440160" cy="2160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ABC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7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9632" y="908720"/>
            <a:ext cx="5904656" cy="3888432"/>
            <a:chOff x="1259632" y="908720"/>
            <a:chExt cx="5904656" cy="3888432"/>
          </a:xfrm>
        </p:grpSpPr>
        <p:sp>
          <p:nvSpPr>
            <p:cNvPr id="2" name="Rectangle 1"/>
            <p:cNvSpPr/>
            <p:nvPr/>
          </p:nvSpPr>
          <p:spPr>
            <a:xfrm>
              <a:off x="1259632" y="90872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59632" y="141277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9632" y="191683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420888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59632" y="2924944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342900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393305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9632" y="443711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1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59632" y="1340768"/>
            <a:ext cx="5904656" cy="3024336"/>
            <a:chOff x="1259632" y="1340768"/>
            <a:chExt cx="5904656" cy="3024336"/>
          </a:xfrm>
        </p:grpSpPr>
        <p:sp>
          <p:nvSpPr>
            <p:cNvPr id="3" name="Rectangle 2"/>
            <p:cNvSpPr/>
            <p:nvPr/>
          </p:nvSpPr>
          <p:spPr>
            <a:xfrm>
              <a:off x="1259632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3968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0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19672" y="1772816"/>
            <a:ext cx="6000667" cy="2520280"/>
            <a:chOff x="683568" y="1052736"/>
            <a:chExt cx="7200800" cy="3024336"/>
          </a:xfrm>
        </p:grpSpPr>
        <p:sp>
          <p:nvSpPr>
            <p:cNvPr id="3" name="Rectangle 2"/>
            <p:cNvSpPr/>
            <p:nvPr/>
          </p:nvSpPr>
          <p:spPr>
            <a:xfrm>
              <a:off x="683568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31840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840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80112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824" y="404664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7824" y="83671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NamedParameterJdbcTemplate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7824" y="1268760"/>
            <a:ext cx="288032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setNamedParameterJdbcTemplate();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getNamedParameterJdbcTemplate();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299695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AbstracDataAccessPost&lt;E extends Post&gt;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0032" y="3429000"/>
            <a:ext cx="41764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u="sng" dirty="0" smtClean="0">
                <a:solidFill>
                  <a:schemeClr val="tx2"/>
                </a:solidFill>
              </a:rPr>
              <a:t>getAll();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getAllStaringWith();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getAllIncluding();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stringContainsSub();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1680" y="342900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1680" y="299695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DataAccessUsers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250" y="29969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63888" y="515719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DataAccessReports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52" name="Straight Connector 51"/>
          <p:cNvCxnSpPr>
            <a:stCxn id="13" idx="2"/>
            <a:endCxn id="48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23" idx="0"/>
          </p:cNvCxnSpPr>
          <p:nvPr/>
        </p:nvCxnSpPr>
        <p:spPr>
          <a:xfrm rot="5400000">
            <a:off x="3421602" y="1987110"/>
            <a:ext cx="720080" cy="129960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14" idx="0"/>
          </p:cNvCxnSpPr>
          <p:nvPr/>
        </p:nvCxnSpPr>
        <p:spPr>
          <a:xfrm rot="16200000" flipH="1">
            <a:off x="5329814" y="1378502"/>
            <a:ext cx="720080" cy="251682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3"/>
          </p:cNvCxnSpPr>
          <p:nvPr/>
        </p:nvCxnSpPr>
        <p:spPr>
          <a:xfrm rot="5400000">
            <a:off x="2089454" y="654962"/>
            <a:ext cx="720080" cy="39639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6804248" y="4509120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08800" y="4365104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3"/>
            <a:endCxn id="39" idx="0"/>
          </p:cNvCxnSpPr>
          <p:nvPr/>
        </p:nvCxnSpPr>
        <p:spPr>
          <a:xfrm rot="5400000">
            <a:off x="5706126" y="3951058"/>
            <a:ext cx="504056" cy="190821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3"/>
          </p:cNvCxnSpPr>
          <p:nvPr/>
        </p:nvCxnSpPr>
        <p:spPr>
          <a:xfrm rot="16200000" flipH="1">
            <a:off x="7290302" y="4275094"/>
            <a:ext cx="504056" cy="126014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0284" y="51571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3888" y="558924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76672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Benutzer-gruppe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Zugriffsrechte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6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Will-kommen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798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18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05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Registrierung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2412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834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641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504" y="1124744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Anonym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504" y="1772816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 kein Admin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504" y="2420888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3569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8376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3184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7991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2798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7605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2412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7220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2027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6834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1641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8762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3569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8376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3184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7991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2798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7605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412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7220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chemeClr val="tx2"/>
                </a:solidFill>
              </a:rPr>
              <a:t>(B)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2027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66834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1641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8762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3569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48376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3184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7991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2798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07605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2412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37220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02027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6834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1641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40152" y="3140968"/>
            <a:ext cx="3024336" cy="6480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2"/>
                </a:solidFill>
              </a:rPr>
              <a:t>„  “	kein 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„X“	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(B)	Eingeschränltes Bearbeitungsrecht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B	Bearbeitungsrecht</a:t>
            </a:r>
            <a:endParaRPr lang="de-D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82809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Landing-Pages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78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5896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3768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1960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0152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Regist-rierung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64088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024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8498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2554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750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50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640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712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83768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78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35896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11960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88024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64088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0152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18498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2554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5576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31640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712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83768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878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35896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11960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88024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64088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0152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18498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22554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71800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Dokumen-tation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5576" y="1700808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Datenbank-Anbindung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79712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Exceptions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84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Security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83968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Userspezifische Inhalte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63888" y="1700808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Fehlerbe-handlung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92080" y="1700808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JQuery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08304" y="1700808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HTML Grundgerüst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8144" y="1700808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Bearbeitungsschnitt-stelle </a:t>
            </a:r>
            <a:r>
              <a:rPr lang="de-DE" sz="1000" dirty="0" smtClean="0">
                <a:solidFill>
                  <a:schemeClr val="tx2"/>
                </a:solidFill>
              </a:rPr>
              <a:t>Info-Content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44408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Responsive Design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01669" y="764704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Dokumente Manager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750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750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5576" y="206084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Java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79712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71800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63888" y="2060848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884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83968" y="2060848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92080" y="2060848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68144" y="2060848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08304" y="2060848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4408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01669" y="1124744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5576" y="234888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PHP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79712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71800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63888" y="2348880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3884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83968" y="2348880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92080" y="2348880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68183" y="2348880"/>
            <a:ext cx="14397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08304" y="2348880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244408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01669" y="1412776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275856" y="404664"/>
            <a:ext cx="2304256" cy="1584176"/>
            <a:chOff x="2987824" y="404664"/>
            <a:chExt cx="2304256" cy="1584176"/>
          </a:xfrm>
        </p:grpSpPr>
        <p:sp>
          <p:nvSpPr>
            <p:cNvPr id="2" name="Rectangle 1"/>
            <p:cNvSpPr/>
            <p:nvPr/>
          </p:nvSpPr>
          <p:spPr>
            <a:xfrm>
              <a:off x="2987824" y="404664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solidFill>
                    <a:schemeClr val="tx2"/>
                  </a:solidFill>
                </a:rPr>
                <a:t>Post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87824" y="836712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id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topic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text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date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author</a:t>
              </a:r>
            </a:p>
          </p:txBody>
        </p:sp>
      </p:grp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2" idx="0"/>
          </p:cNvCxnSpPr>
          <p:nvPr/>
        </p:nvCxnSpPr>
        <p:spPr>
          <a:xfrm rot="5400000">
            <a:off x="4069674" y="2635182"/>
            <a:ext cx="720080" cy="346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3"/>
            <a:endCxn id="26" idx="0"/>
          </p:cNvCxnSpPr>
          <p:nvPr/>
        </p:nvCxnSpPr>
        <p:spPr>
          <a:xfrm rot="16200000" flipH="1">
            <a:off x="5437826" y="1270490"/>
            <a:ext cx="720080" cy="273284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24" idx="0"/>
          </p:cNvCxnSpPr>
          <p:nvPr/>
        </p:nvCxnSpPr>
        <p:spPr>
          <a:xfrm rot="5400000">
            <a:off x="2665518" y="1231026"/>
            <a:ext cx="720080" cy="281177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75856" y="2996952"/>
            <a:ext cx="2304256" cy="1584176"/>
            <a:chOff x="3294409" y="3140968"/>
            <a:chExt cx="2304256" cy="1584176"/>
          </a:xfrm>
        </p:grpSpPr>
        <p:sp>
          <p:nvSpPr>
            <p:cNvPr id="22" name="Rectangle 21"/>
            <p:cNvSpPr/>
            <p:nvPr/>
          </p:nvSpPr>
          <p:spPr>
            <a:xfrm>
              <a:off x="3294409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ForumEntry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94409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List&lt;Comment&gt; Comments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description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2996952"/>
            <a:ext cx="2304256" cy="1584176"/>
            <a:chOff x="-9575" y="3149352"/>
            <a:chExt cx="2304256" cy="1584176"/>
          </a:xfrm>
        </p:grpSpPr>
        <p:sp>
          <p:nvSpPr>
            <p:cNvPr id="24" name="Rectangle 23"/>
            <p:cNvSpPr/>
            <p:nvPr/>
          </p:nvSpPr>
          <p:spPr>
            <a:xfrm>
              <a:off x="-9575" y="3149352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Comment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9575" y="3581400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refForumEntry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12160" y="2996952"/>
            <a:ext cx="2304256" cy="1584176"/>
            <a:chOff x="6462761" y="3140968"/>
            <a:chExt cx="2304256" cy="1584176"/>
          </a:xfrm>
        </p:grpSpPr>
        <p:sp>
          <p:nvSpPr>
            <p:cNvPr id="26" name="Rectangle 25"/>
            <p:cNvSpPr/>
            <p:nvPr/>
          </p:nvSpPr>
          <p:spPr>
            <a:xfrm>
              <a:off x="6462761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Report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2761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String opponent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scoreFirstHalfGuest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scoreSecondHalfGuest</a:t>
              </a:r>
            </a:p>
          </p:txBody>
        </p:sp>
      </p:grpSp>
      <p:cxnSp>
        <p:nvCxnSpPr>
          <p:cNvPr id="40" name="Elbow Connector 39"/>
          <p:cNvCxnSpPr>
            <a:stCxn id="25" idx="2"/>
            <a:endCxn id="23" idx="2"/>
          </p:cNvCxnSpPr>
          <p:nvPr/>
        </p:nvCxnSpPr>
        <p:spPr>
          <a:xfrm rot="16200000" flipH="1">
            <a:off x="3023828" y="3176972"/>
            <a:ext cx="12700" cy="2808312"/>
          </a:xfrm>
          <a:prstGeom prst="bentConnector3">
            <a:avLst>
              <a:gd name="adj1" fmla="val 1800000"/>
            </a:avLst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71800" y="3212976"/>
            <a:ext cx="72008" cy="7200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43" name="Elbow Connector 42"/>
          <p:cNvCxnSpPr>
            <a:stCxn id="23" idx="1"/>
            <a:endCxn id="41" idx="6"/>
          </p:cNvCxnSpPr>
          <p:nvPr/>
        </p:nvCxnSpPr>
        <p:spPr>
          <a:xfrm rot="10800000">
            <a:off x="2843808" y="3248980"/>
            <a:ext cx="432048" cy="756084"/>
          </a:xfrm>
          <a:prstGeom prst="bentConnector3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>
          <a:defRPr sz="14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On-screen Show (4:3)</PresentationFormat>
  <Paragraphs>439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</dc:creator>
  <cp:lastModifiedBy>Ellen</cp:lastModifiedBy>
  <cp:revision>41</cp:revision>
  <dcterms:created xsi:type="dcterms:W3CDTF">2014-03-20T12:14:06Z</dcterms:created>
  <dcterms:modified xsi:type="dcterms:W3CDTF">2014-04-15T13:29:52Z</dcterms:modified>
</cp:coreProperties>
</file>