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1858" y="6345449"/>
            <a:ext cx="3552234" cy="6917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3663719"/>
            <a:ext cx="17243818" cy="24111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0430" y="2337716"/>
            <a:ext cx="3849518" cy="12680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144" y="9321390"/>
            <a:ext cx="4060910" cy="9154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9410" y="9528096"/>
            <a:ext cx="9888225" cy="4105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1858" y="5979744"/>
            <a:ext cx="3552234" cy="691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35502" y="5576221"/>
            <a:ext cx="2197843" cy="1703025"/>
            <a:chOff x="10935502" y="5576221"/>
            <a:chExt cx="2197843" cy="17030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5502" y="5576221"/>
              <a:ext cx="2197843" cy="1703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8246" y="4231183"/>
            <a:ext cx="7040001" cy="20794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5151966" cy="6054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249" y="2489325"/>
            <a:ext cx="2839214" cy="6087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05874" y="5426327"/>
            <a:ext cx="8419507" cy="42935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9154" y="2794963"/>
            <a:ext cx="3995681" cy="6883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4865" y="6499706"/>
            <a:ext cx="4235985" cy="2932308"/>
            <a:chOff x="7024865" y="6499706"/>
            <a:chExt cx="4235985" cy="29323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4865" y="6499706"/>
              <a:ext cx="4235985" cy="29323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15868" y="6686001"/>
            <a:ext cx="3424195" cy="6087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57906" y="2458849"/>
            <a:ext cx="1266157" cy="6087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7534" y="6001049"/>
            <a:ext cx="4054253" cy="52498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23580" y="2611124"/>
            <a:ext cx="8419507" cy="2862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749019"/>
            <a:ext cx="9599398" cy="938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245032"/>
            <a:ext cx="11905528" cy="182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7656" y="3218468"/>
            <a:ext cx="1969580" cy="685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458542"/>
            <a:ext cx="5530223" cy="859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54138"/>
            <a:ext cx="9142857" cy="5177439"/>
            <a:chOff x="0" y="2554138"/>
            <a:chExt cx="9142857" cy="51774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54138"/>
              <a:ext cx="9142857" cy="51774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554138"/>
            <a:ext cx="9142857" cy="5177439"/>
            <a:chOff x="9142857" y="2554138"/>
            <a:chExt cx="9142857" cy="51774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554138"/>
              <a:ext cx="9142857" cy="51774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19053" y="7521014"/>
            <a:ext cx="3306723" cy="22397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35148" y="7522062"/>
            <a:ext cx="3361923" cy="22683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458542"/>
            <a:ext cx="5390652" cy="859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11024" y="1220732"/>
            <a:ext cx="14263667" cy="9064983"/>
            <a:chOff x="2011024" y="1220732"/>
            <a:chExt cx="14263667" cy="90649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024" y="1220732"/>
              <a:ext cx="14263667" cy="9064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6773" y="442593"/>
            <a:ext cx="8674690" cy="643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4286" y="1625650"/>
            <a:ext cx="6171429" cy="4114286"/>
            <a:chOff x="-114286" y="1625650"/>
            <a:chExt cx="6171429" cy="4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1625650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5739935"/>
            <a:ext cx="6171429" cy="4114286"/>
            <a:chOff x="-114286" y="5739935"/>
            <a:chExt cx="6171429" cy="41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4286" y="5739935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1625650"/>
            <a:ext cx="6171429" cy="4114286"/>
            <a:chOff x="6057143" y="1625650"/>
            <a:chExt cx="6171429" cy="4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1625650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5739935"/>
            <a:ext cx="6171429" cy="4114286"/>
            <a:chOff x="6057143" y="5739935"/>
            <a:chExt cx="6171429" cy="4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5739935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28571" y="5739935"/>
            <a:ext cx="6171429" cy="4114286"/>
            <a:chOff x="12228571" y="5739935"/>
            <a:chExt cx="6171429" cy="4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8571" y="5739935"/>
              <a:ext cx="6171429" cy="4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8571" y="1625650"/>
            <a:ext cx="6171429" cy="4114286"/>
            <a:chOff x="12228571" y="1625650"/>
            <a:chExt cx="6171429" cy="4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8571" y="1625650"/>
              <a:ext cx="6171429" cy="4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770315"/>
            <a:ext cx="9262103" cy="938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160302"/>
            <a:ext cx="12915700" cy="19052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26568" y="3183006"/>
            <a:ext cx="1969580" cy="685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6773" y="442593"/>
            <a:ext cx="8018652" cy="643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594530D-D4AB-7819-0199-1B446807D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27044"/>
            <a:ext cx="15697200" cy="8986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3C923-640B-1AB6-8CE2-4B7604F4F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231806"/>
            <a:ext cx="15688883" cy="8981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0830DE-4F43-51D1-E16A-D36A658C4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227043"/>
            <a:ext cx="15697199" cy="8986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6773" y="400431"/>
            <a:ext cx="6599709" cy="859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552381"/>
            <a:ext cx="9142857" cy="5180952"/>
            <a:chOff x="0" y="2552381"/>
            <a:chExt cx="9142857" cy="5180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52381"/>
              <a:ext cx="9142857" cy="51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552381"/>
            <a:ext cx="9142857" cy="5180952"/>
            <a:chOff x="9142857" y="2552381"/>
            <a:chExt cx="9142857" cy="51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552381"/>
              <a:ext cx="9142857" cy="5180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 주민</cp:lastModifiedBy>
  <cp:revision>2</cp:revision>
  <dcterms:created xsi:type="dcterms:W3CDTF">2022-06-12T18:54:12Z</dcterms:created>
  <dcterms:modified xsi:type="dcterms:W3CDTF">2022-06-12T10:00:40Z</dcterms:modified>
</cp:coreProperties>
</file>