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5.png"/><Relationship Id="rId3" Type="http://schemas.openxmlformats.org/officeDocument/2006/relationships/image" Target="../media/image106.png"/><Relationship Id="rId4" Type="http://schemas.openxmlformats.org/officeDocument/2006/relationships/image" Target="../media/image107.png"/><Relationship Id="rId5" Type="http://schemas.openxmlformats.org/officeDocument/2006/relationships/image" Target="../media/image10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5" Type="http://schemas.openxmlformats.org/officeDocument/2006/relationships/image" Target="../media/image112.png"/><Relationship Id="rId6" Type="http://schemas.openxmlformats.org/officeDocument/2006/relationships/image" Target="../media/image113.png"/><Relationship Id="rId7" Type="http://schemas.openxmlformats.org/officeDocument/2006/relationships/image" Target="../media/image114.png"/><Relationship Id="rId8" Type="http://schemas.openxmlformats.org/officeDocument/2006/relationships/image" Target="../media/image115.png"/><Relationship Id="rId9" Type="http://schemas.openxmlformats.org/officeDocument/2006/relationships/image" Target="../media/image116.png"/><Relationship Id="rId10" Type="http://schemas.openxmlformats.org/officeDocument/2006/relationships/image" Target="../media/image117.png"/><Relationship Id="rId11" Type="http://schemas.openxmlformats.org/officeDocument/2006/relationships/image" Target="../media/image118.png"/><Relationship Id="rId12" Type="http://schemas.openxmlformats.org/officeDocument/2006/relationships/image" Target="../media/image119.png"/><Relationship Id="rId13" Type="http://schemas.openxmlformats.org/officeDocument/2006/relationships/image" Target="../media/image120.png"/><Relationship Id="rId14" Type="http://schemas.openxmlformats.org/officeDocument/2006/relationships/image" Target="../media/image121.png"/><Relationship Id="rId15" Type="http://schemas.openxmlformats.org/officeDocument/2006/relationships/image" Target="../media/image122.png"/><Relationship Id="rId16" Type="http://schemas.openxmlformats.org/officeDocument/2006/relationships/image" Target="../media/image123.png"/><Relationship Id="rId17" Type="http://schemas.openxmlformats.org/officeDocument/2006/relationships/image" Target="../media/image124.png"/><Relationship Id="rId18" Type="http://schemas.openxmlformats.org/officeDocument/2006/relationships/image" Target="../media/image125.png"/><Relationship Id="rId19" Type="http://schemas.openxmlformats.org/officeDocument/2006/relationships/image" Target="../media/image126.png"/><Relationship Id="rId20" Type="http://schemas.openxmlformats.org/officeDocument/2006/relationships/image" Target="../media/image127.png"/><Relationship Id="rId21" Type="http://schemas.openxmlformats.org/officeDocument/2006/relationships/image" Target="../media/image12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9.png"/><Relationship Id="rId3" Type="http://schemas.openxmlformats.org/officeDocument/2006/relationships/image" Target="../media/image13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Relationship Id="rId17" Type="http://schemas.openxmlformats.org/officeDocument/2006/relationships/image" Target="../media/image25.png"/><Relationship Id="rId18" Type="http://schemas.openxmlformats.org/officeDocument/2006/relationships/image" Target="../media/image2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3.png"/><Relationship Id="rId15" Type="http://schemas.openxmlformats.org/officeDocument/2006/relationships/image" Target="../media/image44.png"/><Relationship Id="rId16" Type="http://schemas.openxmlformats.org/officeDocument/2006/relationships/image" Target="../media/image45.png"/><Relationship Id="rId17" Type="http://schemas.openxmlformats.org/officeDocument/2006/relationships/image" Target="../media/image46.png"/><Relationship Id="rId18" Type="http://schemas.openxmlformats.org/officeDocument/2006/relationships/image" Target="../media/image47.png"/><Relationship Id="rId19" Type="http://schemas.openxmlformats.org/officeDocument/2006/relationships/image" Target="../media/image4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1" Type="http://schemas.openxmlformats.org/officeDocument/2006/relationships/image" Target="../media/image58.png"/><Relationship Id="rId12" Type="http://schemas.openxmlformats.org/officeDocument/2006/relationships/image" Target="../media/image59.png"/><Relationship Id="rId13" Type="http://schemas.openxmlformats.org/officeDocument/2006/relationships/image" Target="../media/image60.png"/><Relationship Id="rId14" Type="http://schemas.openxmlformats.org/officeDocument/2006/relationships/image" Target="../media/image61.png"/><Relationship Id="rId15" Type="http://schemas.openxmlformats.org/officeDocument/2006/relationships/image" Target="../media/image6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9" Type="http://schemas.openxmlformats.org/officeDocument/2006/relationships/image" Target="../media/image74.png"/><Relationship Id="rId10" Type="http://schemas.openxmlformats.org/officeDocument/2006/relationships/image" Target="../media/image75.png"/><Relationship Id="rId11" Type="http://schemas.openxmlformats.org/officeDocument/2006/relationships/image" Target="../media/image76.png"/><Relationship Id="rId12" Type="http://schemas.openxmlformats.org/officeDocument/2006/relationships/image" Target="../media/image77.png"/><Relationship Id="rId13" Type="http://schemas.openxmlformats.org/officeDocument/2006/relationships/image" Target="../media/image78.png"/><Relationship Id="rId14" Type="http://schemas.openxmlformats.org/officeDocument/2006/relationships/image" Target="../media/image79.png"/><Relationship Id="rId15" Type="http://schemas.openxmlformats.org/officeDocument/2006/relationships/image" Target="../media/image8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Relationship Id="rId8" Type="http://schemas.openxmlformats.org/officeDocument/2006/relationships/image" Target="../media/image87.png"/><Relationship Id="rId9" Type="http://schemas.openxmlformats.org/officeDocument/2006/relationships/image" Target="../media/image88.png"/><Relationship Id="rId10" Type="http://schemas.openxmlformats.org/officeDocument/2006/relationships/image" Target="../media/image89.png"/><Relationship Id="rId11" Type="http://schemas.openxmlformats.org/officeDocument/2006/relationships/image" Target="../media/image90.png"/><Relationship Id="rId12" Type="http://schemas.openxmlformats.org/officeDocument/2006/relationships/image" Target="../media/image91.png"/><Relationship Id="rId13" Type="http://schemas.openxmlformats.org/officeDocument/2006/relationships/image" Target="../media/image92.png"/><Relationship Id="rId14" Type="http://schemas.openxmlformats.org/officeDocument/2006/relationships/image" Target="../media/image93.png"/><Relationship Id="rId15" Type="http://schemas.openxmlformats.org/officeDocument/2006/relationships/image" Target="../media/image9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8" Type="http://schemas.openxmlformats.org/officeDocument/2006/relationships/image" Target="../media/image101.png"/><Relationship Id="rId9" Type="http://schemas.openxmlformats.org/officeDocument/2006/relationships/image" Target="../media/image102.png"/><Relationship Id="rId10" Type="http://schemas.openxmlformats.org/officeDocument/2006/relationships/image" Target="../media/image103.png"/><Relationship Id="rId11" Type="http://schemas.openxmlformats.org/officeDocument/2006/relationships/image" Target="../media/image10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51291" y="1667832"/>
            <a:ext cx="5783133" cy="5877779"/>
            <a:chOff x="6251291" y="1667832"/>
            <a:chExt cx="5783133" cy="58777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51291" y="1667832"/>
              <a:ext cx="5783133" cy="587777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01858" y="6382020"/>
            <a:ext cx="3558084" cy="54855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443598" y="3664771"/>
            <a:ext cx="16264863" cy="251422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90430" y="2337716"/>
            <a:ext cx="4041765" cy="137520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6668" y="9321390"/>
            <a:ext cx="4020456" cy="91680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69412" y="9530928"/>
            <a:ext cx="9891130" cy="4571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04762" y="9046656"/>
            <a:ext cx="16476190" cy="47085"/>
            <a:chOff x="904762" y="9046656"/>
            <a:chExt cx="16476190" cy="470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4762" y="9046656"/>
              <a:ext cx="16476190" cy="4708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01858" y="6747725"/>
            <a:ext cx="3558084" cy="54855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901858" y="6016315"/>
            <a:ext cx="3558084" cy="5485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77628" y="5883532"/>
            <a:ext cx="6902014" cy="87363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7062" y="4180984"/>
            <a:ext cx="11679883" cy="206786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149797" y="3387055"/>
            <a:ext cx="1986120" cy="693086"/>
            <a:chOff x="8149797" y="3387055"/>
            <a:chExt cx="1986120" cy="693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300000">
              <a:off x="8149797" y="3387055"/>
              <a:ext cx="1986120" cy="69308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300000">
            <a:off x="8044401" y="3575605"/>
            <a:ext cx="1981225" cy="54351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66668" y="500704"/>
            <a:ext cx="4615955" cy="68569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6"/>
            <a:ext cx="19352381" cy="47085"/>
            <a:chOff x="-533333" y="1156586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6"/>
              <a:ext cx="19352381" cy="4708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75944" y="5666109"/>
            <a:ext cx="3170714" cy="204261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023179" y="3771079"/>
            <a:ext cx="4235985" cy="1838669"/>
            <a:chOff x="7023179" y="3771079"/>
            <a:chExt cx="4235985" cy="183866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23179" y="3771079"/>
              <a:ext cx="4235985" cy="183866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70844" y="4097296"/>
            <a:ext cx="2916073" cy="128352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49259" y="7701545"/>
            <a:ext cx="8387197" cy="143117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11973" y="5672804"/>
            <a:ext cx="3721659" cy="204261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59209" y="3771079"/>
            <a:ext cx="4235985" cy="1838669"/>
            <a:chOff x="1759209" y="3771079"/>
            <a:chExt cx="4235985" cy="183866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59209" y="3771079"/>
              <a:ext cx="4235985" cy="183866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045897" y="4074549"/>
            <a:ext cx="3005404" cy="128352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314712" y="7573593"/>
            <a:ext cx="8387197" cy="194297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239906" y="5681819"/>
            <a:ext cx="3815829" cy="158802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287150" y="3771079"/>
            <a:ext cx="4235985" cy="1838669"/>
            <a:chOff x="12287150" y="3771079"/>
            <a:chExt cx="4235985" cy="183866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287150" y="3771079"/>
              <a:ext cx="4235985" cy="183866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573811" y="4097296"/>
            <a:ext cx="2916073" cy="128352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213229" y="7701545"/>
            <a:ext cx="8387197" cy="143117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692557" y="2450338"/>
            <a:ext cx="1186329" cy="1186329"/>
            <a:chOff x="2692557" y="2450338"/>
            <a:chExt cx="1186329" cy="118632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92557" y="2450338"/>
              <a:ext cx="1186329" cy="11863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878886" y="2450338"/>
            <a:ext cx="1186329" cy="1186329"/>
            <a:chOff x="3878886" y="2450338"/>
            <a:chExt cx="1186329" cy="118632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878886" y="2450338"/>
              <a:ext cx="1186329" cy="11863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956528" y="2450338"/>
            <a:ext cx="1186329" cy="1186329"/>
            <a:chOff x="7956528" y="2450338"/>
            <a:chExt cx="1186329" cy="118632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956528" y="2450338"/>
              <a:ext cx="1186329" cy="11863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142857" y="2450338"/>
            <a:ext cx="1190969" cy="1186329"/>
            <a:chOff x="9142857" y="2450338"/>
            <a:chExt cx="1190969" cy="118632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142857" y="2450338"/>
              <a:ext cx="1190969" cy="118632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159495" y="2450338"/>
            <a:ext cx="1186329" cy="1186329"/>
            <a:chOff x="13159495" y="2450338"/>
            <a:chExt cx="1186329" cy="1186329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159495" y="2450338"/>
              <a:ext cx="1186329" cy="118632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406828" y="2450338"/>
            <a:ext cx="1186329" cy="1186329"/>
            <a:chOff x="14406828" y="2450338"/>
            <a:chExt cx="1186329" cy="118632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406828" y="2450338"/>
              <a:ext cx="1186329" cy="11863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8246" y="4228594"/>
            <a:ext cx="7036636" cy="21942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66668" y="500704"/>
            <a:ext cx="5134561" cy="68569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72771" y="2237522"/>
            <a:ext cx="4235985" cy="3345955"/>
            <a:chOff x="1572771" y="2237522"/>
            <a:chExt cx="4235985" cy="334595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2771" y="2237522"/>
              <a:ext cx="4235985" cy="33459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99965" y="3079096"/>
            <a:ext cx="3781596" cy="2268958"/>
            <a:chOff x="1799965" y="3079096"/>
            <a:chExt cx="3781596" cy="22689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99965" y="3079096"/>
              <a:ext cx="3781596" cy="226895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54252" y="2488944"/>
            <a:ext cx="2266051" cy="54855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505874" y="5784120"/>
            <a:ext cx="8419507" cy="286234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27057" y="5920673"/>
            <a:ext cx="3294241" cy="63236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919988" y="2253331"/>
            <a:ext cx="8419507" cy="429351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979154" y="2785773"/>
            <a:ext cx="4132620" cy="59427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024865" y="6499706"/>
            <a:ext cx="4235985" cy="2932308"/>
            <a:chOff x="7024865" y="6499706"/>
            <a:chExt cx="4235985" cy="293230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24865" y="6499706"/>
              <a:ext cx="4235985" cy="293230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215870" y="6685622"/>
            <a:ext cx="2266051" cy="54855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261583" y="7320162"/>
            <a:ext cx="3738382" cy="1864749"/>
            <a:chOff x="7261583" y="7320162"/>
            <a:chExt cx="3738382" cy="186474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61583" y="7320162"/>
              <a:ext cx="3738382" cy="186474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465564" y="2237522"/>
            <a:ext cx="4235985" cy="3345955"/>
            <a:chOff x="12465564" y="2237522"/>
            <a:chExt cx="4235985" cy="334595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465564" y="2237522"/>
              <a:ext cx="4235985" cy="334595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692758" y="3079096"/>
            <a:ext cx="3781596" cy="2268958"/>
            <a:chOff x="12692758" y="3079096"/>
            <a:chExt cx="3781596" cy="226895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692758" y="3079096"/>
              <a:ext cx="3781596" cy="2268958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657930" y="2488944"/>
            <a:ext cx="2673508" cy="548558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386919" y="6141913"/>
            <a:ext cx="8419507" cy="1431172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446096" y="5920673"/>
            <a:ext cx="2709799" cy="6323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77629" y="6061564"/>
            <a:ext cx="8641073" cy="75839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7058" y="4352863"/>
            <a:ext cx="10976120" cy="189598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149797" y="3044198"/>
            <a:ext cx="1986120" cy="693086"/>
            <a:chOff x="8149797" y="3044198"/>
            <a:chExt cx="1986120" cy="693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480000">
              <a:off x="8149797" y="3044198"/>
              <a:ext cx="1986120" cy="69308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480000">
            <a:off x="8072757" y="3254091"/>
            <a:ext cx="1981225" cy="5435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423358" y="1176225"/>
            <a:ext cx="5643789" cy="9209593"/>
            <a:chOff x="6423358" y="1176225"/>
            <a:chExt cx="5643789" cy="92095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3358" y="1176225"/>
              <a:ext cx="5643789" cy="920959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66668" y="500704"/>
            <a:ext cx="4412960" cy="6856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98549" y="4899850"/>
            <a:ext cx="4393880" cy="237581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65128" y="2762907"/>
            <a:ext cx="3953677" cy="165024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944356" y="4259702"/>
            <a:ext cx="531898" cy="439624"/>
            <a:chOff x="4944356" y="4259702"/>
            <a:chExt cx="531898" cy="4396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44356" y="4259702"/>
              <a:ext cx="531898" cy="43962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89049" y="8572496"/>
            <a:ext cx="3296375" cy="54855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36898" y="8171429"/>
            <a:ext cx="4288109" cy="35192"/>
            <a:chOff x="1236898" y="8171429"/>
            <a:chExt cx="4288109" cy="3519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36898" y="8171429"/>
              <a:ext cx="4288109" cy="3519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087223" y="4862950"/>
            <a:ext cx="4356801" cy="192122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055176" y="2704796"/>
            <a:ext cx="4333274" cy="165024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825339" y="4259702"/>
            <a:ext cx="531898" cy="439624"/>
            <a:chOff x="10825339" y="4259702"/>
            <a:chExt cx="531898" cy="43962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825339" y="4259702"/>
              <a:ext cx="531898" cy="439624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072173" y="8572496"/>
            <a:ext cx="3471608" cy="54855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117881" y="8171429"/>
            <a:ext cx="4288109" cy="35192"/>
            <a:chOff x="7117881" y="8171429"/>
            <a:chExt cx="4288109" cy="3519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17881" y="8171429"/>
              <a:ext cx="4288109" cy="35192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822890" y="4857871"/>
            <a:ext cx="4356801" cy="2375814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792668" y="2762907"/>
            <a:ext cx="4065395" cy="165024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6544356" y="4259702"/>
            <a:ext cx="531898" cy="439624"/>
            <a:chOff x="16544356" y="4259702"/>
            <a:chExt cx="531898" cy="43962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544356" y="4259702"/>
              <a:ext cx="531898" cy="439624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791185" y="8572496"/>
            <a:ext cx="3802114" cy="54855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2836898" y="8171429"/>
            <a:ext cx="4288109" cy="35192"/>
            <a:chOff x="12836898" y="8171429"/>
            <a:chExt cx="4288109" cy="3519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836898" y="8171429"/>
              <a:ext cx="4288109" cy="351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5658" y="6126093"/>
            <a:ext cx="3658897" cy="328499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66668" y="500704"/>
            <a:ext cx="4320820" cy="68569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2656" y="2628571"/>
            <a:ext cx="3010143" cy="3010143"/>
            <a:chOff x="1352656" y="2628571"/>
            <a:chExt cx="3010143" cy="301014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352656" y="2628571"/>
              <a:ext cx="3010143" cy="3010143"/>
              <a:chOff x="1352656" y="2628571"/>
              <a:chExt cx="3010143" cy="3010143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52656" y="2628571"/>
                <a:ext cx="3010143" cy="3010143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4287" y="3626679"/>
              <a:ext cx="2579526" cy="137520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941963" y="2628571"/>
            <a:ext cx="3010143" cy="3010143"/>
            <a:chOff x="13941963" y="2628571"/>
            <a:chExt cx="3010143" cy="301014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3941963" y="2628571"/>
              <a:ext cx="3010143" cy="3010143"/>
              <a:chOff x="13941963" y="2628571"/>
              <a:chExt cx="3010143" cy="3010143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13941963" y="2628571"/>
                <a:ext cx="3010143" cy="3010143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84859" y="3714296"/>
              <a:ext cx="2703333" cy="68569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745528" y="2628571"/>
            <a:ext cx="3010143" cy="3010143"/>
            <a:chOff x="9745528" y="2628571"/>
            <a:chExt cx="3010143" cy="3010143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9745528" y="2628571"/>
              <a:ext cx="3010143" cy="3010143"/>
              <a:chOff x="9745528" y="2628571"/>
              <a:chExt cx="3010143" cy="3010143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16200000">
                <a:off x="9745528" y="2628571"/>
                <a:ext cx="3010143" cy="3010143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26192" y="3714296"/>
              <a:ext cx="2227202" cy="685697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094735" y="6107046"/>
            <a:ext cx="3970975" cy="146663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458534" y="6107046"/>
            <a:ext cx="3651616" cy="101203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654969" y="6126093"/>
            <a:ext cx="3626940" cy="147615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549092" y="2628571"/>
            <a:ext cx="3010143" cy="3010143"/>
            <a:chOff x="5549092" y="2628571"/>
            <a:chExt cx="3010143" cy="3010143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5549092" y="2628571"/>
              <a:ext cx="3010143" cy="3010143"/>
              <a:chOff x="5549092" y="2628571"/>
              <a:chExt cx="3010143" cy="3010143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16200000">
                <a:off x="5549092" y="2628571"/>
                <a:ext cx="3010143" cy="3010143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10725" y="3598109"/>
              <a:ext cx="2579526" cy="13752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77629" y="5921286"/>
            <a:ext cx="7885813" cy="87363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7062" y="4258466"/>
            <a:ext cx="10976120" cy="199038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149797" y="3044198"/>
            <a:ext cx="1986120" cy="693086"/>
            <a:chOff x="8149797" y="3044198"/>
            <a:chExt cx="1986120" cy="693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60000">
              <a:off x="8149797" y="3044198"/>
              <a:ext cx="1986120" cy="69308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660000">
            <a:off x="8033101" y="3220852"/>
            <a:ext cx="1981225" cy="5435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79710" y="2629852"/>
            <a:ext cx="6875172" cy="283040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66668" y="500704"/>
            <a:ext cx="5174608" cy="68569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60917" y="2000001"/>
            <a:ext cx="2196697" cy="6856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53370" y="2057143"/>
            <a:ext cx="3085714" cy="6171429"/>
            <a:chOff x="1953370" y="2057143"/>
            <a:chExt cx="3085714" cy="61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53370" y="2057143"/>
              <a:ext cx="3085714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282918" y="2934157"/>
            <a:ext cx="2470411" cy="4419831"/>
            <a:chOff x="2282918" y="2934157"/>
            <a:chExt cx="2470411" cy="441983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82918" y="2934157"/>
              <a:ext cx="2470411" cy="44198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256659" y="4310476"/>
            <a:ext cx="2507062" cy="641227"/>
            <a:chOff x="2256659" y="4310476"/>
            <a:chExt cx="2507062" cy="64122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56659" y="4310476"/>
              <a:ext cx="2507062" cy="64122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75031" y="4417617"/>
            <a:ext cx="2588859" cy="50284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039085" y="2057143"/>
            <a:ext cx="3085714" cy="6171429"/>
            <a:chOff x="5039085" y="2057143"/>
            <a:chExt cx="3085714" cy="617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39085" y="2057143"/>
              <a:ext cx="3085714" cy="61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316940" y="2934157"/>
            <a:ext cx="2530003" cy="4419831"/>
            <a:chOff x="5316940" y="2934157"/>
            <a:chExt cx="2530003" cy="441983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16940" y="2934157"/>
              <a:ext cx="2530003" cy="441983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328411" y="4310476"/>
            <a:ext cx="2507062" cy="641227"/>
            <a:chOff x="5328411" y="4310476"/>
            <a:chExt cx="2507062" cy="64122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28411" y="4310476"/>
              <a:ext cx="2507062" cy="641227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160745" y="4325715"/>
            <a:ext cx="2588859" cy="597128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579747" y="6322004"/>
            <a:ext cx="6869162" cy="2375814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560954" y="5690862"/>
            <a:ext cx="2196697" cy="6856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99334" y="2735630"/>
            <a:ext cx="7050745" cy="101203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66668" y="500704"/>
            <a:ext cx="5174608" cy="68569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60954" y="2032937"/>
            <a:ext cx="2196697" cy="6856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53370" y="2057143"/>
            <a:ext cx="3085714" cy="6171429"/>
            <a:chOff x="1953370" y="2057143"/>
            <a:chExt cx="3085714" cy="61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53370" y="2057143"/>
              <a:ext cx="3085714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39085" y="2057143"/>
            <a:ext cx="3085714" cy="6171429"/>
            <a:chOff x="5039085" y="2057143"/>
            <a:chExt cx="3085714" cy="61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9085" y="2057143"/>
              <a:ext cx="3085714" cy="617142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599334" y="5786458"/>
            <a:ext cx="6727112" cy="192566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60954" y="5118651"/>
            <a:ext cx="2196697" cy="68569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282918" y="2934157"/>
            <a:ext cx="2480803" cy="4419831"/>
            <a:chOff x="2282918" y="2934157"/>
            <a:chExt cx="2480803" cy="441983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82918" y="2934157"/>
              <a:ext cx="2480803" cy="441983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256659" y="4310476"/>
            <a:ext cx="2507062" cy="641227"/>
            <a:chOff x="2256659" y="4310476"/>
            <a:chExt cx="2507062" cy="64122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56659" y="4310476"/>
              <a:ext cx="2507062" cy="641227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075030" y="4331906"/>
            <a:ext cx="2588859" cy="59712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328411" y="2934157"/>
            <a:ext cx="2507062" cy="4419831"/>
            <a:chOff x="5328411" y="2934157"/>
            <a:chExt cx="2507062" cy="441983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28411" y="2934157"/>
              <a:ext cx="2507062" cy="441983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328411" y="4310476"/>
            <a:ext cx="2507062" cy="641227"/>
            <a:chOff x="5328411" y="4310476"/>
            <a:chExt cx="2507062" cy="64122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28411" y="4310476"/>
              <a:ext cx="2507062" cy="641227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160744" y="4325715"/>
            <a:ext cx="2588859" cy="5971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26753" y="2817238"/>
            <a:ext cx="6888209" cy="101203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66668" y="500704"/>
            <a:ext cx="5377603" cy="68569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07744" y="2032937"/>
            <a:ext cx="1879206" cy="68569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07363" y="4113763"/>
            <a:ext cx="5397243" cy="6856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806580" y="2057143"/>
            <a:ext cx="3085714" cy="6171429"/>
            <a:chOff x="2806580" y="2057143"/>
            <a:chExt cx="3085714" cy="617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06580" y="2057143"/>
              <a:ext cx="3085714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109869" y="2953527"/>
            <a:ext cx="2507062" cy="4400461"/>
            <a:chOff x="3109869" y="2953527"/>
            <a:chExt cx="2507062" cy="440046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09869" y="2953527"/>
              <a:ext cx="2507062" cy="44004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109869" y="4310476"/>
            <a:ext cx="2507062" cy="641227"/>
            <a:chOff x="3109869" y="4310476"/>
            <a:chExt cx="2507062" cy="64122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09869" y="4310476"/>
              <a:ext cx="2507062" cy="641227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928240" y="4303334"/>
            <a:ext cx="2204538" cy="62331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726753" y="4717287"/>
            <a:ext cx="6866368" cy="42151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2021-06-01T16:55:12Z</dcterms:created>
  <dcterms:modified xsi:type="dcterms:W3CDTF">2021-06-01T16:55:12Z</dcterms:modified>
</cp:coreProperties>
</file>