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12.png"/><Relationship Id="rId7" Type="http://schemas.openxmlformats.org/officeDocument/2006/relationships/image" Target="../media/image6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12.png"/><Relationship Id="rId7" Type="http://schemas.openxmlformats.org/officeDocument/2006/relationships/image" Target="../media/image73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7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12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" Type="http://schemas.openxmlformats.org/officeDocument/2006/relationships/image" Target="../media/image78.png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12.png"/><Relationship Id="rId9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12.png"/><Relationship Id="rId7" Type="http://schemas.openxmlformats.org/officeDocument/2006/relationships/image" Target="../media/image5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12.png"/><Relationship Id="rId7" Type="http://schemas.openxmlformats.org/officeDocument/2006/relationships/image" Target="../media/image6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2C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51291" y="1667832"/>
            <a:ext cx="5783133" cy="5877779"/>
            <a:chOff x="6251291" y="1667832"/>
            <a:chExt cx="5783133" cy="58777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51291" y="1667832"/>
              <a:ext cx="5783133" cy="587777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01858" y="6382020"/>
            <a:ext cx="3558084" cy="60950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443598" y="3419453"/>
            <a:ext cx="13318938" cy="279358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90430" y="2337716"/>
            <a:ext cx="4030615" cy="134853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6668" y="9330278"/>
            <a:ext cx="4020456" cy="89902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69410" y="9530953"/>
            <a:ext cx="9891130" cy="5079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4762" y="9046656"/>
            <a:ext cx="16476190" cy="47085"/>
            <a:chOff x="904762" y="9046656"/>
            <a:chExt cx="16476190" cy="470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4762" y="9046656"/>
              <a:ext cx="16476190" cy="4708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01858" y="6747725"/>
            <a:ext cx="3558084" cy="60950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901858" y="6016315"/>
            <a:ext cx="3558084" cy="60950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01858" y="5650611"/>
            <a:ext cx="3558084" cy="6095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9182" y="500704"/>
            <a:ext cx="6811078" cy="7618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82858" y="4566611"/>
            <a:ext cx="6892831" cy="225137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54516" y="3912795"/>
            <a:ext cx="5347307" cy="9179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78477" y="2057143"/>
            <a:ext cx="4957313" cy="7142834"/>
            <a:chOff x="378477" y="2057143"/>
            <a:chExt cx="4957313" cy="71428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776609" y="-1190703"/>
              <a:ext cx="9914626" cy="14285667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8477" y="2057143"/>
              <a:ext cx="4957313" cy="71428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787571" y="2057143"/>
            <a:ext cx="4957313" cy="7142834"/>
            <a:chOff x="5787571" y="2057143"/>
            <a:chExt cx="4957313" cy="714283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32485" y="-1190703"/>
              <a:ext cx="9914626" cy="14285667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87571" y="2057143"/>
              <a:ext cx="4957313" cy="71428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66668" y="458050"/>
            <a:ext cx="4201158" cy="7618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56668" y="2596449"/>
            <a:ext cx="7073855" cy="388752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33811" y="1933611"/>
            <a:ext cx="4898199" cy="9142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78935" y="2002180"/>
            <a:ext cx="9523416" cy="7618733"/>
            <a:chOff x="278935" y="2002180"/>
            <a:chExt cx="9523416" cy="76187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8935" y="2002180"/>
              <a:ext cx="9523416" cy="76187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557488" y="6371429"/>
            <a:ext cx="3128095" cy="3910119"/>
            <a:chOff x="13557488" y="6371429"/>
            <a:chExt cx="3128095" cy="391011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57488" y="6371429"/>
              <a:ext cx="3128095" cy="39101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802381" y="6371429"/>
            <a:ext cx="3128095" cy="3910119"/>
            <a:chOff x="9802381" y="6371429"/>
            <a:chExt cx="3128095" cy="39101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02381" y="6371429"/>
              <a:ext cx="3128095" cy="39101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02C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7628" y="5885100"/>
            <a:ext cx="7657276" cy="8426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7062" y="4247531"/>
            <a:ext cx="12118815" cy="210664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49797" y="3387055"/>
            <a:ext cx="1986120" cy="693086"/>
            <a:chOff x="8149797" y="3387055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300000">
              <a:off x="8149797" y="3387055"/>
              <a:ext cx="1986120" cy="6930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300000">
            <a:off x="8041770" y="3575490"/>
            <a:ext cx="1981225" cy="60390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66668" y="500704"/>
            <a:ext cx="4879476" cy="7618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6"/>
            <a:ext cx="19352381" cy="47085"/>
            <a:chOff x="-533333" y="1156586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6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23179" y="3771079"/>
            <a:ext cx="4235985" cy="1838669"/>
            <a:chOff x="7023179" y="3771079"/>
            <a:chExt cx="4235985" cy="183866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23179" y="3771079"/>
              <a:ext cx="4235985" cy="183866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70839" y="4388197"/>
            <a:ext cx="3285353" cy="71109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0620" y="5753753"/>
            <a:ext cx="4244042" cy="141774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59209" y="3771079"/>
            <a:ext cx="4235985" cy="1838669"/>
            <a:chOff x="1759209" y="3771079"/>
            <a:chExt cx="4235985" cy="183866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9209" y="3771079"/>
              <a:ext cx="4235985" cy="183866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95430" y="4409959"/>
            <a:ext cx="3520103" cy="71367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287150" y="3771079"/>
            <a:ext cx="4235985" cy="1838669"/>
            <a:chOff x="12287150" y="3771079"/>
            <a:chExt cx="4235985" cy="183866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87150" y="3771079"/>
              <a:ext cx="4235985" cy="183866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96271" y="5753757"/>
            <a:ext cx="4286115" cy="141774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937820" y="6546763"/>
            <a:ext cx="8387197" cy="215630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249049" y="5762312"/>
            <a:ext cx="4228720" cy="141710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190351" y="6600095"/>
            <a:ext cx="8387197" cy="194297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337590" y="6600095"/>
            <a:ext cx="8387197" cy="194297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173064" y="2147383"/>
            <a:ext cx="1427777" cy="1427777"/>
            <a:chOff x="3173064" y="2147383"/>
            <a:chExt cx="1427777" cy="142777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73064" y="2147383"/>
              <a:ext cx="1427777" cy="142777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417530" y="2147383"/>
            <a:ext cx="1427777" cy="1427777"/>
            <a:chOff x="8417530" y="2147383"/>
            <a:chExt cx="1427777" cy="142777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417530" y="2147383"/>
              <a:ext cx="1427777" cy="1427777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611906" y="4114430"/>
            <a:ext cx="3509525" cy="125863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681492" y="2147383"/>
            <a:ext cx="1427777" cy="1427777"/>
            <a:chOff x="13681492" y="2147383"/>
            <a:chExt cx="1427777" cy="142777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681492" y="2147383"/>
              <a:ext cx="1427777" cy="14277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002C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8246" y="4228594"/>
            <a:ext cx="7036636" cy="24380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66668" y="500704"/>
            <a:ext cx="5134561" cy="7618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72771" y="2237522"/>
            <a:ext cx="4235985" cy="3345955"/>
            <a:chOff x="1572771" y="2237522"/>
            <a:chExt cx="4235985" cy="334595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2771" y="2237522"/>
              <a:ext cx="4235985" cy="33459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99965" y="3079096"/>
            <a:ext cx="3781596" cy="2268958"/>
            <a:chOff x="1799965" y="3079096"/>
            <a:chExt cx="3781596" cy="22689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99965" y="3079096"/>
              <a:ext cx="3781596" cy="226895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54252" y="2488944"/>
            <a:ext cx="2266051" cy="60950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505874" y="5784120"/>
            <a:ext cx="8419507" cy="28623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27057" y="6004480"/>
            <a:ext cx="3294241" cy="60950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919988" y="2253331"/>
            <a:ext cx="8419507" cy="429351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979154" y="2831486"/>
            <a:ext cx="3217672" cy="60950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024865" y="6499706"/>
            <a:ext cx="4235985" cy="2932308"/>
            <a:chOff x="7024865" y="6499706"/>
            <a:chExt cx="4235985" cy="293230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24865" y="6499706"/>
              <a:ext cx="4235985" cy="293230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215870" y="6685622"/>
            <a:ext cx="2266051" cy="60950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261583" y="7320162"/>
            <a:ext cx="3738382" cy="1864749"/>
            <a:chOff x="7261583" y="7320162"/>
            <a:chExt cx="3738382" cy="186474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61583" y="7320162"/>
              <a:ext cx="3738382" cy="186474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465564" y="2237522"/>
            <a:ext cx="4235985" cy="3345955"/>
            <a:chOff x="12465564" y="2237522"/>
            <a:chExt cx="4235985" cy="33459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65564" y="2237522"/>
              <a:ext cx="4235985" cy="33459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692758" y="3079096"/>
            <a:ext cx="3781596" cy="2268958"/>
            <a:chOff x="12692758" y="3079096"/>
            <a:chExt cx="3781596" cy="226895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692758" y="3079096"/>
              <a:ext cx="3781596" cy="2268958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657930" y="2458468"/>
            <a:ext cx="2927571" cy="609509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386919" y="6141913"/>
            <a:ext cx="8419507" cy="1431172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446096" y="6004485"/>
            <a:ext cx="2963735" cy="6095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2C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7628" y="5784760"/>
            <a:ext cx="9449299" cy="8426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7058" y="4352863"/>
            <a:ext cx="10976120" cy="21066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49797" y="3044198"/>
            <a:ext cx="1986120" cy="693086"/>
            <a:chOff x="8149797" y="3044198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480000">
              <a:off x="8149797" y="3044198"/>
              <a:ext cx="1986120" cy="6930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480000">
            <a:off x="8076959" y="3253798"/>
            <a:ext cx="1981225" cy="6039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66668" y="500704"/>
            <a:ext cx="5377605" cy="7618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4906" y="7565096"/>
            <a:ext cx="8668066" cy="154815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279335" y="1488443"/>
            <a:ext cx="2339771" cy="76188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98382" y="2264363"/>
            <a:ext cx="6859342" cy="369006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79335" y="6426706"/>
            <a:ext cx="2561480" cy="76188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98128" y="7203074"/>
            <a:ext cx="6810327" cy="141710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4638" y="1545584"/>
            <a:ext cx="10425734" cy="5803800"/>
            <a:chOff x="134638" y="1545584"/>
            <a:chExt cx="10425734" cy="580380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638" y="1545584"/>
              <a:ext cx="10425734" cy="5803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51307" y="6007817"/>
            <a:ext cx="3667125" cy="323547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66668" y="500704"/>
            <a:ext cx="4320820" cy="7618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34224" y="2727446"/>
            <a:ext cx="3010143" cy="3010143"/>
            <a:chOff x="11834224" y="2727446"/>
            <a:chExt cx="3010143" cy="301014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1834224" y="2727446"/>
              <a:ext cx="3010143" cy="3010143"/>
              <a:chOff x="11834224" y="2727446"/>
              <a:chExt cx="3010143" cy="3010143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1834224" y="2727446"/>
                <a:ext cx="3010143" cy="3010143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77144" y="3933462"/>
              <a:ext cx="2539386" cy="127235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80382" y="6007817"/>
            <a:ext cx="3931500" cy="278088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637788" y="2727446"/>
            <a:ext cx="3010143" cy="3010143"/>
            <a:chOff x="7637788" y="2727446"/>
            <a:chExt cx="3010143" cy="301014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637788" y="2727446"/>
              <a:ext cx="3010143" cy="3010143"/>
              <a:chOff x="7637788" y="2727446"/>
              <a:chExt cx="3010143" cy="3010143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6200000">
                <a:off x="7637788" y="2727446"/>
                <a:ext cx="3010143" cy="3010143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99420" y="3484336"/>
              <a:ext cx="2544624" cy="19351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41348" y="2727446"/>
            <a:ext cx="3010143" cy="3010143"/>
            <a:chOff x="3441348" y="2727446"/>
            <a:chExt cx="3010143" cy="3010143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3441348" y="2727446"/>
              <a:ext cx="3010143" cy="3010143"/>
              <a:chOff x="3441348" y="2727446"/>
              <a:chExt cx="3010143" cy="3010143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6200000">
                <a:off x="3441348" y="2727446"/>
                <a:ext cx="3010143" cy="3010143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02982" y="3779176"/>
              <a:ext cx="2738239" cy="135407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378090" y="6006547"/>
            <a:ext cx="3870972" cy="14177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2C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7629" y="5806050"/>
            <a:ext cx="8289930" cy="8426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7062" y="4352863"/>
            <a:ext cx="10976120" cy="21066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49797" y="3044198"/>
            <a:ext cx="1986120" cy="693086"/>
            <a:chOff x="8149797" y="3044198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60000">
              <a:off x="8149797" y="3044198"/>
              <a:ext cx="1986120" cy="6930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660000">
            <a:off x="8027339" y="3220297"/>
            <a:ext cx="1981225" cy="6039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68686" y="500704"/>
            <a:ext cx="6973718" cy="7618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82858" y="4621344"/>
            <a:ext cx="6878711" cy="279345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54478" y="3912793"/>
            <a:ext cx="4204334" cy="9142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78477" y="2057143"/>
            <a:ext cx="4957313" cy="7142834"/>
            <a:chOff x="378477" y="2057143"/>
            <a:chExt cx="4957313" cy="71428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776609" y="-1190703"/>
              <a:ext cx="9914626" cy="14285667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8477" y="2057143"/>
              <a:ext cx="4957313" cy="71428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787571" y="2057143"/>
            <a:ext cx="4957313" cy="7142834"/>
            <a:chOff x="5787571" y="2057143"/>
            <a:chExt cx="4957313" cy="714283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32485" y="-1190703"/>
              <a:ext cx="9914626" cy="14285667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87571" y="2057143"/>
              <a:ext cx="4957313" cy="71428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68686" y="500704"/>
            <a:ext cx="6973718" cy="7618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259" y="1296352"/>
            <a:ext cx="11327313" cy="8407202"/>
            <a:chOff x="101259" y="1296352"/>
            <a:chExt cx="11327313" cy="840720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259" y="1296352"/>
              <a:ext cx="11327313" cy="840720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82554" y="4414219"/>
            <a:ext cx="6885720" cy="279154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54516" y="3728036"/>
            <a:ext cx="5577175" cy="9175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9182" y="500704"/>
            <a:ext cx="6811078" cy="7618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73334" y="3386750"/>
            <a:ext cx="6689865" cy="115501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44992" y="2726576"/>
            <a:ext cx="6307415" cy="9142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59181" y="2057143"/>
            <a:ext cx="5715658" cy="7144572"/>
            <a:chOff x="359181" y="2057143"/>
            <a:chExt cx="5715658" cy="714457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9181" y="2057143"/>
              <a:ext cx="5715658" cy="714457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57143" y="2848477"/>
            <a:ext cx="5561905" cy="2780952"/>
            <a:chOff x="6057143" y="2848477"/>
            <a:chExt cx="5561905" cy="278095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57143" y="2848477"/>
              <a:ext cx="5561905" cy="27809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57143" y="6228644"/>
            <a:ext cx="12228571" cy="2682643"/>
            <a:chOff x="6057143" y="6228644"/>
            <a:chExt cx="12228571" cy="26826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57143" y="6228644"/>
              <a:ext cx="12228571" cy="26826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0</Words>
  <Application>Microsoft Office PowerPoint</Application>
  <PresentationFormat>사용자 지정</PresentationFormat>
  <Paragraphs>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조 주민</cp:lastModifiedBy>
  <cp:revision>2</cp:revision>
  <dcterms:created xsi:type="dcterms:W3CDTF">2021-11-26T09:45:55Z</dcterms:created>
  <dcterms:modified xsi:type="dcterms:W3CDTF">2021-11-26T08:22:29Z</dcterms:modified>
</cp:coreProperties>
</file>