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DB443-62E4-4E05-ACC1-FD4976DD4186}" v="347" dt="2023-04-19T10:12:43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m Afrooz Shaik" userId="81d90087d1904307" providerId="LiveId" clId="{F5FDB443-62E4-4E05-ACC1-FD4976DD4186}"/>
    <pc:docChg chg="undo custSel addSld delSld modSld sldOrd">
      <pc:chgData name="Anjum Afrooz Shaik" userId="81d90087d1904307" providerId="LiveId" clId="{F5FDB443-62E4-4E05-ACC1-FD4976DD4186}" dt="2023-04-19T14:09:26.020" v="1171" actId="680"/>
      <pc:docMkLst>
        <pc:docMk/>
      </pc:docMkLst>
      <pc:sldChg chg="addSp delSp modSp new mod setBg modAnim">
        <pc:chgData name="Anjum Afrooz Shaik" userId="81d90087d1904307" providerId="LiveId" clId="{F5FDB443-62E4-4E05-ACC1-FD4976DD4186}" dt="2023-04-17T06:45:28.737" v="403" actId="1076"/>
        <pc:sldMkLst>
          <pc:docMk/>
          <pc:sldMk cId="2356016567" sldId="259"/>
        </pc:sldMkLst>
        <pc:spChg chg="add mod ord">
          <ac:chgData name="Anjum Afrooz Shaik" userId="81d90087d1904307" providerId="LiveId" clId="{F5FDB443-62E4-4E05-ACC1-FD4976DD4186}" dt="2023-04-17T06:43:15.339" v="365" actId="207"/>
          <ac:spMkLst>
            <pc:docMk/>
            <pc:sldMk cId="2356016567" sldId="259"/>
            <ac:spMk id="2" creationId="{C7AABFFC-1596-05AD-C336-FDC2C15ED368}"/>
          </ac:spMkLst>
        </pc:spChg>
        <pc:spChg chg="add del">
          <ac:chgData name="Anjum Afrooz Shaik" userId="81d90087d1904307" providerId="LiveId" clId="{F5FDB443-62E4-4E05-ACC1-FD4976DD4186}" dt="2023-04-17T06:17:16.723" v="64" actId="26606"/>
          <ac:spMkLst>
            <pc:docMk/>
            <pc:sldMk cId="2356016567" sldId="259"/>
            <ac:spMk id="6" creationId="{131BAD53-4E89-4F62-BBB7-26359763ED39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7" creationId="{1B15ED52-F352-441B-82BF-E0EA34836D08}"/>
          </ac:spMkLst>
        </pc:spChg>
        <pc:spChg chg="add del">
          <ac:chgData name="Anjum Afrooz Shaik" userId="81d90087d1904307" providerId="LiveId" clId="{F5FDB443-62E4-4E05-ACC1-FD4976DD4186}" dt="2023-04-17T06:17:16.723" v="64" actId="26606"/>
          <ac:spMkLst>
            <pc:docMk/>
            <pc:sldMk cId="2356016567" sldId="259"/>
            <ac:spMk id="8" creationId="{62756DA2-40EB-4C6F-B962-5822FFB54FB6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9" creationId="{3B2E3793-BFE6-45A2-9B7B-E18844431C99}"/>
          </ac:spMkLst>
        </pc:spChg>
        <pc:spChg chg="add del">
          <ac:chgData name="Anjum Afrooz Shaik" userId="81d90087d1904307" providerId="LiveId" clId="{F5FDB443-62E4-4E05-ACC1-FD4976DD4186}" dt="2023-04-17T06:17:18.808" v="67" actId="26606"/>
          <ac:spMkLst>
            <pc:docMk/>
            <pc:sldMk cId="2356016567" sldId="259"/>
            <ac:spMk id="10" creationId="{5C8908E2-EE49-44D2-9428-A28D2312A8D5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11" creationId="{BC4C4868-CB8F-4AF9-9CDB-8108F2C19B67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13" creationId="{375E0459-6403-40CD-989D-56A4407CA12E}"/>
          </ac:spMkLst>
        </pc:spChg>
        <pc:spChg chg="add del">
          <ac:chgData name="Anjum Afrooz Shaik" userId="81d90087d1904307" providerId="LiveId" clId="{F5FDB443-62E4-4E05-ACC1-FD4976DD4186}" dt="2023-04-17T06:14:02.821" v="51" actId="26606"/>
          <ac:spMkLst>
            <pc:docMk/>
            <pc:sldMk cId="2356016567" sldId="259"/>
            <ac:spMk id="15" creationId="{53E5B1A8-3AC9-4BD1-9BBC-78CA94F2D1BA}"/>
          </ac:spMkLst>
        </pc:spChg>
        <pc:spChg chg="add del">
          <ac:chgData name="Anjum Afrooz Shaik" userId="81d90087d1904307" providerId="LiveId" clId="{F5FDB443-62E4-4E05-ACC1-FD4976DD4186}" dt="2023-04-17T06:17:18.808" v="67" actId="26606"/>
          <ac:spMkLst>
            <pc:docMk/>
            <pc:sldMk cId="2356016567" sldId="259"/>
            <ac:spMk id="17" creationId="{ED888B23-07FA-482A-96DF-47E31AF1A603}"/>
          </ac:spMkLst>
        </pc:spChg>
        <pc:spChg chg="add del">
          <ac:chgData name="Anjum Afrooz Shaik" userId="81d90087d1904307" providerId="LiveId" clId="{F5FDB443-62E4-4E05-ACC1-FD4976DD4186}" dt="2023-04-17T06:17:18.808" v="67" actId="26606"/>
          <ac:spMkLst>
            <pc:docMk/>
            <pc:sldMk cId="2356016567" sldId="259"/>
            <ac:spMk id="18" creationId="{8B88B599-C539-4F18-A32A-40207EC6E21A}"/>
          </ac:spMkLst>
        </pc:spChg>
        <pc:spChg chg="add del">
          <ac:chgData name="Anjum Afrooz Shaik" userId="81d90087d1904307" providerId="LiveId" clId="{F5FDB443-62E4-4E05-ACC1-FD4976DD4186}" dt="2023-04-17T06:17:23.928" v="70" actId="26606"/>
          <ac:spMkLst>
            <pc:docMk/>
            <pc:sldMk cId="2356016567" sldId="259"/>
            <ac:spMk id="24" creationId="{D1942232-83D0-49E2-AF9B-1F97E3C1EF8E}"/>
          </ac:spMkLst>
        </pc:spChg>
        <pc:spChg chg="add del">
          <ac:chgData name="Anjum Afrooz Shaik" userId="81d90087d1904307" providerId="LiveId" clId="{F5FDB443-62E4-4E05-ACC1-FD4976DD4186}" dt="2023-04-17T06:17:23.928" v="70" actId="26606"/>
          <ac:spMkLst>
            <pc:docMk/>
            <pc:sldMk cId="2356016567" sldId="259"/>
            <ac:spMk id="25" creationId="{E9E70D72-6E23-4015-A4A6-85C120C19167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36" creationId="{D7A453D2-15D8-4403-815F-291FA16340D9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42" creationId="{8161EA6B-09CA-445B-AB0D-8DF76FA92DEF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43" creationId="{773AEA78-C03B-40B7-9D11-DC022119D577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50" creationId="{B8114C98-A349-4111-A123-E8EAB86ABE30}"/>
          </ac:spMkLst>
        </pc:spChg>
        <pc:spChg chg="add del">
          <ac:chgData name="Anjum Afrooz Shaik" userId="81d90087d1904307" providerId="LiveId" clId="{F5FDB443-62E4-4E05-ACC1-FD4976DD4186}" dt="2023-04-17T06:17:26.693" v="73" actId="26606"/>
          <ac:spMkLst>
            <pc:docMk/>
            <pc:sldMk cId="2356016567" sldId="259"/>
            <ac:spMk id="56" creationId="{E2D3D3F2-ABBB-4453-B1C5-1BEBF7E4DD56}"/>
          </ac:spMkLst>
        </pc:spChg>
        <pc:spChg chg="add del">
          <ac:chgData name="Anjum Afrooz Shaik" userId="81d90087d1904307" providerId="LiveId" clId="{F5FDB443-62E4-4E05-ACC1-FD4976DD4186}" dt="2023-04-17T06:27:49.598" v="99" actId="26606"/>
          <ac:spMkLst>
            <pc:docMk/>
            <pc:sldMk cId="2356016567" sldId="259"/>
            <ac:spMk id="66" creationId="{93B08880-F4DE-42E0-AE26-F56F56349643}"/>
          </ac:spMkLst>
        </pc:spChg>
        <pc:grpChg chg="add del">
          <ac:chgData name="Anjum Afrooz Shaik" userId="81d90087d1904307" providerId="LiveId" clId="{F5FDB443-62E4-4E05-ACC1-FD4976DD4186}" dt="2023-04-17T06:17:18.808" v="67" actId="26606"/>
          <ac:grpSpMkLst>
            <pc:docMk/>
            <pc:sldMk cId="2356016567" sldId="259"/>
            <ac:grpSpMk id="14" creationId="{B29018A0-5DE6-4CC9-AB25-675616AF7225}"/>
          </ac:grpSpMkLst>
        </pc:grpChg>
        <pc:grpChg chg="add del">
          <ac:chgData name="Anjum Afrooz Shaik" userId="81d90087d1904307" providerId="LiveId" clId="{F5FDB443-62E4-4E05-ACC1-FD4976DD4186}" dt="2023-04-17T06:17:23.928" v="70" actId="26606"/>
          <ac:grpSpMkLst>
            <pc:docMk/>
            <pc:sldMk cId="2356016567" sldId="259"/>
            <ac:grpSpMk id="19" creationId="{C78D9229-E61D-4FEE-8321-2F8B64A8CADF}"/>
          </ac:grpSpMkLst>
        </pc:grpChg>
        <pc:grpChg chg="add del">
          <ac:chgData name="Anjum Afrooz Shaik" userId="81d90087d1904307" providerId="LiveId" clId="{F5FDB443-62E4-4E05-ACC1-FD4976DD4186}" dt="2023-04-17T06:17:23.928" v="70" actId="26606"/>
          <ac:grpSpMkLst>
            <pc:docMk/>
            <pc:sldMk cId="2356016567" sldId="259"/>
            <ac:grpSpMk id="26" creationId="{C28A977F-B603-4D81-B0FC-C8DE048A7931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31" creationId="{8214E4A5-A0D2-42C4-8D14-D2A7E495F041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37" creationId="{1F4E1649-4D1F-4A91-AF97-A254BFDD524D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44" creationId="{913B067F-3154-4968-A886-DF93A787EC44}"/>
          </ac:grpSpMkLst>
        </pc:grpChg>
        <pc:grpChg chg="add del">
          <ac:chgData name="Anjum Afrooz Shaik" userId="81d90087d1904307" providerId="LiveId" clId="{F5FDB443-62E4-4E05-ACC1-FD4976DD4186}" dt="2023-04-17T06:17:26.693" v="73" actId="26606"/>
          <ac:grpSpMkLst>
            <pc:docMk/>
            <pc:sldMk cId="2356016567" sldId="259"/>
            <ac:grpSpMk id="51" creationId="{670FB431-AE18-414D-92F4-1D12D1991152}"/>
          </ac:grpSpMkLst>
        </pc:grpChg>
        <pc:grpChg chg="add del">
          <ac:chgData name="Anjum Afrooz Shaik" userId="81d90087d1904307" providerId="LiveId" clId="{F5FDB443-62E4-4E05-ACC1-FD4976DD4186}" dt="2023-04-17T06:27:49.598" v="99" actId="26606"/>
          <ac:grpSpMkLst>
            <pc:docMk/>
            <pc:sldMk cId="2356016567" sldId="259"/>
            <ac:grpSpMk id="68" creationId="{768C3262-B570-43E7-A5BD-23692B43F61D}"/>
          </ac:grpSpMkLst>
        </pc:grpChg>
        <pc:picChg chg="add mod ord modCrop">
          <ac:chgData name="Anjum Afrooz Shaik" userId="81d90087d1904307" providerId="LiveId" clId="{F5FDB443-62E4-4E05-ACC1-FD4976DD4186}" dt="2023-04-17T06:44:14.903" v="375" actId="1076"/>
          <ac:picMkLst>
            <pc:docMk/>
            <pc:sldMk cId="2356016567" sldId="259"/>
            <ac:picMk id="4" creationId="{6F9489D3-83B7-9046-FC90-F4938B9C5846}"/>
          </ac:picMkLst>
        </pc:picChg>
        <pc:picChg chg="add mod">
          <ac:chgData name="Anjum Afrooz Shaik" userId="81d90087d1904307" providerId="LiveId" clId="{F5FDB443-62E4-4E05-ACC1-FD4976DD4186}" dt="2023-04-17T06:44:18.064" v="376" actId="1076"/>
          <ac:picMkLst>
            <pc:docMk/>
            <pc:sldMk cId="2356016567" sldId="259"/>
            <ac:picMk id="57" creationId="{BF9022A8-30E7-DDED-5EA7-4DBE2936CC2C}"/>
          </ac:picMkLst>
        </pc:picChg>
        <pc:picChg chg="add mod">
          <ac:chgData name="Anjum Afrooz Shaik" userId="81d90087d1904307" providerId="LiveId" clId="{F5FDB443-62E4-4E05-ACC1-FD4976DD4186}" dt="2023-04-17T06:45:28.737" v="403" actId="1076"/>
          <ac:picMkLst>
            <pc:docMk/>
            <pc:sldMk cId="2356016567" sldId="259"/>
            <ac:picMk id="59" creationId="{17B6D9B0-24D9-0207-5384-DF08EB7319A8}"/>
          </ac:picMkLst>
        </pc:picChg>
        <pc:picChg chg="add mod">
          <ac:chgData name="Anjum Afrooz Shaik" userId="81d90087d1904307" providerId="LiveId" clId="{F5FDB443-62E4-4E05-ACC1-FD4976DD4186}" dt="2023-04-17T06:45:24.988" v="402" actId="1076"/>
          <ac:picMkLst>
            <pc:docMk/>
            <pc:sldMk cId="2356016567" sldId="259"/>
            <ac:picMk id="61" creationId="{6D72ECF2-9907-488E-A2D8-F6020D2F15F3}"/>
          </ac:picMkLst>
        </pc:picChg>
      </pc:sldChg>
      <pc:sldChg chg="addSp delSp modSp new mod setBg modAnim setClrOvrMap">
        <pc:chgData name="Anjum Afrooz Shaik" userId="81d90087d1904307" providerId="LiveId" clId="{F5FDB443-62E4-4E05-ACC1-FD4976DD4186}" dt="2023-04-17T07:03:14.710" v="598"/>
        <pc:sldMkLst>
          <pc:docMk/>
          <pc:sldMk cId="2785119446" sldId="260"/>
        </pc:sldMkLst>
        <pc:spChg chg="add del">
          <ac:chgData name="Anjum Afrooz Shaik" userId="81d90087d1904307" providerId="LiveId" clId="{F5FDB443-62E4-4E05-ACC1-FD4976DD4186}" dt="2023-04-17T06:54:39.264" v="550" actId="26606"/>
          <ac:spMkLst>
            <pc:docMk/>
            <pc:sldMk cId="2785119446" sldId="260"/>
            <ac:spMk id="8" creationId="{42A4FC2C-047E-45A5-965D-8E1E3BF09BC6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0" creationId="{BFDC535F-AC0A-417D-96AB-6706BECACD95}"/>
          </ac:spMkLst>
        </pc:spChg>
        <pc:spChg chg="add del">
          <ac:chgData name="Anjum Afrooz Shaik" userId="81d90087d1904307" providerId="LiveId" clId="{F5FDB443-62E4-4E05-ACC1-FD4976DD4186}" dt="2023-04-17T06:53:35.782" v="536" actId="26606"/>
          <ac:spMkLst>
            <pc:docMk/>
            <pc:sldMk cId="2785119446" sldId="260"/>
            <ac:spMk id="13" creationId="{42A4FC2C-047E-45A5-965D-8E1E3BF09BC6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5" creationId="{97AAAF8E-31DB-4148-8FCA-4D8233D691C6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7" creationId="{AA274328-4774-4DF9-BA53-452565122FBB}"/>
          </ac:spMkLst>
        </pc:spChg>
        <pc:spChg chg="add del">
          <ac:chgData name="Anjum Afrooz Shaik" userId="81d90087d1904307" providerId="LiveId" clId="{F5FDB443-62E4-4E05-ACC1-FD4976DD4186}" dt="2023-04-17T06:54:39.256" v="549" actId="26606"/>
          <ac:spMkLst>
            <pc:docMk/>
            <pc:sldMk cId="2785119446" sldId="260"/>
            <ac:spMk id="19" creationId="{01C7B46D-2FEF-4FAA-915B-8B21A66BB647}"/>
          </ac:spMkLst>
        </pc:spChg>
        <pc:spChg chg="add">
          <ac:chgData name="Anjum Afrooz Shaik" userId="81d90087d1904307" providerId="LiveId" clId="{F5FDB443-62E4-4E05-ACC1-FD4976DD4186}" dt="2023-04-17T06:54:39.264" v="550" actId="26606"/>
          <ac:spMkLst>
            <pc:docMk/>
            <pc:sldMk cId="2785119446" sldId="260"/>
            <ac:spMk id="21" creationId="{19E301E5-1206-47D0-9CDF-72583D739089}"/>
          </ac:spMkLst>
        </pc:spChg>
        <pc:spChg chg="add">
          <ac:chgData name="Anjum Afrooz Shaik" userId="81d90087d1904307" providerId="LiveId" clId="{F5FDB443-62E4-4E05-ACC1-FD4976DD4186}" dt="2023-04-17T06:54:39.264" v="550" actId="26606"/>
          <ac:spMkLst>
            <pc:docMk/>
            <pc:sldMk cId="2785119446" sldId="260"/>
            <ac:spMk id="22" creationId="{AFA31FBE-7948-4384-B68A-75DEFDC4955A}"/>
          </ac:spMkLst>
        </pc:spChg>
        <pc:picChg chg="add mod ord">
          <ac:chgData name="Anjum Afrooz Shaik" userId="81d90087d1904307" providerId="LiveId" clId="{F5FDB443-62E4-4E05-ACC1-FD4976DD4186}" dt="2023-04-17T06:55:46.173" v="564" actId="1076"/>
          <ac:picMkLst>
            <pc:docMk/>
            <pc:sldMk cId="2785119446" sldId="260"/>
            <ac:picMk id="3" creationId="{8AD05753-1073-E838-4041-9787254F89E2}"/>
          </ac:picMkLst>
        </pc:picChg>
        <pc:picChg chg="add mod ord modCrop">
          <ac:chgData name="Anjum Afrooz Shaik" userId="81d90087d1904307" providerId="LiveId" clId="{F5FDB443-62E4-4E05-ACC1-FD4976DD4186}" dt="2023-04-17T06:55:39.091" v="562" actId="14100"/>
          <ac:picMkLst>
            <pc:docMk/>
            <pc:sldMk cId="2785119446" sldId="260"/>
            <ac:picMk id="5" creationId="{D58DBF17-17B6-E08F-2B91-FCD939A42672}"/>
          </ac:picMkLst>
        </pc:picChg>
        <pc:picChg chg="add mod modCrop">
          <ac:chgData name="Anjum Afrooz Shaik" userId="81d90087d1904307" providerId="LiveId" clId="{F5FDB443-62E4-4E05-ACC1-FD4976DD4186}" dt="2023-04-17T06:55:28.464" v="560" actId="14100"/>
          <ac:picMkLst>
            <pc:docMk/>
            <pc:sldMk cId="2785119446" sldId="260"/>
            <ac:picMk id="7" creationId="{10E06AFD-DF4E-8C1E-B4BB-126640FE2393}"/>
          </ac:picMkLst>
        </pc:picChg>
        <pc:picChg chg="add mod">
          <ac:chgData name="Anjum Afrooz Shaik" userId="81d90087d1904307" providerId="LiveId" clId="{F5FDB443-62E4-4E05-ACC1-FD4976DD4186}" dt="2023-04-17T07:01:18.199" v="579" actId="14100"/>
          <ac:picMkLst>
            <pc:docMk/>
            <pc:sldMk cId="2785119446" sldId="260"/>
            <ac:picMk id="11" creationId="{B0D500A2-2106-18E2-B7BC-011656826170}"/>
          </ac:picMkLst>
        </pc:picChg>
      </pc:sldChg>
      <pc:sldChg chg="addSp delSp modSp new mod setBg">
        <pc:chgData name="Anjum Afrooz Shaik" userId="81d90087d1904307" providerId="LiveId" clId="{F5FDB443-62E4-4E05-ACC1-FD4976DD4186}" dt="2023-04-18T09:21:50.405" v="800" actId="1076"/>
        <pc:sldMkLst>
          <pc:docMk/>
          <pc:sldMk cId="348188990" sldId="261"/>
        </pc:sldMkLst>
        <pc:spChg chg="add">
          <ac:chgData name="Anjum Afrooz Shaik" userId="81d90087d1904307" providerId="LiveId" clId="{F5FDB443-62E4-4E05-ACC1-FD4976DD4186}" dt="2023-04-17T07:08:27.905" v="609" actId="26606"/>
          <ac:spMkLst>
            <pc:docMk/>
            <pc:sldMk cId="348188990" sldId="261"/>
            <ac:spMk id="10" creationId="{5F9CFCE6-877F-4858-B8BD-2C52CA8AFBC4}"/>
          </ac:spMkLst>
        </pc:spChg>
        <pc:spChg chg="add">
          <ac:chgData name="Anjum Afrooz Shaik" userId="81d90087d1904307" providerId="LiveId" clId="{F5FDB443-62E4-4E05-ACC1-FD4976DD4186}" dt="2023-04-17T07:08:27.905" v="609" actId="26606"/>
          <ac:spMkLst>
            <pc:docMk/>
            <pc:sldMk cId="348188990" sldId="261"/>
            <ac:spMk id="12" creationId="{8213F8A0-12AE-4514-8372-0DD766EC28EE}"/>
          </ac:spMkLst>
        </pc:spChg>
        <pc:spChg chg="add">
          <ac:chgData name="Anjum Afrooz Shaik" userId="81d90087d1904307" providerId="LiveId" clId="{F5FDB443-62E4-4E05-ACC1-FD4976DD4186}" dt="2023-04-17T07:08:27.905" v="609" actId="26606"/>
          <ac:spMkLst>
            <pc:docMk/>
            <pc:sldMk cId="348188990" sldId="261"/>
            <ac:spMk id="14" creationId="{9EFF17D4-9A8C-4CE5-B096-D8CCD4400437}"/>
          </ac:spMkLst>
        </pc:spChg>
        <pc:picChg chg="add mod">
          <ac:chgData name="Anjum Afrooz Shaik" userId="81d90087d1904307" providerId="LiveId" clId="{F5FDB443-62E4-4E05-ACC1-FD4976DD4186}" dt="2023-04-18T09:21:35.037" v="797" actId="1076"/>
          <ac:picMkLst>
            <pc:docMk/>
            <pc:sldMk cId="348188990" sldId="261"/>
            <ac:picMk id="3" creationId="{323CFEBD-5000-C667-4634-203C9631DA2A}"/>
          </ac:picMkLst>
        </pc:picChg>
        <pc:picChg chg="add mod">
          <ac:chgData name="Anjum Afrooz Shaik" userId="81d90087d1904307" providerId="LiveId" clId="{F5FDB443-62E4-4E05-ACC1-FD4976DD4186}" dt="2023-04-18T09:21:50.405" v="800" actId="1076"/>
          <ac:picMkLst>
            <pc:docMk/>
            <pc:sldMk cId="348188990" sldId="261"/>
            <ac:picMk id="4" creationId="{B7D2A2DE-DB6E-2B3C-BF28-E3C39F0CFC06}"/>
          </ac:picMkLst>
        </pc:picChg>
        <pc:picChg chg="add mod">
          <ac:chgData name="Anjum Afrooz Shaik" userId="81d90087d1904307" providerId="LiveId" clId="{F5FDB443-62E4-4E05-ACC1-FD4976DD4186}" dt="2023-04-17T07:08:27.905" v="609" actId="26606"/>
          <ac:picMkLst>
            <pc:docMk/>
            <pc:sldMk cId="348188990" sldId="261"/>
            <ac:picMk id="5" creationId="{C2CF9C4D-C33E-0E40-928B-4B3520D7EBE8}"/>
          </ac:picMkLst>
        </pc:picChg>
        <pc:picChg chg="add mod">
          <ac:chgData name="Anjum Afrooz Shaik" userId="81d90087d1904307" providerId="LiveId" clId="{F5FDB443-62E4-4E05-ACC1-FD4976DD4186}" dt="2023-04-17T07:11:00.458" v="620" actId="1076"/>
          <ac:picMkLst>
            <pc:docMk/>
            <pc:sldMk cId="348188990" sldId="261"/>
            <ac:picMk id="7" creationId="{44D29A06-5540-33B7-AD2F-7CC6AB7863ED}"/>
          </ac:picMkLst>
        </pc:picChg>
        <pc:picChg chg="add mod">
          <ac:chgData name="Anjum Afrooz Shaik" userId="81d90087d1904307" providerId="LiveId" clId="{F5FDB443-62E4-4E05-ACC1-FD4976DD4186}" dt="2023-04-17T07:11:43.572" v="626" actId="1076"/>
          <ac:picMkLst>
            <pc:docMk/>
            <pc:sldMk cId="348188990" sldId="261"/>
            <ac:picMk id="9" creationId="{DBE29A07-392B-50B5-DCC3-8E1400A5E575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13" creationId="{94729F5B-96C3-451F-19FB-91D85EA88498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16" creationId="{4A7E2C82-310E-DC47-6A2D-694EEC87F572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18" creationId="{8528769C-3F49-B199-7A0A-7D2F166B2F31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20" creationId="{4502FD82-834E-2249-0011-C153AAF6BF87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22" creationId="{97E691CD-31C3-5C55-31C6-D0FCCA380EAC}"/>
          </ac:picMkLst>
        </pc:picChg>
        <pc:picChg chg="add del mod">
          <ac:chgData name="Anjum Afrooz Shaik" userId="81d90087d1904307" providerId="LiveId" clId="{F5FDB443-62E4-4E05-ACC1-FD4976DD4186}" dt="2023-04-17T07:13:35.044" v="640" actId="931"/>
          <ac:picMkLst>
            <pc:docMk/>
            <pc:sldMk cId="348188990" sldId="261"/>
            <ac:picMk id="24" creationId="{1DB42647-4D18-EC75-F48F-39C46ABFAC1D}"/>
          </ac:picMkLst>
        </pc:picChg>
        <pc:picChg chg="add mod">
          <ac:chgData name="Anjum Afrooz Shaik" userId="81d90087d1904307" providerId="LiveId" clId="{F5FDB443-62E4-4E05-ACC1-FD4976DD4186}" dt="2023-04-17T07:14:17.724" v="648" actId="14100"/>
          <ac:picMkLst>
            <pc:docMk/>
            <pc:sldMk cId="348188990" sldId="261"/>
            <ac:picMk id="26" creationId="{57EA8C6B-6D2E-20EA-CEF2-01118C47BA4F}"/>
          </ac:picMkLst>
        </pc:picChg>
        <pc:picChg chg="add del mod">
          <ac:chgData name="Anjum Afrooz Shaik" userId="81d90087d1904307" providerId="LiveId" clId="{F5FDB443-62E4-4E05-ACC1-FD4976DD4186}" dt="2023-04-18T09:20:39.263" v="795" actId="21"/>
          <ac:picMkLst>
            <pc:docMk/>
            <pc:sldMk cId="348188990" sldId="261"/>
            <ac:picMk id="28" creationId="{CE020693-97D7-ED99-462E-748EA356B588}"/>
          </ac:picMkLst>
        </pc:picChg>
        <pc:picChg chg="add del">
          <ac:chgData name="Anjum Afrooz Shaik" userId="81d90087d1904307" providerId="LiveId" clId="{F5FDB443-62E4-4E05-ACC1-FD4976DD4186}" dt="2023-04-17T07:15:40.801" v="652" actId="22"/>
          <ac:picMkLst>
            <pc:docMk/>
            <pc:sldMk cId="348188990" sldId="261"/>
            <ac:picMk id="30" creationId="{7DDF1CD8-8A9A-78C1-AB88-D969D97ED6B5}"/>
          </ac:picMkLst>
        </pc:picChg>
      </pc:sldChg>
      <pc:sldChg chg="addSp delSp modSp new del mod setBg delAnim modAnim">
        <pc:chgData name="Anjum Afrooz Shaik" userId="81d90087d1904307" providerId="LiveId" clId="{F5FDB443-62E4-4E05-ACC1-FD4976DD4186}" dt="2023-04-19T05:17:16.904" v="1046" actId="2696"/>
        <pc:sldMkLst>
          <pc:docMk/>
          <pc:sldMk cId="4043887116" sldId="262"/>
        </pc:sldMkLst>
        <pc:spChg chg="add mod">
          <ac:chgData name="Anjum Afrooz Shaik" userId="81d90087d1904307" providerId="LiveId" clId="{F5FDB443-62E4-4E05-ACC1-FD4976DD4186}" dt="2023-04-19T05:14:51.957" v="1016" actId="20577"/>
          <ac:spMkLst>
            <pc:docMk/>
            <pc:sldMk cId="4043887116" sldId="262"/>
            <ac:spMk id="2" creationId="{3DA4BA37-550E-807B-94FB-AE19CD751895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8" creationId="{F3060C83-F051-4F0E-ABAD-AA0DFC48B218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0" creationId="{83C98ABE-055B-441F-B07E-44F97F083C39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2" creationId="{29FDB030-9B49-4CED-8CCD-4D99382388AC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4" creationId="{3783CA14-24A1-485C-8B30-D6A5D87987AD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6" creationId="{9A97C86A-04D6-40F7-AE84-31AB43E6A846}"/>
          </ac:spMkLst>
        </pc:spChg>
        <pc:spChg chg="add del mod">
          <ac:chgData name="Anjum Afrooz Shaik" userId="81d90087d1904307" providerId="LiveId" clId="{F5FDB443-62E4-4E05-ACC1-FD4976DD4186}" dt="2023-04-19T05:16:45.629" v="1041"/>
          <ac:spMkLst>
            <pc:docMk/>
            <pc:sldMk cId="4043887116" sldId="262"/>
            <ac:spMk id="17" creationId="{725B2E2C-B4D6-F5B1-D658-1424FF1FC07B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18" creationId="{FF9F2414-84E8-453E-B1F3-389FDE8192D9}"/>
          </ac:spMkLst>
        </pc:spChg>
        <pc:spChg chg="add">
          <ac:chgData name="Anjum Afrooz Shaik" userId="81d90087d1904307" providerId="LiveId" clId="{F5FDB443-62E4-4E05-ACC1-FD4976DD4186}" dt="2023-04-17T07:16:43.324" v="659" actId="26606"/>
          <ac:spMkLst>
            <pc:docMk/>
            <pc:sldMk cId="4043887116" sldId="262"/>
            <ac:spMk id="20" creationId="{3ECA69A1-7536-43AC-85EF-C7106179F5ED}"/>
          </ac:spMkLst>
        </pc:spChg>
        <pc:picChg chg="add del mod">
          <ac:chgData name="Anjum Afrooz Shaik" userId="81d90087d1904307" providerId="LiveId" clId="{F5FDB443-62E4-4E05-ACC1-FD4976DD4186}" dt="2023-04-17T07:19:54.920" v="666" actId="21"/>
          <ac:picMkLst>
            <pc:docMk/>
            <pc:sldMk cId="4043887116" sldId="262"/>
            <ac:picMk id="3" creationId="{D0128E16-C33F-B9DF-AD27-EF177186F61D}"/>
          </ac:picMkLst>
        </pc:picChg>
        <pc:picChg chg="add mod">
          <ac:chgData name="Anjum Afrooz Shaik" userId="81d90087d1904307" providerId="LiveId" clId="{F5FDB443-62E4-4E05-ACC1-FD4976DD4186}" dt="2023-04-17T07:27:35.211" v="680" actId="1076"/>
          <ac:picMkLst>
            <pc:docMk/>
            <pc:sldMk cId="4043887116" sldId="262"/>
            <ac:picMk id="5" creationId="{8BC340A8-5F52-4A3F-86AB-B5D5EDDBCBD0}"/>
          </ac:picMkLst>
        </pc:picChg>
        <pc:picChg chg="add mod">
          <ac:chgData name="Anjum Afrooz Shaik" userId="81d90087d1904307" providerId="LiveId" clId="{F5FDB443-62E4-4E05-ACC1-FD4976DD4186}" dt="2023-04-17T07:27:44.386" v="681" actId="14100"/>
          <ac:picMkLst>
            <pc:docMk/>
            <pc:sldMk cId="4043887116" sldId="262"/>
            <ac:picMk id="7" creationId="{9BEEE6EF-9F5E-018A-5952-C5714F1FB9D3}"/>
          </ac:picMkLst>
        </pc:picChg>
        <pc:picChg chg="add del mod">
          <ac:chgData name="Anjum Afrooz Shaik" userId="81d90087d1904307" providerId="LiveId" clId="{F5FDB443-62E4-4E05-ACC1-FD4976DD4186}" dt="2023-04-17T07:29:14.735" v="685" actId="21"/>
          <ac:picMkLst>
            <pc:docMk/>
            <pc:sldMk cId="4043887116" sldId="262"/>
            <ac:picMk id="11" creationId="{D031B386-5C2C-2E55-3EBF-07F4953913A0}"/>
          </ac:picMkLst>
        </pc:picChg>
        <pc:picChg chg="add mod">
          <ac:chgData name="Anjum Afrooz Shaik" userId="81d90087d1904307" providerId="LiveId" clId="{F5FDB443-62E4-4E05-ACC1-FD4976DD4186}" dt="2023-04-17T23:08:44.698" v="792" actId="1076"/>
          <ac:picMkLst>
            <pc:docMk/>
            <pc:sldMk cId="4043887116" sldId="262"/>
            <ac:picMk id="15" creationId="{FCDBE729-AA6F-7FCF-498E-47AAB248119E}"/>
          </ac:picMkLst>
        </pc:picChg>
      </pc:sldChg>
      <pc:sldChg chg="addSp delSp modSp new mod delAnim modAnim">
        <pc:chgData name="Anjum Afrooz Shaik" userId="81d90087d1904307" providerId="LiveId" clId="{F5FDB443-62E4-4E05-ACC1-FD4976DD4186}" dt="2023-04-19T10:12:43.252" v="1050"/>
        <pc:sldMkLst>
          <pc:docMk/>
          <pc:sldMk cId="986107290" sldId="263"/>
        </pc:sldMkLst>
        <pc:spChg chg="add mod">
          <ac:chgData name="Anjum Afrooz Shaik" userId="81d90087d1904307" providerId="LiveId" clId="{F5FDB443-62E4-4E05-ACC1-FD4976DD4186}" dt="2023-04-19T05:15:41.797" v="1034" actId="14100"/>
          <ac:spMkLst>
            <pc:docMk/>
            <pc:sldMk cId="986107290" sldId="263"/>
            <ac:spMk id="4" creationId="{94CEA4B7-E1DB-E714-5FF8-DDF890DC8DE7}"/>
          </ac:spMkLst>
        </pc:spChg>
        <pc:spChg chg="add mod">
          <ac:chgData name="Anjum Afrooz Shaik" userId="81d90087d1904307" providerId="LiveId" clId="{F5FDB443-62E4-4E05-ACC1-FD4976DD4186}" dt="2023-04-19T05:17:01.909" v="1044" actId="14100"/>
          <ac:spMkLst>
            <pc:docMk/>
            <pc:sldMk cId="986107290" sldId="263"/>
            <ac:spMk id="6" creationId="{0D93EDF7-FC10-170C-0F74-9DEF1A693AD0}"/>
          </ac:spMkLst>
        </pc:spChg>
        <pc:spChg chg="add del mod">
          <ac:chgData name="Anjum Afrooz Shaik" userId="81d90087d1904307" providerId="LiveId" clId="{F5FDB443-62E4-4E05-ACC1-FD4976DD4186}" dt="2023-04-18T09:48:29.526" v="970" actId="21"/>
          <ac:spMkLst>
            <pc:docMk/>
            <pc:sldMk cId="986107290" sldId="263"/>
            <ac:spMk id="10" creationId="{FEF6F7BF-1BC3-E784-4745-DCDEA772A97F}"/>
          </ac:spMkLst>
        </pc:spChg>
        <pc:spChg chg="add mod">
          <ac:chgData name="Anjum Afrooz Shaik" userId="81d90087d1904307" providerId="LiveId" clId="{F5FDB443-62E4-4E05-ACC1-FD4976DD4186}" dt="2023-04-18T09:46:13.606" v="959" actId="3062"/>
          <ac:spMkLst>
            <pc:docMk/>
            <pc:sldMk cId="986107290" sldId="263"/>
            <ac:spMk id="11" creationId="{0AFD2BD6-9EEF-76D6-58BF-EC5353D758BF}"/>
          </ac:spMkLst>
        </pc:spChg>
        <pc:spChg chg="add del mod">
          <ac:chgData name="Anjum Afrooz Shaik" userId="81d90087d1904307" providerId="LiveId" clId="{F5FDB443-62E4-4E05-ACC1-FD4976DD4186}" dt="2023-04-18T09:48:51.858" v="976"/>
          <ac:spMkLst>
            <pc:docMk/>
            <pc:sldMk cId="986107290" sldId="263"/>
            <ac:spMk id="12" creationId="{A25C67FB-2018-A741-6230-66A269EE75A4}"/>
          </ac:spMkLst>
        </pc:spChg>
        <pc:spChg chg="add mod">
          <ac:chgData name="Anjum Afrooz Shaik" userId="81d90087d1904307" providerId="LiveId" clId="{F5FDB443-62E4-4E05-ACC1-FD4976DD4186}" dt="2023-04-18T09:50:14.992" v="983" actId="1076"/>
          <ac:spMkLst>
            <pc:docMk/>
            <pc:sldMk cId="986107290" sldId="263"/>
            <ac:spMk id="13" creationId="{8FCD6086-1B2F-8470-0B34-977B9E8260D4}"/>
          </ac:spMkLst>
        </pc:spChg>
        <pc:picChg chg="add del mod">
          <ac:chgData name="Anjum Afrooz Shaik" userId="81d90087d1904307" providerId="LiveId" clId="{F5FDB443-62E4-4E05-ACC1-FD4976DD4186}" dt="2023-04-18T09:31:16.169" v="825" actId="21"/>
          <ac:picMkLst>
            <pc:docMk/>
            <pc:sldMk cId="986107290" sldId="263"/>
            <ac:picMk id="3" creationId="{4A5B083B-8AF8-BA29-1260-2B3C920102D7}"/>
          </ac:picMkLst>
        </pc:picChg>
        <pc:picChg chg="add mod">
          <ac:chgData name="Anjum Afrooz Shaik" userId="81d90087d1904307" providerId="LiveId" clId="{F5FDB443-62E4-4E05-ACC1-FD4976DD4186}" dt="2023-04-19T05:17:06.062" v="1045" actId="1076"/>
          <ac:picMkLst>
            <pc:docMk/>
            <pc:sldMk cId="986107290" sldId="263"/>
            <ac:picMk id="3" creationId="{74F50A22-8A19-FCE9-0851-7A3546977C07}"/>
          </ac:picMkLst>
        </pc:picChg>
        <pc:picChg chg="add mod">
          <ac:chgData name="Anjum Afrooz Shaik" userId="81d90087d1904307" providerId="LiveId" clId="{F5FDB443-62E4-4E05-ACC1-FD4976DD4186}" dt="2023-04-18T09:31:05.891" v="821" actId="1076"/>
          <ac:picMkLst>
            <pc:docMk/>
            <pc:sldMk cId="986107290" sldId="263"/>
            <ac:picMk id="5" creationId="{CD9D0434-8151-7A4B-B3D6-24FD2BC0B685}"/>
          </ac:picMkLst>
        </pc:picChg>
        <pc:picChg chg="add mod">
          <ac:chgData name="Anjum Afrooz Shaik" userId="81d90087d1904307" providerId="LiveId" clId="{F5FDB443-62E4-4E05-ACC1-FD4976DD4186}" dt="2023-04-19T05:14:15.445" v="1012" actId="1076"/>
          <ac:picMkLst>
            <pc:docMk/>
            <pc:sldMk cId="986107290" sldId="263"/>
            <ac:picMk id="7" creationId="{BF816479-EDAE-42C4-5299-30590E0291D7}"/>
          </ac:picMkLst>
        </pc:picChg>
        <pc:picChg chg="add mod">
          <ac:chgData name="Anjum Afrooz Shaik" userId="81d90087d1904307" providerId="LiveId" clId="{F5FDB443-62E4-4E05-ACC1-FD4976DD4186}" dt="2023-04-18T09:32:06.927" v="835" actId="14100"/>
          <ac:picMkLst>
            <pc:docMk/>
            <pc:sldMk cId="986107290" sldId="263"/>
            <ac:picMk id="9" creationId="{896FA42E-2C0C-91A7-B20A-7F0F00C68BB6}"/>
          </ac:picMkLst>
        </pc:picChg>
        <pc:picChg chg="add del mod modCrop">
          <ac:chgData name="Anjum Afrooz Shaik" userId="81d90087d1904307" providerId="LiveId" clId="{F5FDB443-62E4-4E05-ACC1-FD4976DD4186}" dt="2023-04-18T10:02:59.515" v="1003" actId="21"/>
          <ac:picMkLst>
            <pc:docMk/>
            <pc:sldMk cId="986107290" sldId="263"/>
            <ac:picMk id="15" creationId="{60BD3C49-743F-C01F-CA7E-4664D4EBC91B}"/>
          </ac:picMkLst>
        </pc:picChg>
      </pc:sldChg>
      <pc:sldChg chg="new ord">
        <pc:chgData name="Anjum Afrooz Shaik" userId="81d90087d1904307" providerId="LiveId" clId="{F5FDB443-62E4-4E05-ACC1-FD4976DD4186}" dt="2023-04-19T10:12:55.732" v="1053"/>
        <pc:sldMkLst>
          <pc:docMk/>
          <pc:sldMk cId="869340776" sldId="264"/>
        </pc:sldMkLst>
      </pc:sldChg>
      <pc:sldChg chg="new">
        <pc:chgData name="Anjum Afrooz Shaik" userId="81d90087d1904307" providerId="LiveId" clId="{F5FDB443-62E4-4E05-ACC1-FD4976DD4186}" dt="2023-04-19T14:09:22.698" v="1054" actId="680"/>
        <pc:sldMkLst>
          <pc:docMk/>
          <pc:sldMk cId="1346873953" sldId="265"/>
        </pc:sldMkLst>
      </pc:sldChg>
      <pc:sldChg chg="new">
        <pc:chgData name="Anjum Afrooz Shaik" userId="81d90087d1904307" providerId="LiveId" clId="{F5FDB443-62E4-4E05-ACC1-FD4976DD4186}" dt="2023-04-19T14:09:22.720" v="1055" actId="680"/>
        <pc:sldMkLst>
          <pc:docMk/>
          <pc:sldMk cId="3080894635" sldId="266"/>
        </pc:sldMkLst>
      </pc:sldChg>
      <pc:sldChg chg="new">
        <pc:chgData name="Anjum Afrooz Shaik" userId="81d90087d1904307" providerId="LiveId" clId="{F5FDB443-62E4-4E05-ACC1-FD4976DD4186}" dt="2023-04-19T14:09:22.735" v="1056" actId="680"/>
        <pc:sldMkLst>
          <pc:docMk/>
          <pc:sldMk cId="346807433" sldId="267"/>
        </pc:sldMkLst>
      </pc:sldChg>
      <pc:sldChg chg="new">
        <pc:chgData name="Anjum Afrooz Shaik" userId="81d90087d1904307" providerId="LiveId" clId="{F5FDB443-62E4-4E05-ACC1-FD4976DD4186}" dt="2023-04-19T14:09:22.745" v="1057" actId="680"/>
        <pc:sldMkLst>
          <pc:docMk/>
          <pc:sldMk cId="708402898" sldId="268"/>
        </pc:sldMkLst>
      </pc:sldChg>
      <pc:sldChg chg="new">
        <pc:chgData name="Anjum Afrooz Shaik" userId="81d90087d1904307" providerId="LiveId" clId="{F5FDB443-62E4-4E05-ACC1-FD4976DD4186}" dt="2023-04-19T14:09:22.745" v="1058" actId="680"/>
        <pc:sldMkLst>
          <pc:docMk/>
          <pc:sldMk cId="1853866720" sldId="269"/>
        </pc:sldMkLst>
      </pc:sldChg>
      <pc:sldChg chg="new">
        <pc:chgData name="Anjum Afrooz Shaik" userId="81d90087d1904307" providerId="LiveId" clId="{F5FDB443-62E4-4E05-ACC1-FD4976DD4186}" dt="2023-04-19T14:09:22.761" v="1059" actId="680"/>
        <pc:sldMkLst>
          <pc:docMk/>
          <pc:sldMk cId="1224244253" sldId="270"/>
        </pc:sldMkLst>
      </pc:sldChg>
      <pc:sldChg chg="new">
        <pc:chgData name="Anjum Afrooz Shaik" userId="81d90087d1904307" providerId="LiveId" clId="{F5FDB443-62E4-4E05-ACC1-FD4976DD4186}" dt="2023-04-19T14:09:22.776" v="1060" actId="680"/>
        <pc:sldMkLst>
          <pc:docMk/>
          <pc:sldMk cId="2477214397" sldId="271"/>
        </pc:sldMkLst>
      </pc:sldChg>
      <pc:sldChg chg="new">
        <pc:chgData name="Anjum Afrooz Shaik" userId="81d90087d1904307" providerId="LiveId" clId="{F5FDB443-62E4-4E05-ACC1-FD4976DD4186}" dt="2023-04-19T14:09:22.776" v="1061" actId="680"/>
        <pc:sldMkLst>
          <pc:docMk/>
          <pc:sldMk cId="2700332987" sldId="272"/>
        </pc:sldMkLst>
      </pc:sldChg>
      <pc:sldChg chg="new">
        <pc:chgData name="Anjum Afrooz Shaik" userId="81d90087d1904307" providerId="LiveId" clId="{F5FDB443-62E4-4E05-ACC1-FD4976DD4186}" dt="2023-04-19T14:09:22.792" v="1062" actId="680"/>
        <pc:sldMkLst>
          <pc:docMk/>
          <pc:sldMk cId="1113379565" sldId="273"/>
        </pc:sldMkLst>
      </pc:sldChg>
      <pc:sldChg chg="new">
        <pc:chgData name="Anjum Afrooz Shaik" userId="81d90087d1904307" providerId="LiveId" clId="{F5FDB443-62E4-4E05-ACC1-FD4976DD4186}" dt="2023-04-19T14:09:22.792" v="1063" actId="680"/>
        <pc:sldMkLst>
          <pc:docMk/>
          <pc:sldMk cId="3854104480" sldId="274"/>
        </pc:sldMkLst>
      </pc:sldChg>
      <pc:sldChg chg="new">
        <pc:chgData name="Anjum Afrooz Shaik" userId="81d90087d1904307" providerId="LiveId" clId="{F5FDB443-62E4-4E05-ACC1-FD4976DD4186}" dt="2023-04-19T14:09:22.839" v="1064" actId="680"/>
        <pc:sldMkLst>
          <pc:docMk/>
          <pc:sldMk cId="1099001584" sldId="275"/>
        </pc:sldMkLst>
      </pc:sldChg>
      <pc:sldChg chg="new">
        <pc:chgData name="Anjum Afrooz Shaik" userId="81d90087d1904307" providerId="LiveId" clId="{F5FDB443-62E4-4E05-ACC1-FD4976DD4186}" dt="2023-04-19T14:09:22.855" v="1065" actId="680"/>
        <pc:sldMkLst>
          <pc:docMk/>
          <pc:sldMk cId="181787948" sldId="276"/>
        </pc:sldMkLst>
      </pc:sldChg>
      <pc:sldChg chg="new">
        <pc:chgData name="Anjum Afrooz Shaik" userId="81d90087d1904307" providerId="LiveId" clId="{F5FDB443-62E4-4E05-ACC1-FD4976DD4186}" dt="2023-04-19T14:09:22.918" v="1066" actId="680"/>
        <pc:sldMkLst>
          <pc:docMk/>
          <pc:sldMk cId="1485052358" sldId="277"/>
        </pc:sldMkLst>
      </pc:sldChg>
      <pc:sldChg chg="new">
        <pc:chgData name="Anjum Afrooz Shaik" userId="81d90087d1904307" providerId="LiveId" clId="{F5FDB443-62E4-4E05-ACC1-FD4976DD4186}" dt="2023-04-19T14:09:22.918" v="1067" actId="680"/>
        <pc:sldMkLst>
          <pc:docMk/>
          <pc:sldMk cId="3114799570" sldId="278"/>
        </pc:sldMkLst>
      </pc:sldChg>
      <pc:sldChg chg="new">
        <pc:chgData name="Anjum Afrooz Shaik" userId="81d90087d1904307" providerId="LiveId" clId="{F5FDB443-62E4-4E05-ACC1-FD4976DD4186}" dt="2023-04-19T14:09:22.939" v="1068" actId="680"/>
        <pc:sldMkLst>
          <pc:docMk/>
          <pc:sldMk cId="1181245313" sldId="279"/>
        </pc:sldMkLst>
      </pc:sldChg>
      <pc:sldChg chg="new">
        <pc:chgData name="Anjum Afrooz Shaik" userId="81d90087d1904307" providerId="LiveId" clId="{F5FDB443-62E4-4E05-ACC1-FD4976DD4186}" dt="2023-04-19T14:09:22.949" v="1069" actId="680"/>
        <pc:sldMkLst>
          <pc:docMk/>
          <pc:sldMk cId="2194717510" sldId="280"/>
        </pc:sldMkLst>
      </pc:sldChg>
      <pc:sldChg chg="new">
        <pc:chgData name="Anjum Afrooz Shaik" userId="81d90087d1904307" providerId="LiveId" clId="{F5FDB443-62E4-4E05-ACC1-FD4976DD4186}" dt="2023-04-19T14:09:22.966" v="1070" actId="680"/>
        <pc:sldMkLst>
          <pc:docMk/>
          <pc:sldMk cId="161504928" sldId="281"/>
        </pc:sldMkLst>
      </pc:sldChg>
      <pc:sldChg chg="new">
        <pc:chgData name="Anjum Afrooz Shaik" userId="81d90087d1904307" providerId="LiveId" clId="{F5FDB443-62E4-4E05-ACC1-FD4976DD4186}" dt="2023-04-19T14:09:22.997" v="1071" actId="680"/>
        <pc:sldMkLst>
          <pc:docMk/>
          <pc:sldMk cId="1245667999" sldId="282"/>
        </pc:sldMkLst>
      </pc:sldChg>
      <pc:sldChg chg="new">
        <pc:chgData name="Anjum Afrooz Shaik" userId="81d90087d1904307" providerId="LiveId" clId="{F5FDB443-62E4-4E05-ACC1-FD4976DD4186}" dt="2023-04-19T14:09:23.013" v="1072" actId="680"/>
        <pc:sldMkLst>
          <pc:docMk/>
          <pc:sldMk cId="2078206153" sldId="283"/>
        </pc:sldMkLst>
      </pc:sldChg>
      <pc:sldChg chg="new">
        <pc:chgData name="Anjum Afrooz Shaik" userId="81d90087d1904307" providerId="LiveId" clId="{F5FDB443-62E4-4E05-ACC1-FD4976DD4186}" dt="2023-04-19T14:09:23.045" v="1073" actId="680"/>
        <pc:sldMkLst>
          <pc:docMk/>
          <pc:sldMk cId="954036854" sldId="284"/>
        </pc:sldMkLst>
      </pc:sldChg>
      <pc:sldChg chg="new">
        <pc:chgData name="Anjum Afrooz Shaik" userId="81d90087d1904307" providerId="LiveId" clId="{F5FDB443-62E4-4E05-ACC1-FD4976DD4186}" dt="2023-04-19T14:09:23.061" v="1074" actId="680"/>
        <pc:sldMkLst>
          <pc:docMk/>
          <pc:sldMk cId="2479216058" sldId="285"/>
        </pc:sldMkLst>
      </pc:sldChg>
      <pc:sldChg chg="new">
        <pc:chgData name="Anjum Afrooz Shaik" userId="81d90087d1904307" providerId="LiveId" clId="{F5FDB443-62E4-4E05-ACC1-FD4976DD4186}" dt="2023-04-19T14:09:23.092" v="1075" actId="680"/>
        <pc:sldMkLst>
          <pc:docMk/>
          <pc:sldMk cId="1003091548" sldId="286"/>
        </pc:sldMkLst>
      </pc:sldChg>
      <pc:sldChg chg="new">
        <pc:chgData name="Anjum Afrooz Shaik" userId="81d90087d1904307" providerId="LiveId" clId="{F5FDB443-62E4-4E05-ACC1-FD4976DD4186}" dt="2023-04-19T14:09:23.109" v="1076" actId="680"/>
        <pc:sldMkLst>
          <pc:docMk/>
          <pc:sldMk cId="1861178403" sldId="287"/>
        </pc:sldMkLst>
      </pc:sldChg>
      <pc:sldChg chg="new">
        <pc:chgData name="Anjum Afrooz Shaik" userId="81d90087d1904307" providerId="LiveId" clId="{F5FDB443-62E4-4E05-ACC1-FD4976DD4186}" dt="2023-04-19T14:09:23.140" v="1077" actId="680"/>
        <pc:sldMkLst>
          <pc:docMk/>
          <pc:sldMk cId="2605289080" sldId="288"/>
        </pc:sldMkLst>
      </pc:sldChg>
      <pc:sldChg chg="new">
        <pc:chgData name="Anjum Afrooz Shaik" userId="81d90087d1904307" providerId="LiveId" clId="{F5FDB443-62E4-4E05-ACC1-FD4976DD4186}" dt="2023-04-19T14:09:23.156" v="1078" actId="680"/>
        <pc:sldMkLst>
          <pc:docMk/>
          <pc:sldMk cId="4137602095" sldId="289"/>
        </pc:sldMkLst>
      </pc:sldChg>
      <pc:sldChg chg="new">
        <pc:chgData name="Anjum Afrooz Shaik" userId="81d90087d1904307" providerId="LiveId" clId="{F5FDB443-62E4-4E05-ACC1-FD4976DD4186}" dt="2023-04-19T14:09:23.188" v="1079" actId="680"/>
        <pc:sldMkLst>
          <pc:docMk/>
          <pc:sldMk cId="1244428956" sldId="290"/>
        </pc:sldMkLst>
      </pc:sldChg>
      <pc:sldChg chg="new">
        <pc:chgData name="Anjum Afrooz Shaik" userId="81d90087d1904307" providerId="LiveId" clId="{F5FDB443-62E4-4E05-ACC1-FD4976DD4186}" dt="2023-04-19T14:09:23.204" v="1080" actId="680"/>
        <pc:sldMkLst>
          <pc:docMk/>
          <pc:sldMk cId="6048560" sldId="291"/>
        </pc:sldMkLst>
      </pc:sldChg>
      <pc:sldChg chg="new">
        <pc:chgData name="Anjum Afrooz Shaik" userId="81d90087d1904307" providerId="LiveId" clId="{F5FDB443-62E4-4E05-ACC1-FD4976DD4186}" dt="2023-04-19T14:09:23.235" v="1081" actId="680"/>
        <pc:sldMkLst>
          <pc:docMk/>
          <pc:sldMk cId="1307988624" sldId="292"/>
        </pc:sldMkLst>
      </pc:sldChg>
      <pc:sldChg chg="new">
        <pc:chgData name="Anjum Afrooz Shaik" userId="81d90087d1904307" providerId="LiveId" clId="{F5FDB443-62E4-4E05-ACC1-FD4976DD4186}" dt="2023-04-19T14:09:23.251" v="1082" actId="680"/>
        <pc:sldMkLst>
          <pc:docMk/>
          <pc:sldMk cId="4184969752" sldId="293"/>
        </pc:sldMkLst>
      </pc:sldChg>
      <pc:sldChg chg="new">
        <pc:chgData name="Anjum Afrooz Shaik" userId="81d90087d1904307" providerId="LiveId" clId="{F5FDB443-62E4-4E05-ACC1-FD4976DD4186}" dt="2023-04-19T14:09:23.283" v="1083" actId="680"/>
        <pc:sldMkLst>
          <pc:docMk/>
          <pc:sldMk cId="1364201430" sldId="294"/>
        </pc:sldMkLst>
      </pc:sldChg>
      <pc:sldChg chg="new">
        <pc:chgData name="Anjum Afrooz Shaik" userId="81d90087d1904307" providerId="LiveId" clId="{F5FDB443-62E4-4E05-ACC1-FD4976DD4186}" dt="2023-04-19T14:09:23.299" v="1084" actId="680"/>
        <pc:sldMkLst>
          <pc:docMk/>
          <pc:sldMk cId="1746127413" sldId="295"/>
        </pc:sldMkLst>
      </pc:sldChg>
      <pc:sldChg chg="new">
        <pc:chgData name="Anjum Afrooz Shaik" userId="81d90087d1904307" providerId="LiveId" clId="{F5FDB443-62E4-4E05-ACC1-FD4976DD4186}" dt="2023-04-19T14:09:23.331" v="1085" actId="680"/>
        <pc:sldMkLst>
          <pc:docMk/>
          <pc:sldMk cId="1371376017" sldId="296"/>
        </pc:sldMkLst>
      </pc:sldChg>
      <pc:sldChg chg="new">
        <pc:chgData name="Anjum Afrooz Shaik" userId="81d90087d1904307" providerId="LiveId" clId="{F5FDB443-62E4-4E05-ACC1-FD4976DD4186}" dt="2023-04-19T14:09:23.346" v="1086" actId="680"/>
        <pc:sldMkLst>
          <pc:docMk/>
          <pc:sldMk cId="3406319408" sldId="297"/>
        </pc:sldMkLst>
      </pc:sldChg>
      <pc:sldChg chg="new">
        <pc:chgData name="Anjum Afrooz Shaik" userId="81d90087d1904307" providerId="LiveId" clId="{F5FDB443-62E4-4E05-ACC1-FD4976DD4186}" dt="2023-04-19T14:09:23.378" v="1087" actId="680"/>
        <pc:sldMkLst>
          <pc:docMk/>
          <pc:sldMk cId="2312510726" sldId="298"/>
        </pc:sldMkLst>
      </pc:sldChg>
      <pc:sldChg chg="new">
        <pc:chgData name="Anjum Afrooz Shaik" userId="81d90087d1904307" providerId="LiveId" clId="{F5FDB443-62E4-4E05-ACC1-FD4976DD4186}" dt="2023-04-19T14:09:23.395" v="1088" actId="680"/>
        <pc:sldMkLst>
          <pc:docMk/>
          <pc:sldMk cId="1905497558" sldId="299"/>
        </pc:sldMkLst>
      </pc:sldChg>
      <pc:sldChg chg="new">
        <pc:chgData name="Anjum Afrooz Shaik" userId="81d90087d1904307" providerId="LiveId" clId="{F5FDB443-62E4-4E05-ACC1-FD4976DD4186}" dt="2023-04-19T14:09:23.425" v="1089" actId="680"/>
        <pc:sldMkLst>
          <pc:docMk/>
          <pc:sldMk cId="747431976" sldId="300"/>
        </pc:sldMkLst>
      </pc:sldChg>
      <pc:sldChg chg="new">
        <pc:chgData name="Anjum Afrooz Shaik" userId="81d90087d1904307" providerId="LiveId" clId="{F5FDB443-62E4-4E05-ACC1-FD4976DD4186}" dt="2023-04-19T14:09:23.441" v="1090" actId="680"/>
        <pc:sldMkLst>
          <pc:docMk/>
          <pc:sldMk cId="3612537802" sldId="301"/>
        </pc:sldMkLst>
      </pc:sldChg>
      <pc:sldChg chg="new">
        <pc:chgData name="Anjum Afrooz Shaik" userId="81d90087d1904307" providerId="LiveId" clId="{F5FDB443-62E4-4E05-ACC1-FD4976DD4186}" dt="2023-04-19T14:09:23.474" v="1091" actId="680"/>
        <pc:sldMkLst>
          <pc:docMk/>
          <pc:sldMk cId="86676805" sldId="302"/>
        </pc:sldMkLst>
      </pc:sldChg>
      <pc:sldChg chg="new">
        <pc:chgData name="Anjum Afrooz Shaik" userId="81d90087d1904307" providerId="LiveId" clId="{F5FDB443-62E4-4E05-ACC1-FD4976DD4186}" dt="2023-04-19T14:09:23.489" v="1092" actId="680"/>
        <pc:sldMkLst>
          <pc:docMk/>
          <pc:sldMk cId="94429354" sldId="303"/>
        </pc:sldMkLst>
      </pc:sldChg>
      <pc:sldChg chg="new">
        <pc:chgData name="Anjum Afrooz Shaik" userId="81d90087d1904307" providerId="LiveId" clId="{F5FDB443-62E4-4E05-ACC1-FD4976DD4186}" dt="2023-04-19T14:09:23.520" v="1093" actId="680"/>
        <pc:sldMkLst>
          <pc:docMk/>
          <pc:sldMk cId="2947456048" sldId="304"/>
        </pc:sldMkLst>
      </pc:sldChg>
      <pc:sldChg chg="new">
        <pc:chgData name="Anjum Afrooz Shaik" userId="81d90087d1904307" providerId="LiveId" clId="{F5FDB443-62E4-4E05-ACC1-FD4976DD4186}" dt="2023-04-19T14:09:23.539" v="1094" actId="680"/>
        <pc:sldMkLst>
          <pc:docMk/>
          <pc:sldMk cId="1501944004" sldId="305"/>
        </pc:sldMkLst>
      </pc:sldChg>
      <pc:sldChg chg="new">
        <pc:chgData name="Anjum Afrooz Shaik" userId="81d90087d1904307" providerId="LiveId" clId="{F5FDB443-62E4-4E05-ACC1-FD4976DD4186}" dt="2023-04-19T14:09:23.568" v="1095" actId="680"/>
        <pc:sldMkLst>
          <pc:docMk/>
          <pc:sldMk cId="4111558448" sldId="306"/>
        </pc:sldMkLst>
      </pc:sldChg>
      <pc:sldChg chg="new">
        <pc:chgData name="Anjum Afrooz Shaik" userId="81d90087d1904307" providerId="LiveId" clId="{F5FDB443-62E4-4E05-ACC1-FD4976DD4186}" dt="2023-04-19T14:09:23.584" v="1096" actId="680"/>
        <pc:sldMkLst>
          <pc:docMk/>
          <pc:sldMk cId="3669686993" sldId="307"/>
        </pc:sldMkLst>
      </pc:sldChg>
      <pc:sldChg chg="new">
        <pc:chgData name="Anjum Afrooz Shaik" userId="81d90087d1904307" providerId="LiveId" clId="{F5FDB443-62E4-4E05-ACC1-FD4976DD4186}" dt="2023-04-19T14:09:23.616" v="1097" actId="680"/>
        <pc:sldMkLst>
          <pc:docMk/>
          <pc:sldMk cId="881230328" sldId="308"/>
        </pc:sldMkLst>
      </pc:sldChg>
      <pc:sldChg chg="new">
        <pc:chgData name="Anjum Afrooz Shaik" userId="81d90087d1904307" providerId="LiveId" clId="{F5FDB443-62E4-4E05-ACC1-FD4976DD4186}" dt="2023-04-19T14:09:23.647" v="1098" actId="680"/>
        <pc:sldMkLst>
          <pc:docMk/>
          <pc:sldMk cId="756556230" sldId="309"/>
        </pc:sldMkLst>
      </pc:sldChg>
      <pc:sldChg chg="new">
        <pc:chgData name="Anjum Afrooz Shaik" userId="81d90087d1904307" providerId="LiveId" clId="{F5FDB443-62E4-4E05-ACC1-FD4976DD4186}" dt="2023-04-19T14:09:23.663" v="1099" actId="680"/>
        <pc:sldMkLst>
          <pc:docMk/>
          <pc:sldMk cId="60353173" sldId="310"/>
        </pc:sldMkLst>
      </pc:sldChg>
      <pc:sldChg chg="new">
        <pc:chgData name="Anjum Afrooz Shaik" userId="81d90087d1904307" providerId="LiveId" clId="{F5FDB443-62E4-4E05-ACC1-FD4976DD4186}" dt="2023-04-19T14:09:23.679" v="1100" actId="680"/>
        <pc:sldMkLst>
          <pc:docMk/>
          <pc:sldMk cId="981405781" sldId="311"/>
        </pc:sldMkLst>
      </pc:sldChg>
      <pc:sldChg chg="new">
        <pc:chgData name="Anjum Afrooz Shaik" userId="81d90087d1904307" providerId="LiveId" clId="{F5FDB443-62E4-4E05-ACC1-FD4976DD4186}" dt="2023-04-19T14:09:23.711" v="1101" actId="680"/>
        <pc:sldMkLst>
          <pc:docMk/>
          <pc:sldMk cId="1800863463" sldId="312"/>
        </pc:sldMkLst>
      </pc:sldChg>
      <pc:sldChg chg="new">
        <pc:chgData name="Anjum Afrooz Shaik" userId="81d90087d1904307" providerId="LiveId" clId="{F5FDB443-62E4-4E05-ACC1-FD4976DD4186}" dt="2023-04-19T14:09:23.742" v="1102" actId="680"/>
        <pc:sldMkLst>
          <pc:docMk/>
          <pc:sldMk cId="264446464" sldId="313"/>
        </pc:sldMkLst>
      </pc:sldChg>
      <pc:sldChg chg="new">
        <pc:chgData name="Anjum Afrooz Shaik" userId="81d90087d1904307" providerId="LiveId" clId="{F5FDB443-62E4-4E05-ACC1-FD4976DD4186}" dt="2023-04-19T14:09:23.758" v="1103" actId="680"/>
        <pc:sldMkLst>
          <pc:docMk/>
          <pc:sldMk cId="954432478" sldId="314"/>
        </pc:sldMkLst>
      </pc:sldChg>
      <pc:sldChg chg="new">
        <pc:chgData name="Anjum Afrooz Shaik" userId="81d90087d1904307" providerId="LiveId" clId="{F5FDB443-62E4-4E05-ACC1-FD4976DD4186}" dt="2023-04-19T14:09:23.789" v="1104" actId="680"/>
        <pc:sldMkLst>
          <pc:docMk/>
          <pc:sldMk cId="231773896" sldId="315"/>
        </pc:sldMkLst>
      </pc:sldChg>
      <pc:sldChg chg="new">
        <pc:chgData name="Anjum Afrooz Shaik" userId="81d90087d1904307" providerId="LiveId" clId="{F5FDB443-62E4-4E05-ACC1-FD4976DD4186}" dt="2023-04-19T14:09:23.806" v="1105" actId="680"/>
        <pc:sldMkLst>
          <pc:docMk/>
          <pc:sldMk cId="1172525762" sldId="316"/>
        </pc:sldMkLst>
      </pc:sldChg>
      <pc:sldChg chg="new">
        <pc:chgData name="Anjum Afrooz Shaik" userId="81d90087d1904307" providerId="LiveId" clId="{F5FDB443-62E4-4E05-ACC1-FD4976DD4186}" dt="2023-04-19T14:09:23.837" v="1106" actId="680"/>
        <pc:sldMkLst>
          <pc:docMk/>
          <pc:sldMk cId="421576081" sldId="317"/>
        </pc:sldMkLst>
      </pc:sldChg>
      <pc:sldChg chg="new">
        <pc:chgData name="Anjum Afrooz Shaik" userId="81d90087d1904307" providerId="LiveId" clId="{F5FDB443-62E4-4E05-ACC1-FD4976DD4186}" dt="2023-04-19T14:09:23.853" v="1107" actId="680"/>
        <pc:sldMkLst>
          <pc:docMk/>
          <pc:sldMk cId="1624852142" sldId="318"/>
        </pc:sldMkLst>
      </pc:sldChg>
      <pc:sldChg chg="new">
        <pc:chgData name="Anjum Afrooz Shaik" userId="81d90087d1904307" providerId="LiveId" clId="{F5FDB443-62E4-4E05-ACC1-FD4976DD4186}" dt="2023-04-19T14:09:23.884" v="1108" actId="680"/>
        <pc:sldMkLst>
          <pc:docMk/>
          <pc:sldMk cId="1044886822" sldId="319"/>
        </pc:sldMkLst>
      </pc:sldChg>
      <pc:sldChg chg="new">
        <pc:chgData name="Anjum Afrooz Shaik" userId="81d90087d1904307" providerId="LiveId" clId="{F5FDB443-62E4-4E05-ACC1-FD4976DD4186}" dt="2023-04-19T14:09:23.900" v="1109" actId="680"/>
        <pc:sldMkLst>
          <pc:docMk/>
          <pc:sldMk cId="3694738458" sldId="320"/>
        </pc:sldMkLst>
      </pc:sldChg>
      <pc:sldChg chg="new">
        <pc:chgData name="Anjum Afrooz Shaik" userId="81d90087d1904307" providerId="LiveId" clId="{F5FDB443-62E4-4E05-ACC1-FD4976DD4186}" dt="2023-04-19T14:09:23.932" v="1110" actId="680"/>
        <pc:sldMkLst>
          <pc:docMk/>
          <pc:sldMk cId="3693313632" sldId="321"/>
        </pc:sldMkLst>
      </pc:sldChg>
      <pc:sldChg chg="new">
        <pc:chgData name="Anjum Afrooz Shaik" userId="81d90087d1904307" providerId="LiveId" clId="{F5FDB443-62E4-4E05-ACC1-FD4976DD4186}" dt="2023-04-19T14:09:23.947" v="1111" actId="680"/>
        <pc:sldMkLst>
          <pc:docMk/>
          <pc:sldMk cId="2917525542" sldId="322"/>
        </pc:sldMkLst>
      </pc:sldChg>
      <pc:sldChg chg="new">
        <pc:chgData name="Anjum Afrooz Shaik" userId="81d90087d1904307" providerId="LiveId" clId="{F5FDB443-62E4-4E05-ACC1-FD4976DD4186}" dt="2023-04-19T14:09:23.979" v="1112" actId="680"/>
        <pc:sldMkLst>
          <pc:docMk/>
          <pc:sldMk cId="1780509829" sldId="323"/>
        </pc:sldMkLst>
      </pc:sldChg>
      <pc:sldChg chg="new">
        <pc:chgData name="Anjum Afrooz Shaik" userId="81d90087d1904307" providerId="LiveId" clId="{F5FDB443-62E4-4E05-ACC1-FD4976DD4186}" dt="2023-04-19T14:09:23.996" v="1113" actId="680"/>
        <pc:sldMkLst>
          <pc:docMk/>
          <pc:sldMk cId="3914059913" sldId="324"/>
        </pc:sldMkLst>
      </pc:sldChg>
      <pc:sldChg chg="new">
        <pc:chgData name="Anjum Afrooz Shaik" userId="81d90087d1904307" providerId="LiveId" clId="{F5FDB443-62E4-4E05-ACC1-FD4976DD4186}" dt="2023-04-19T14:09:24.032" v="1114" actId="680"/>
        <pc:sldMkLst>
          <pc:docMk/>
          <pc:sldMk cId="2016405309" sldId="325"/>
        </pc:sldMkLst>
      </pc:sldChg>
      <pc:sldChg chg="new">
        <pc:chgData name="Anjum Afrooz Shaik" userId="81d90087d1904307" providerId="LiveId" clId="{F5FDB443-62E4-4E05-ACC1-FD4976DD4186}" dt="2023-04-19T14:09:24.043" v="1115" actId="680"/>
        <pc:sldMkLst>
          <pc:docMk/>
          <pc:sldMk cId="4221913514" sldId="326"/>
        </pc:sldMkLst>
      </pc:sldChg>
      <pc:sldChg chg="new">
        <pc:chgData name="Anjum Afrooz Shaik" userId="81d90087d1904307" providerId="LiveId" clId="{F5FDB443-62E4-4E05-ACC1-FD4976DD4186}" dt="2023-04-19T14:09:24.075" v="1116" actId="680"/>
        <pc:sldMkLst>
          <pc:docMk/>
          <pc:sldMk cId="655780786" sldId="327"/>
        </pc:sldMkLst>
      </pc:sldChg>
      <pc:sldChg chg="new">
        <pc:chgData name="Anjum Afrooz Shaik" userId="81d90087d1904307" providerId="LiveId" clId="{F5FDB443-62E4-4E05-ACC1-FD4976DD4186}" dt="2023-04-19T14:09:24.105" v="1117" actId="680"/>
        <pc:sldMkLst>
          <pc:docMk/>
          <pc:sldMk cId="1424766967" sldId="328"/>
        </pc:sldMkLst>
      </pc:sldChg>
      <pc:sldChg chg="new">
        <pc:chgData name="Anjum Afrooz Shaik" userId="81d90087d1904307" providerId="LiveId" clId="{F5FDB443-62E4-4E05-ACC1-FD4976DD4186}" dt="2023-04-19T14:09:24.122" v="1118" actId="680"/>
        <pc:sldMkLst>
          <pc:docMk/>
          <pc:sldMk cId="292479238" sldId="329"/>
        </pc:sldMkLst>
      </pc:sldChg>
      <pc:sldChg chg="new">
        <pc:chgData name="Anjum Afrooz Shaik" userId="81d90087d1904307" providerId="LiveId" clId="{F5FDB443-62E4-4E05-ACC1-FD4976DD4186}" dt="2023-04-19T14:09:24.140" v="1119" actId="680"/>
        <pc:sldMkLst>
          <pc:docMk/>
          <pc:sldMk cId="3583574962" sldId="330"/>
        </pc:sldMkLst>
      </pc:sldChg>
      <pc:sldChg chg="new">
        <pc:chgData name="Anjum Afrooz Shaik" userId="81d90087d1904307" providerId="LiveId" clId="{F5FDB443-62E4-4E05-ACC1-FD4976DD4186}" dt="2023-04-19T14:09:24.170" v="1120" actId="680"/>
        <pc:sldMkLst>
          <pc:docMk/>
          <pc:sldMk cId="3332487456" sldId="331"/>
        </pc:sldMkLst>
      </pc:sldChg>
      <pc:sldChg chg="new">
        <pc:chgData name="Anjum Afrooz Shaik" userId="81d90087d1904307" providerId="LiveId" clId="{F5FDB443-62E4-4E05-ACC1-FD4976DD4186}" dt="2023-04-19T14:09:24.187" v="1121" actId="680"/>
        <pc:sldMkLst>
          <pc:docMk/>
          <pc:sldMk cId="1395338332" sldId="332"/>
        </pc:sldMkLst>
      </pc:sldChg>
      <pc:sldChg chg="new">
        <pc:chgData name="Anjum Afrooz Shaik" userId="81d90087d1904307" providerId="LiveId" clId="{F5FDB443-62E4-4E05-ACC1-FD4976DD4186}" dt="2023-04-19T14:09:24.219" v="1122" actId="680"/>
        <pc:sldMkLst>
          <pc:docMk/>
          <pc:sldMk cId="4218829965" sldId="333"/>
        </pc:sldMkLst>
      </pc:sldChg>
      <pc:sldChg chg="new">
        <pc:chgData name="Anjum Afrooz Shaik" userId="81d90087d1904307" providerId="LiveId" clId="{F5FDB443-62E4-4E05-ACC1-FD4976DD4186}" dt="2023-04-19T14:09:24.240" v="1123" actId="680"/>
        <pc:sldMkLst>
          <pc:docMk/>
          <pc:sldMk cId="753827540" sldId="334"/>
        </pc:sldMkLst>
      </pc:sldChg>
      <pc:sldChg chg="new">
        <pc:chgData name="Anjum Afrooz Shaik" userId="81d90087d1904307" providerId="LiveId" clId="{F5FDB443-62E4-4E05-ACC1-FD4976DD4186}" dt="2023-04-19T14:09:24.266" v="1124" actId="680"/>
        <pc:sldMkLst>
          <pc:docMk/>
          <pc:sldMk cId="2165199896" sldId="335"/>
        </pc:sldMkLst>
      </pc:sldChg>
      <pc:sldChg chg="new">
        <pc:chgData name="Anjum Afrooz Shaik" userId="81d90087d1904307" providerId="LiveId" clId="{F5FDB443-62E4-4E05-ACC1-FD4976DD4186}" dt="2023-04-19T14:09:24.282" v="1125" actId="680"/>
        <pc:sldMkLst>
          <pc:docMk/>
          <pc:sldMk cId="3198651935" sldId="336"/>
        </pc:sldMkLst>
      </pc:sldChg>
      <pc:sldChg chg="new">
        <pc:chgData name="Anjum Afrooz Shaik" userId="81d90087d1904307" providerId="LiveId" clId="{F5FDB443-62E4-4E05-ACC1-FD4976DD4186}" dt="2023-04-19T14:09:24.313" v="1126" actId="680"/>
        <pc:sldMkLst>
          <pc:docMk/>
          <pc:sldMk cId="781958232" sldId="337"/>
        </pc:sldMkLst>
      </pc:sldChg>
      <pc:sldChg chg="new">
        <pc:chgData name="Anjum Afrooz Shaik" userId="81d90087d1904307" providerId="LiveId" clId="{F5FDB443-62E4-4E05-ACC1-FD4976DD4186}" dt="2023-04-19T14:09:24.340" v="1127" actId="680"/>
        <pc:sldMkLst>
          <pc:docMk/>
          <pc:sldMk cId="2553682116" sldId="338"/>
        </pc:sldMkLst>
      </pc:sldChg>
      <pc:sldChg chg="new">
        <pc:chgData name="Anjum Afrooz Shaik" userId="81d90087d1904307" providerId="LiveId" clId="{F5FDB443-62E4-4E05-ACC1-FD4976DD4186}" dt="2023-04-19T14:09:24.367" v="1128" actId="680"/>
        <pc:sldMkLst>
          <pc:docMk/>
          <pc:sldMk cId="2550672868" sldId="339"/>
        </pc:sldMkLst>
      </pc:sldChg>
      <pc:sldChg chg="new">
        <pc:chgData name="Anjum Afrooz Shaik" userId="81d90087d1904307" providerId="LiveId" clId="{F5FDB443-62E4-4E05-ACC1-FD4976DD4186}" dt="2023-04-19T14:09:24.378" v="1129" actId="680"/>
        <pc:sldMkLst>
          <pc:docMk/>
          <pc:sldMk cId="2845280837" sldId="340"/>
        </pc:sldMkLst>
      </pc:sldChg>
      <pc:sldChg chg="new">
        <pc:chgData name="Anjum Afrooz Shaik" userId="81d90087d1904307" providerId="LiveId" clId="{F5FDB443-62E4-4E05-ACC1-FD4976DD4186}" dt="2023-04-19T14:09:24.409" v="1130" actId="680"/>
        <pc:sldMkLst>
          <pc:docMk/>
          <pc:sldMk cId="130037943" sldId="341"/>
        </pc:sldMkLst>
      </pc:sldChg>
      <pc:sldChg chg="new">
        <pc:chgData name="Anjum Afrooz Shaik" userId="81d90087d1904307" providerId="LiveId" clId="{F5FDB443-62E4-4E05-ACC1-FD4976DD4186}" dt="2023-04-19T14:09:24.424" v="1131" actId="680"/>
        <pc:sldMkLst>
          <pc:docMk/>
          <pc:sldMk cId="2072634566" sldId="342"/>
        </pc:sldMkLst>
      </pc:sldChg>
      <pc:sldChg chg="new">
        <pc:chgData name="Anjum Afrooz Shaik" userId="81d90087d1904307" providerId="LiveId" clId="{F5FDB443-62E4-4E05-ACC1-FD4976DD4186}" dt="2023-04-19T14:09:24.456" v="1132" actId="680"/>
        <pc:sldMkLst>
          <pc:docMk/>
          <pc:sldMk cId="80455864" sldId="343"/>
        </pc:sldMkLst>
      </pc:sldChg>
      <pc:sldChg chg="new">
        <pc:chgData name="Anjum Afrooz Shaik" userId="81d90087d1904307" providerId="LiveId" clId="{F5FDB443-62E4-4E05-ACC1-FD4976DD4186}" dt="2023-04-19T14:09:24.487" v="1133" actId="680"/>
        <pc:sldMkLst>
          <pc:docMk/>
          <pc:sldMk cId="415468445" sldId="344"/>
        </pc:sldMkLst>
      </pc:sldChg>
      <pc:sldChg chg="new">
        <pc:chgData name="Anjum Afrooz Shaik" userId="81d90087d1904307" providerId="LiveId" clId="{F5FDB443-62E4-4E05-ACC1-FD4976DD4186}" dt="2023-04-19T14:09:24.503" v="1134" actId="680"/>
        <pc:sldMkLst>
          <pc:docMk/>
          <pc:sldMk cId="862223864" sldId="345"/>
        </pc:sldMkLst>
      </pc:sldChg>
      <pc:sldChg chg="new">
        <pc:chgData name="Anjum Afrooz Shaik" userId="81d90087d1904307" providerId="LiveId" clId="{F5FDB443-62E4-4E05-ACC1-FD4976DD4186}" dt="2023-04-19T14:09:24.536" v="1135" actId="680"/>
        <pc:sldMkLst>
          <pc:docMk/>
          <pc:sldMk cId="3081739474" sldId="346"/>
        </pc:sldMkLst>
      </pc:sldChg>
      <pc:sldChg chg="new">
        <pc:chgData name="Anjum Afrooz Shaik" userId="81d90087d1904307" providerId="LiveId" clId="{F5FDB443-62E4-4E05-ACC1-FD4976DD4186}" dt="2023-04-19T14:09:24.551" v="1136" actId="680"/>
        <pc:sldMkLst>
          <pc:docMk/>
          <pc:sldMk cId="1565457019" sldId="347"/>
        </pc:sldMkLst>
      </pc:sldChg>
      <pc:sldChg chg="new">
        <pc:chgData name="Anjum Afrooz Shaik" userId="81d90087d1904307" providerId="LiveId" clId="{F5FDB443-62E4-4E05-ACC1-FD4976DD4186}" dt="2023-04-19T14:09:24.567" v="1137" actId="680"/>
        <pc:sldMkLst>
          <pc:docMk/>
          <pc:sldMk cId="2755225190" sldId="348"/>
        </pc:sldMkLst>
      </pc:sldChg>
      <pc:sldChg chg="new">
        <pc:chgData name="Anjum Afrooz Shaik" userId="81d90087d1904307" providerId="LiveId" clId="{F5FDB443-62E4-4E05-ACC1-FD4976DD4186}" dt="2023-04-19T14:09:24.599" v="1138" actId="680"/>
        <pc:sldMkLst>
          <pc:docMk/>
          <pc:sldMk cId="1633153546" sldId="349"/>
        </pc:sldMkLst>
      </pc:sldChg>
      <pc:sldChg chg="new">
        <pc:chgData name="Anjum Afrooz Shaik" userId="81d90087d1904307" providerId="LiveId" clId="{F5FDB443-62E4-4E05-ACC1-FD4976DD4186}" dt="2023-04-19T14:09:24.630" v="1139" actId="680"/>
        <pc:sldMkLst>
          <pc:docMk/>
          <pc:sldMk cId="3245334951" sldId="350"/>
        </pc:sldMkLst>
      </pc:sldChg>
      <pc:sldChg chg="new">
        <pc:chgData name="Anjum Afrooz Shaik" userId="81d90087d1904307" providerId="LiveId" clId="{F5FDB443-62E4-4E05-ACC1-FD4976DD4186}" dt="2023-04-19T14:09:24.646" v="1140" actId="680"/>
        <pc:sldMkLst>
          <pc:docMk/>
          <pc:sldMk cId="4199840837" sldId="351"/>
        </pc:sldMkLst>
      </pc:sldChg>
      <pc:sldChg chg="new">
        <pc:chgData name="Anjum Afrooz Shaik" userId="81d90087d1904307" providerId="LiveId" clId="{F5FDB443-62E4-4E05-ACC1-FD4976DD4186}" dt="2023-04-19T14:09:24.677" v="1141" actId="680"/>
        <pc:sldMkLst>
          <pc:docMk/>
          <pc:sldMk cId="932039069" sldId="352"/>
        </pc:sldMkLst>
      </pc:sldChg>
      <pc:sldChg chg="new">
        <pc:chgData name="Anjum Afrooz Shaik" userId="81d90087d1904307" providerId="LiveId" clId="{F5FDB443-62E4-4E05-ACC1-FD4976DD4186}" dt="2023-04-19T14:09:24.693" v="1142" actId="680"/>
        <pc:sldMkLst>
          <pc:docMk/>
          <pc:sldMk cId="3712917829" sldId="353"/>
        </pc:sldMkLst>
      </pc:sldChg>
      <pc:sldChg chg="new">
        <pc:chgData name="Anjum Afrooz Shaik" userId="81d90087d1904307" providerId="LiveId" clId="{F5FDB443-62E4-4E05-ACC1-FD4976DD4186}" dt="2023-04-19T14:09:24.725" v="1143" actId="680"/>
        <pc:sldMkLst>
          <pc:docMk/>
          <pc:sldMk cId="99625854" sldId="354"/>
        </pc:sldMkLst>
      </pc:sldChg>
      <pc:sldChg chg="new">
        <pc:chgData name="Anjum Afrooz Shaik" userId="81d90087d1904307" providerId="LiveId" clId="{F5FDB443-62E4-4E05-ACC1-FD4976DD4186}" dt="2023-04-19T14:09:24.741" v="1144" actId="680"/>
        <pc:sldMkLst>
          <pc:docMk/>
          <pc:sldMk cId="1972757220" sldId="355"/>
        </pc:sldMkLst>
      </pc:sldChg>
      <pc:sldChg chg="new">
        <pc:chgData name="Anjum Afrooz Shaik" userId="81d90087d1904307" providerId="LiveId" clId="{F5FDB443-62E4-4E05-ACC1-FD4976DD4186}" dt="2023-04-19T14:09:24.773" v="1145" actId="680"/>
        <pc:sldMkLst>
          <pc:docMk/>
          <pc:sldMk cId="2191972515" sldId="356"/>
        </pc:sldMkLst>
      </pc:sldChg>
      <pc:sldChg chg="new">
        <pc:chgData name="Anjum Afrooz Shaik" userId="81d90087d1904307" providerId="LiveId" clId="{F5FDB443-62E4-4E05-ACC1-FD4976DD4186}" dt="2023-04-19T14:09:24.804" v="1146" actId="680"/>
        <pc:sldMkLst>
          <pc:docMk/>
          <pc:sldMk cId="987377707" sldId="357"/>
        </pc:sldMkLst>
      </pc:sldChg>
      <pc:sldChg chg="new">
        <pc:chgData name="Anjum Afrooz Shaik" userId="81d90087d1904307" providerId="LiveId" clId="{F5FDB443-62E4-4E05-ACC1-FD4976DD4186}" dt="2023-04-19T14:09:24.820" v="1147" actId="680"/>
        <pc:sldMkLst>
          <pc:docMk/>
          <pc:sldMk cId="3042697807" sldId="358"/>
        </pc:sldMkLst>
      </pc:sldChg>
      <pc:sldChg chg="new">
        <pc:chgData name="Anjum Afrooz Shaik" userId="81d90087d1904307" providerId="LiveId" clId="{F5FDB443-62E4-4E05-ACC1-FD4976DD4186}" dt="2023-04-19T14:09:24.841" v="1148" actId="680"/>
        <pc:sldMkLst>
          <pc:docMk/>
          <pc:sldMk cId="1939793261" sldId="359"/>
        </pc:sldMkLst>
      </pc:sldChg>
      <pc:sldChg chg="new">
        <pc:chgData name="Anjum Afrooz Shaik" userId="81d90087d1904307" providerId="LiveId" clId="{F5FDB443-62E4-4E05-ACC1-FD4976DD4186}" dt="2023-04-19T14:09:24.868" v="1149" actId="680"/>
        <pc:sldMkLst>
          <pc:docMk/>
          <pc:sldMk cId="3862099759" sldId="360"/>
        </pc:sldMkLst>
      </pc:sldChg>
      <pc:sldChg chg="new">
        <pc:chgData name="Anjum Afrooz Shaik" userId="81d90087d1904307" providerId="LiveId" clId="{F5FDB443-62E4-4E05-ACC1-FD4976DD4186}" dt="2023-04-19T14:09:24.884" v="1150" actId="680"/>
        <pc:sldMkLst>
          <pc:docMk/>
          <pc:sldMk cId="925776408" sldId="361"/>
        </pc:sldMkLst>
      </pc:sldChg>
      <pc:sldChg chg="new">
        <pc:chgData name="Anjum Afrooz Shaik" userId="81d90087d1904307" providerId="LiveId" clId="{F5FDB443-62E4-4E05-ACC1-FD4976DD4186}" dt="2023-04-19T14:09:25.121" v="1151" actId="680"/>
        <pc:sldMkLst>
          <pc:docMk/>
          <pc:sldMk cId="2763030894" sldId="362"/>
        </pc:sldMkLst>
      </pc:sldChg>
      <pc:sldChg chg="new">
        <pc:chgData name="Anjum Afrooz Shaik" userId="81d90087d1904307" providerId="LiveId" clId="{F5FDB443-62E4-4E05-ACC1-FD4976DD4186}" dt="2023-04-19T14:09:25.560" v="1152" actId="680"/>
        <pc:sldMkLst>
          <pc:docMk/>
          <pc:sldMk cId="354824239" sldId="363"/>
        </pc:sldMkLst>
      </pc:sldChg>
      <pc:sldChg chg="new">
        <pc:chgData name="Anjum Afrooz Shaik" userId="81d90087d1904307" providerId="LiveId" clId="{F5FDB443-62E4-4E05-ACC1-FD4976DD4186}" dt="2023-04-19T14:09:25.584" v="1153" actId="680"/>
        <pc:sldMkLst>
          <pc:docMk/>
          <pc:sldMk cId="1647582260" sldId="364"/>
        </pc:sldMkLst>
      </pc:sldChg>
      <pc:sldChg chg="new">
        <pc:chgData name="Anjum Afrooz Shaik" userId="81d90087d1904307" providerId="LiveId" clId="{F5FDB443-62E4-4E05-ACC1-FD4976DD4186}" dt="2023-04-19T14:09:25.608" v="1154" actId="680"/>
        <pc:sldMkLst>
          <pc:docMk/>
          <pc:sldMk cId="3053156749" sldId="365"/>
        </pc:sldMkLst>
      </pc:sldChg>
      <pc:sldChg chg="new">
        <pc:chgData name="Anjum Afrooz Shaik" userId="81d90087d1904307" providerId="LiveId" clId="{F5FDB443-62E4-4E05-ACC1-FD4976DD4186}" dt="2023-04-19T14:09:25.625" v="1155" actId="680"/>
        <pc:sldMkLst>
          <pc:docMk/>
          <pc:sldMk cId="3394823118" sldId="366"/>
        </pc:sldMkLst>
      </pc:sldChg>
      <pc:sldChg chg="new">
        <pc:chgData name="Anjum Afrooz Shaik" userId="81d90087d1904307" providerId="LiveId" clId="{F5FDB443-62E4-4E05-ACC1-FD4976DD4186}" dt="2023-04-19T14:09:25.656" v="1156" actId="680"/>
        <pc:sldMkLst>
          <pc:docMk/>
          <pc:sldMk cId="3336142187" sldId="367"/>
        </pc:sldMkLst>
      </pc:sldChg>
      <pc:sldChg chg="new">
        <pc:chgData name="Anjum Afrooz Shaik" userId="81d90087d1904307" providerId="LiveId" clId="{F5FDB443-62E4-4E05-ACC1-FD4976DD4186}" dt="2023-04-19T14:09:25.678" v="1157" actId="680"/>
        <pc:sldMkLst>
          <pc:docMk/>
          <pc:sldMk cId="1639603324" sldId="368"/>
        </pc:sldMkLst>
      </pc:sldChg>
      <pc:sldChg chg="new">
        <pc:chgData name="Anjum Afrooz Shaik" userId="81d90087d1904307" providerId="LiveId" clId="{F5FDB443-62E4-4E05-ACC1-FD4976DD4186}" dt="2023-04-19T14:09:25.703" v="1158" actId="680"/>
        <pc:sldMkLst>
          <pc:docMk/>
          <pc:sldMk cId="3268904278" sldId="369"/>
        </pc:sldMkLst>
      </pc:sldChg>
      <pc:sldChg chg="new">
        <pc:chgData name="Anjum Afrooz Shaik" userId="81d90087d1904307" providerId="LiveId" clId="{F5FDB443-62E4-4E05-ACC1-FD4976DD4186}" dt="2023-04-19T14:09:25.719" v="1159" actId="680"/>
        <pc:sldMkLst>
          <pc:docMk/>
          <pc:sldMk cId="899626674" sldId="370"/>
        </pc:sldMkLst>
      </pc:sldChg>
      <pc:sldChg chg="new">
        <pc:chgData name="Anjum Afrooz Shaik" userId="81d90087d1904307" providerId="LiveId" clId="{F5FDB443-62E4-4E05-ACC1-FD4976DD4186}" dt="2023-04-19T14:09:25.751" v="1160" actId="680"/>
        <pc:sldMkLst>
          <pc:docMk/>
          <pc:sldMk cId="1351390938" sldId="371"/>
        </pc:sldMkLst>
      </pc:sldChg>
      <pc:sldChg chg="new">
        <pc:chgData name="Anjum Afrooz Shaik" userId="81d90087d1904307" providerId="LiveId" clId="{F5FDB443-62E4-4E05-ACC1-FD4976DD4186}" dt="2023-04-19T14:09:25.767" v="1161" actId="680"/>
        <pc:sldMkLst>
          <pc:docMk/>
          <pc:sldMk cId="1473118713" sldId="372"/>
        </pc:sldMkLst>
      </pc:sldChg>
      <pc:sldChg chg="new">
        <pc:chgData name="Anjum Afrooz Shaik" userId="81d90087d1904307" providerId="LiveId" clId="{F5FDB443-62E4-4E05-ACC1-FD4976DD4186}" dt="2023-04-19T14:09:25.815" v="1162" actId="680"/>
        <pc:sldMkLst>
          <pc:docMk/>
          <pc:sldMk cId="1796367790" sldId="373"/>
        </pc:sldMkLst>
      </pc:sldChg>
      <pc:sldChg chg="new">
        <pc:chgData name="Anjum Afrooz Shaik" userId="81d90087d1904307" providerId="LiveId" clId="{F5FDB443-62E4-4E05-ACC1-FD4976DD4186}" dt="2023-04-19T14:09:25.815" v="1163" actId="680"/>
        <pc:sldMkLst>
          <pc:docMk/>
          <pc:sldMk cId="2897474288" sldId="374"/>
        </pc:sldMkLst>
      </pc:sldChg>
      <pc:sldChg chg="new">
        <pc:chgData name="Anjum Afrooz Shaik" userId="81d90087d1904307" providerId="LiveId" clId="{F5FDB443-62E4-4E05-ACC1-FD4976DD4186}" dt="2023-04-19T14:09:25.846" v="1164" actId="680"/>
        <pc:sldMkLst>
          <pc:docMk/>
          <pc:sldMk cId="2177893834" sldId="375"/>
        </pc:sldMkLst>
      </pc:sldChg>
      <pc:sldChg chg="new">
        <pc:chgData name="Anjum Afrooz Shaik" userId="81d90087d1904307" providerId="LiveId" clId="{F5FDB443-62E4-4E05-ACC1-FD4976DD4186}" dt="2023-04-19T14:09:25.878" v="1165" actId="680"/>
        <pc:sldMkLst>
          <pc:docMk/>
          <pc:sldMk cId="3504335243" sldId="376"/>
        </pc:sldMkLst>
      </pc:sldChg>
      <pc:sldChg chg="new">
        <pc:chgData name="Anjum Afrooz Shaik" userId="81d90087d1904307" providerId="LiveId" clId="{F5FDB443-62E4-4E05-ACC1-FD4976DD4186}" dt="2023-04-19T14:09:25.893" v="1166" actId="680"/>
        <pc:sldMkLst>
          <pc:docMk/>
          <pc:sldMk cId="3820557495" sldId="377"/>
        </pc:sldMkLst>
      </pc:sldChg>
      <pc:sldChg chg="new">
        <pc:chgData name="Anjum Afrooz Shaik" userId="81d90087d1904307" providerId="LiveId" clId="{F5FDB443-62E4-4E05-ACC1-FD4976DD4186}" dt="2023-04-19T14:09:25.909" v="1167" actId="680"/>
        <pc:sldMkLst>
          <pc:docMk/>
          <pc:sldMk cId="4245491362" sldId="378"/>
        </pc:sldMkLst>
      </pc:sldChg>
      <pc:sldChg chg="new">
        <pc:chgData name="Anjum Afrooz Shaik" userId="81d90087d1904307" providerId="LiveId" clId="{F5FDB443-62E4-4E05-ACC1-FD4976DD4186}" dt="2023-04-19T14:09:25.944" v="1168" actId="680"/>
        <pc:sldMkLst>
          <pc:docMk/>
          <pc:sldMk cId="2160575041" sldId="379"/>
        </pc:sldMkLst>
      </pc:sldChg>
      <pc:sldChg chg="new">
        <pc:chgData name="Anjum Afrooz Shaik" userId="81d90087d1904307" providerId="LiveId" clId="{F5FDB443-62E4-4E05-ACC1-FD4976DD4186}" dt="2023-04-19T14:09:25.957" v="1169" actId="680"/>
        <pc:sldMkLst>
          <pc:docMk/>
          <pc:sldMk cId="146207834" sldId="380"/>
        </pc:sldMkLst>
      </pc:sldChg>
      <pc:sldChg chg="new">
        <pc:chgData name="Anjum Afrooz Shaik" userId="81d90087d1904307" providerId="LiveId" clId="{F5FDB443-62E4-4E05-ACC1-FD4976DD4186}" dt="2023-04-19T14:09:25.988" v="1170" actId="680"/>
        <pc:sldMkLst>
          <pc:docMk/>
          <pc:sldMk cId="25280095" sldId="381"/>
        </pc:sldMkLst>
      </pc:sldChg>
      <pc:sldChg chg="new">
        <pc:chgData name="Anjum Afrooz Shaik" userId="81d90087d1904307" providerId="LiveId" clId="{F5FDB443-62E4-4E05-ACC1-FD4976DD4186}" dt="2023-04-19T14:09:26.020" v="1171" actId="680"/>
        <pc:sldMkLst>
          <pc:docMk/>
          <pc:sldMk cId="2450703667" sldId="3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EC4-9160-20CB-8B8A-AA2F83A4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99789-7AF1-0219-8C18-D01056733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235F-C9F6-AFAF-4583-8C1C48F2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5FC6-C777-5ED9-F18B-AEB8D23D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F138-C890-CEE1-4562-8F8FD31C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A46A-4472-618A-E53D-3A35149C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48B47-0A5C-9316-3AA1-779B1C6D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EB94-7648-3C8E-36F8-CB40B22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A80A-4294-389C-694B-74F77B8A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F203-3D8B-E7AC-8E2E-09441214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09728-CF20-3583-87B0-60D9E210B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FB639-1C36-99C9-B3F0-C44947EE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D335-D3F2-C18C-9566-8EDBE458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B8DC-6693-7904-DD8F-A28DB5F6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26FF-4BEB-F219-3E41-AD5DAA0A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1C22-F156-8865-995B-31524ECF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4D28-B551-47EB-AF55-9AD3342F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A98A-824D-BE59-8D32-DF1EC952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7193-10D9-1C16-C1F0-F2EBFCBA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E95F-D47E-7ECF-E5FF-00F06B1D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7314-7455-445B-9C1D-C3E942E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D8D-0CF7-BDDB-07DE-80D43157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7582-DA23-9BD1-5EE8-894607BE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680AC-69F6-7B15-6E8F-8F5A5C7C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7CA1-F6EB-EBB6-8481-63B81FB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A721-5067-8500-8F1E-B6A71E72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E7F8-7340-F3C4-1763-E332DE39D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3A04-6CAC-FEE7-B9A1-BE3BE4A3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844A-96D0-56AA-FB2D-0BCFF7B1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6B53-085F-D29B-A547-910C1AF8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FA86-18EA-F737-1A82-1525DF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8FDA-5C1C-D284-BEFA-5C8C9877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67C0-5476-34C5-7D43-766A014E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AC5BB-9578-1529-F32D-4FC057F6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865AC-BDF0-6051-85C4-31054789F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7E85-914B-D33C-4B78-763D5019A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11F62-227F-3CEE-71C3-F5757797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D585B-AA79-B73C-4E70-D018EBC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98353-DCD2-6A03-629D-4CFBCB6C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E52B-AA86-030F-1B53-CE45ACCD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C712-E35A-D3F3-34C0-5CC8DDBB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7BA61-7A83-34BD-4C34-A2D9873B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50C18-847D-C077-D9A6-AD5F0FB0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54126-BA17-CC57-3A35-4DA302A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9D3E-AA1F-2751-0127-4BC38461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6BF3-680B-7826-92FB-B2FE3E88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EEBC-23AF-F2D8-3944-9ECB0C09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8880-4E93-2C43-1018-CA2C6B99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9D55A-7048-A9E3-DAE2-4F624595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3443-6E1B-4F31-F917-3DCE696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3D142-F5E9-4FAC-C136-8AB0176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92C1F-E795-A640-D0CC-3BDDD7C4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15F0-7BE7-D2D2-6390-47CD18FF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213F5-47D4-9E38-6A6E-96466BCF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54C30-C9B7-4552-CC6B-20B0B335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097C9-CB3E-4269-D0DC-12E41566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B8F3-2896-2193-1F2C-F58482F3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857A-77E8-F1EB-77E4-C032B782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B58A-352F-F5A6-D42A-FC4D1A25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092E-DE9A-451E-7FA0-94669E49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2E65-CD7D-7895-DC47-220B6EE4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B2A7-343D-4B41-AEDE-165AC27E8DA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5A4-CD12-2089-4672-4A50EE75F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F0C8-9B74-EF41-8F20-3D45648A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1D85-5855-44D5-9138-2634C4095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email.mime.html" TargetMode="External"/><Relationship Id="rId3" Type="http://schemas.openxmlformats.org/officeDocument/2006/relationships/image" Target="../media/image31.png"/><Relationship Id="rId7" Type="http://schemas.openxmlformats.org/officeDocument/2006/relationships/hyperlink" Target="https://www.python-course.eu/python_tkinter.ph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dc.gov/vaccines/schedules/easy-to-read/child-easyread.html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34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074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77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6978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7932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0997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776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0308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242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5822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1567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82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4028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1421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6033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9042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6266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09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1187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3677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4742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938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33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667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5574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4913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5750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078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0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70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24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21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3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7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10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00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8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44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5101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46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2093" y="746626"/>
            <a:ext cx="4692800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56" name="Freeform: Shape 48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7AB2F-6173-BD06-81D5-5EA85612CD9A}"/>
              </a:ext>
            </a:extLst>
          </p:cNvPr>
          <p:cNvSpPr/>
          <p:nvPr/>
        </p:nvSpPr>
        <p:spPr>
          <a:xfrm>
            <a:off x="1618082" y="4779792"/>
            <a:ext cx="8943998" cy="856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INFANT IMMUNIZATION REMINDER</a:t>
            </a:r>
          </a:p>
        </p:txBody>
      </p:sp>
      <p:pic>
        <p:nvPicPr>
          <p:cNvPr id="3" name="Picture 2" descr="Icon, circle&#10;&#10;Description automatically generated">
            <a:extLst>
              <a:ext uri="{FF2B5EF4-FFF2-40B4-BE49-F238E27FC236}">
                <a16:creationId xmlns:a16="http://schemas.microsoft.com/office/drawing/2014/main" id="{CA008782-7A52-573E-754B-747A4DAAF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84" y="1009248"/>
            <a:ext cx="2840233" cy="2840233"/>
          </a:xfrm>
          <a:prstGeom prst="rect">
            <a:avLst/>
          </a:prstGeom>
        </p:spPr>
      </p:pic>
      <p:sp>
        <p:nvSpPr>
          <p:cNvPr id="57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41620" y="2063711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886D02-017A-5DA9-AA1D-55BDD8209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764" r="18820" b="18353"/>
          <a:stretch/>
        </p:blipFill>
        <p:spPr>
          <a:xfrm>
            <a:off x="6453661" y="1172620"/>
            <a:ext cx="4169664" cy="251348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0A69D32-A80E-AF1F-055B-E5F5CE7DD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9" y="196822"/>
            <a:ext cx="1361176" cy="136117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80E2F93-0619-E6BC-0089-85631B1BE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58" y="149586"/>
            <a:ext cx="1299442" cy="129944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A13F9B7-863A-01A5-BC89-D3BA1C85D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956" y="560426"/>
            <a:ext cx="1299442" cy="1299442"/>
          </a:xfrm>
          <a:prstGeom prst="rect">
            <a:avLst/>
          </a:prstGeom>
        </p:spPr>
      </p:pic>
      <p:pic>
        <p:nvPicPr>
          <p:cNvPr id="21" name="Picture 20" descr="Circle&#10;&#10;Description automatically generated">
            <a:extLst>
              <a:ext uri="{FF2B5EF4-FFF2-40B4-BE49-F238E27FC236}">
                <a16:creationId xmlns:a16="http://schemas.microsoft.com/office/drawing/2014/main" id="{DF52901A-EB4E-2766-4358-F047D0A072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75" y="3725366"/>
            <a:ext cx="1269400" cy="1257290"/>
          </a:xfrm>
          <a:prstGeom prst="rect">
            <a:avLst/>
          </a:prstGeom>
        </p:spPr>
      </p:pic>
      <p:pic>
        <p:nvPicPr>
          <p:cNvPr id="23" name="Picture 22" descr="Icon, circle&#10;&#10;Description automatically generated">
            <a:extLst>
              <a:ext uri="{FF2B5EF4-FFF2-40B4-BE49-F238E27FC236}">
                <a16:creationId xmlns:a16="http://schemas.microsoft.com/office/drawing/2014/main" id="{F286965C-25C9-3BA8-1D4B-667A90E45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18" y="5747330"/>
            <a:ext cx="1204258" cy="1085658"/>
          </a:xfrm>
          <a:prstGeom prst="rect">
            <a:avLst/>
          </a:prstGeom>
        </p:spPr>
      </p:pic>
      <p:pic>
        <p:nvPicPr>
          <p:cNvPr id="26" name="Picture 25" descr="Icon">
            <a:extLst>
              <a:ext uri="{FF2B5EF4-FFF2-40B4-BE49-F238E27FC236}">
                <a16:creationId xmlns:a16="http://schemas.microsoft.com/office/drawing/2014/main" id="{A338ED75-6FA7-C6CB-BAA9-3230213907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0" y="3427748"/>
            <a:ext cx="1388083" cy="13880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91DC98-7EBD-575A-142E-146EA5FB39EF}"/>
              </a:ext>
            </a:extLst>
          </p:cNvPr>
          <p:cNvSpPr txBox="1"/>
          <p:nvPr/>
        </p:nvSpPr>
        <p:spPr>
          <a:xfrm>
            <a:off x="8789068" y="6124074"/>
            <a:ext cx="30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ANJUM AFROOZ SHAIK</a:t>
            </a:r>
          </a:p>
          <a:p>
            <a:pPr algn="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M11841130</a:t>
            </a:r>
          </a:p>
        </p:txBody>
      </p:sp>
    </p:spTree>
    <p:extLst>
      <p:ext uri="{BB962C8B-B14F-4D97-AF65-F5344CB8AC3E}">
        <p14:creationId xmlns:p14="http://schemas.microsoft.com/office/powerpoint/2010/main" val="7219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052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799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24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71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0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6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20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03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216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0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86073-3687-34E5-5867-485845427770}"/>
              </a:ext>
            </a:extLst>
          </p:cNvPr>
          <p:cNvSpPr/>
          <p:nvPr/>
        </p:nvSpPr>
        <p:spPr>
          <a:xfrm>
            <a:off x="873980" y="1274547"/>
            <a:ext cx="3394706" cy="2783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MODULES USED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9155254D-1418-EBF4-462B-A407A0B4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87" y="1820333"/>
            <a:ext cx="3217333" cy="3217333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 descr="Icon">
            <a:extLst>
              <a:ext uri="{FF2B5EF4-FFF2-40B4-BE49-F238E27FC236}">
                <a16:creationId xmlns:a16="http://schemas.microsoft.com/office/drawing/2014/main" id="{4C89B5FA-5DC7-78DA-EEE5-C35B03813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26" y="1820333"/>
            <a:ext cx="3217333" cy="3217333"/>
          </a:xfrm>
          <a:prstGeom prst="rect">
            <a:avLst/>
          </a:prstGeom>
        </p:spPr>
      </p:pic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DD1F2FD-BF80-A6A7-BD95-72F6BF678887}"/>
              </a:ext>
            </a:extLst>
          </p:cNvPr>
          <p:cNvSpPr/>
          <p:nvPr/>
        </p:nvSpPr>
        <p:spPr>
          <a:xfrm>
            <a:off x="575431" y="1099366"/>
            <a:ext cx="4027288" cy="465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Colonna MT" panose="04020805060202030203" pitchFamily="82" charset="0"/>
              </a:rPr>
              <a:t>smtplib</a:t>
            </a:r>
            <a:endParaRPr lang="en-US" sz="4000" b="1" dirty="0">
              <a:solidFill>
                <a:schemeClr val="tx1"/>
              </a:solidFill>
              <a:latin typeface="Colonna MT" panose="04020805060202030203" pitchFamily="82" charset="0"/>
            </a:endParaRPr>
          </a:p>
          <a:p>
            <a:pPr algn="ctr"/>
            <a:r>
              <a:rPr lang="en-US" sz="4000" b="1" dirty="0" err="1">
                <a:solidFill>
                  <a:schemeClr val="tx1"/>
                </a:solidFill>
                <a:latin typeface="Colonna MT" panose="04020805060202030203" pitchFamily="82" charset="0"/>
              </a:rPr>
              <a:t>tkinter</a:t>
            </a:r>
            <a:r>
              <a:rPr lang="en-US" sz="4000" b="1" dirty="0">
                <a:solidFill>
                  <a:schemeClr val="tx1"/>
                </a:solidFill>
                <a:latin typeface="Colonna MT" panose="04020805060202030203" pitchFamily="82" charset="0"/>
              </a:rPr>
              <a:t> 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Colonna MT" panose="04020805060202030203" pitchFamily="82" charset="0"/>
              </a:rPr>
              <a:t>re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Colonna MT" panose="04020805060202030203" pitchFamily="82" charset="0"/>
              </a:rPr>
              <a:t>email</a:t>
            </a:r>
          </a:p>
          <a:p>
            <a:pPr algn="ctr"/>
            <a:r>
              <a:rPr lang="en-US" sz="4000" b="1" dirty="0" err="1">
                <a:solidFill>
                  <a:schemeClr val="tx1"/>
                </a:solidFill>
                <a:latin typeface="Colonna MT" panose="04020805060202030203" pitchFamily="82" charset="0"/>
              </a:rPr>
              <a:t>email.mime.text</a:t>
            </a:r>
            <a:endParaRPr lang="en-US" sz="4000" b="1" dirty="0">
              <a:solidFill>
                <a:schemeClr val="tx1"/>
              </a:solidFill>
              <a:latin typeface="Colonna MT" panose="04020805060202030203" pitchFamily="82" charset="0"/>
            </a:endParaRPr>
          </a:p>
        </p:txBody>
      </p:sp>
      <p:pic>
        <p:nvPicPr>
          <p:cNvPr id="11" name="Picture 10" descr="Text">
            <a:extLst>
              <a:ext uri="{FF2B5EF4-FFF2-40B4-BE49-F238E27FC236}">
                <a16:creationId xmlns:a16="http://schemas.microsoft.com/office/drawing/2014/main" id="{139039D3-00FF-D9DB-671A-E74CC48E6D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" r="7912" b="1942"/>
          <a:stretch/>
        </p:blipFill>
        <p:spPr>
          <a:xfrm>
            <a:off x="751756" y="1591016"/>
            <a:ext cx="3691712" cy="3573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5">
                <a:lumMod val="40000"/>
                <a:lumOff val="60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14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17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28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02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28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8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98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69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201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27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7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ABFFC-1596-05AD-C336-FDC2C15ED368}"/>
              </a:ext>
            </a:extLst>
          </p:cNvPr>
          <p:cNvSpPr/>
          <p:nvPr/>
        </p:nvSpPr>
        <p:spPr>
          <a:xfrm>
            <a:off x="-20531" y="-18047"/>
            <a:ext cx="6376738" cy="6858000"/>
          </a:xfrm>
          <a:prstGeom prst="rect">
            <a:avLst/>
          </a:prstGeom>
          <a:blipFill dpi="0" rotWithShape="1">
            <a:blip r:embed="rId3">
              <a:alphaModFix amt="65000"/>
            </a:blip>
            <a:srcRect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#Collecting the Baby info - name</a:t>
            </a:r>
          </a:p>
          <a:p>
            <a:r>
              <a:rPr lang="en-US" sz="1400" dirty="0" err="1"/>
              <a:t>Baby_name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7030A0"/>
                </a:solidFill>
              </a:rPr>
              <a:t>input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7030A0"/>
                </a:solidFill>
              </a:rPr>
              <a:t>str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"Please enter baby name: "</a:t>
            </a:r>
            <a:r>
              <a:rPr lang="en-US" sz="1400" dirty="0"/>
              <a:t>))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#Function for sending e-mail reminders</a:t>
            </a:r>
          </a:p>
          <a:p>
            <a:r>
              <a:rPr lang="en-US" sz="1400" dirty="0"/>
              <a:t>def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send_an_email</a:t>
            </a:r>
            <a:r>
              <a:rPr lang="en-US" sz="1400" dirty="0"/>
              <a:t>():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#Collecting the Baby info - age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Baby_age</a:t>
            </a:r>
            <a:r>
              <a:rPr lang="en-US" sz="1400" dirty="0"/>
              <a:t> = </a:t>
            </a:r>
            <a:r>
              <a:rPr lang="en-US" sz="1400" dirty="0" err="1"/>
              <a:t>Baby_age_entry.get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7030A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f"{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Baby_name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}'s age: "</a:t>
            </a:r>
            <a:r>
              <a:rPr lang="en-US" sz="1400" dirty="0"/>
              <a:t>, </a:t>
            </a:r>
            <a:r>
              <a:rPr lang="en-US" sz="1400" dirty="0" err="1"/>
              <a:t>Baby_age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#Figuring if given age is valid or not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2"/>
                </a:solidFill>
              </a:rPr>
              <a:t>try: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Baby_age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7030A0"/>
                </a:solidFill>
              </a:rPr>
              <a:t>float</a:t>
            </a:r>
            <a:r>
              <a:rPr lang="en-US" sz="1400" dirty="0"/>
              <a:t>(</a:t>
            </a:r>
            <a:r>
              <a:rPr lang="en-US" sz="1400" dirty="0" err="1"/>
              <a:t>Baby_age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2"/>
                </a:solidFill>
              </a:rPr>
              <a:t>except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ValueError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messagebox.showerror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("INVALID AGE!", "Kindly enter a valid age (in months)."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2"/>
                </a:solidFill>
              </a:rPr>
              <a:t>return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#Collecting the Baby info - Parent email address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Parent_email</a:t>
            </a:r>
            <a:r>
              <a:rPr lang="en-US" sz="1400" dirty="0"/>
              <a:t> = </a:t>
            </a:r>
            <a:r>
              <a:rPr lang="en-US" sz="1400" dirty="0" err="1"/>
              <a:t>Parent_email_entry.get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7030A0"/>
                </a:solidFill>
              </a:rPr>
              <a:t>print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"Sent email to: "</a:t>
            </a:r>
            <a:r>
              <a:rPr lang="en-US" sz="1400" dirty="0"/>
              <a:t>, </a:t>
            </a:r>
            <a:r>
              <a:rPr lang="en-US" sz="1400" dirty="0" err="1"/>
              <a:t>Parent_email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#Figuring if given email address is valid or not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2"/>
                </a:solidFill>
              </a:rPr>
              <a:t>if not </a:t>
            </a:r>
            <a:r>
              <a:rPr lang="en-US" sz="1400" dirty="0" err="1"/>
              <a:t>re.match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r"[^@]+@[^@]+\.[^@]+"</a:t>
            </a:r>
            <a:r>
              <a:rPr lang="en-US" sz="1400" dirty="0"/>
              <a:t>, </a:t>
            </a:r>
            <a:r>
              <a:rPr lang="en-US" sz="1400" dirty="0" err="1"/>
              <a:t>Parent_email</a:t>
            </a:r>
            <a:r>
              <a:rPr lang="en-US" sz="1400" dirty="0"/>
              <a:t>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messagebox.showerror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("INVALID EMAIL!", "Kindly enter a valid email address."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chemeClr val="accent2"/>
                </a:solidFill>
              </a:rPr>
              <a:t>return</a:t>
            </a:r>
          </a:p>
        </p:txBody>
      </p:sp>
      <p:pic>
        <p:nvPicPr>
          <p:cNvPr id="4" name="Picture 3" descr="Graphical user interface, text, application">
            <a:extLst>
              <a:ext uri="{FF2B5EF4-FFF2-40B4-BE49-F238E27FC236}">
                <a16:creationId xmlns:a16="http://schemas.microsoft.com/office/drawing/2014/main" id="{6F9489D3-83B7-9046-FC90-F4938B9C58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" b="16717"/>
          <a:stretch/>
        </p:blipFill>
        <p:spPr>
          <a:xfrm>
            <a:off x="4782531" y="-18047"/>
            <a:ext cx="6617040" cy="1088858"/>
          </a:xfrm>
          <a:prstGeom prst="rect">
            <a:avLst/>
          </a:prstGeom>
        </p:spPr>
      </p:pic>
      <p:pic>
        <p:nvPicPr>
          <p:cNvPr id="57" name="Picture 56" descr="Graphical user interface, text, application">
            <a:extLst>
              <a:ext uri="{FF2B5EF4-FFF2-40B4-BE49-F238E27FC236}">
                <a16:creationId xmlns:a16="http://schemas.microsoft.com/office/drawing/2014/main" id="{BF9022A8-30E7-DDED-5EA7-4DBE2936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66" y="1211942"/>
            <a:ext cx="3687883" cy="1639746"/>
          </a:xfrm>
          <a:prstGeom prst="rect">
            <a:avLst/>
          </a:prstGeom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B6D9B0-24D9-0207-5384-DF08EB731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70" y="5316645"/>
            <a:ext cx="5359482" cy="1269211"/>
          </a:xfrm>
          <a:prstGeom prst="rect">
            <a:avLst/>
          </a:prstGeom>
        </p:spPr>
      </p:pic>
      <p:pic>
        <p:nvPicPr>
          <p:cNvPr id="61" name="Picture 60" descr="Graphical user interface, text, application">
            <a:extLst>
              <a:ext uri="{FF2B5EF4-FFF2-40B4-BE49-F238E27FC236}">
                <a16:creationId xmlns:a16="http://schemas.microsoft.com/office/drawing/2014/main" id="{6D72ECF2-9907-488E-A2D8-F6020D2F1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70" y="3154350"/>
            <a:ext cx="5359482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319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510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497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431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537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76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9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456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944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55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0E06AFD-DF4E-8C1E-B4BB-126640FE2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" r="49885"/>
          <a:stretch/>
        </p:blipFill>
        <p:spPr>
          <a:xfrm>
            <a:off x="708730" y="3874957"/>
            <a:ext cx="5443165" cy="2230311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58DBF17-17B6-E08F-2B91-FCD939A426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4" b="6055"/>
          <a:stretch/>
        </p:blipFill>
        <p:spPr>
          <a:xfrm>
            <a:off x="708731" y="588836"/>
            <a:ext cx="5443166" cy="3211171"/>
          </a:xfrm>
          <a:prstGeom prst="rect">
            <a:avLst/>
          </a:prstGeom>
        </p:spPr>
      </p:pic>
      <p:pic>
        <p:nvPicPr>
          <p:cNvPr id="3" name="Picture 2" descr="Timeline">
            <a:extLst>
              <a:ext uri="{FF2B5EF4-FFF2-40B4-BE49-F238E27FC236}">
                <a16:creationId xmlns:a16="http://schemas.microsoft.com/office/drawing/2014/main" id="{8AD05753-1073-E838-4041-9787254F89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r="3147" b="-1"/>
          <a:stretch/>
        </p:blipFill>
        <p:spPr>
          <a:xfrm>
            <a:off x="6269633" y="588836"/>
            <a:ext cx="5327614" cy="5571066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D500A2-2106-18E2-B7BC-011656826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0" y="588836"/>
            <a:ext cx="10922410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1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86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230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556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53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05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63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46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432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73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2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23CFEBD-5000-C667-4634-203C9631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622051"/>
            <a:ext cx="5129784" cy="5471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2CF9C4D-C33E-0E40-928B-4B3520D7E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764177"/>
            <a:ext cx="5129784" cy="5329645"/>
          </a:xfrm>
          <a:prstGeom prst="rect">
            <a:avLst/>
          </a:prstGeom>
        </p:spPr>
      </p:pic>
      <p:pic>
        <p:nvPicPr>
          <p:cNvPr id="7" name="Picture 6" descr="Shape, circle">
            <a:extLst>
              <a:ext uri="{FF2B5EF4-FFF2-40B4-BE49-F238E27FC236}">
                <a16:creationId xmlns:a16="http://schemas.microsoft.com/office/drawing/2014/main" id="{44D29A06-5540-33B7-AD2F-7CC6AB7863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78" y="487928"/>
            <a:ext cx="1291054" cy="96991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BE29A07-392B-50B5-DCC3-8E1400A5E57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06" y="5205748"/>
            <a:ext cx="1563974" cy="478647"/>
          </a:xfrm>
          <a:prstGeom prst="rect">
            <a:avLst/>
          </a:prstGeom>
        </p:spPr>
      </p:pic>
      <p:pic>
        <p:nvPicPr>
          <p:cNvPr id="26" name="Graphic 25" descr="Needle outline">
            <a:extLst>
              <a:ext uri="{FF2B5EF4-FFF2-40B4-BE49-F238E27FC236}">
                <a16:creationId xmlns:a16="http://schemas.microsoft.com/office/drawing/2014/main" id="{57EA8C6B-6D2E-20EA-CEF2-01118C47B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2780" y="488733"/>
            <a:ext cx="630124" cy="550888"/>
          </a:xfrm>
          <a:prstGeom prst="rect">
            <a:avLst/>
          </a:prstGeom>
        </p:spPr>
      </p:pic>
      <p:pic>
        <p:nvPicPr>
          <p:cNvPr id="4" name="Graphic 3" descr="Immunity outline">
            <a:extLst>
              <a:ext uri="{FF2B5EF4-FFF2-40B4-BE49-F238E27FC236}">
                <a16:creationId xmlns:a16="http://schemas.microsoft.com/office/drawing/2014/main" id="{B7D2A2DE-DB6E-2B3C-BF28-E3C39F0CF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7088" y="5604030"/>
            <a:ext cx="675960" cy="6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9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6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8521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886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7384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313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5255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5098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059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405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91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">
            <a:extLst>
              <a:ext uri="{FF2B5EF4-FFF2-40B4-BE49-F238E27FC236}">
                <a16:creationId xmlns:a16="http://schemas.microsoft.com/office/drawing/2014/main" id="{CD9D0434-8151-7A4B-B3D6-24FD2BC0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4221828"/>
            <a:ext cx="3949903" cy="2514729"/>
          </a:xfrm>
          <a:prstGeom prst="rect">
            <a:avLst/>
          </a:prstGeom>
        </p:spPr>
      </p:pic>
      <p:pic>
        <p:nvPicPr>
          <p:cNvPr id="7" name="Picture 6" descr="Graphical user interface, text, application, email">
            <a:extLst>
              <a:ext uri="{FF2B5EF4-FFF2-40B4-BE49-F238E27FC236}">
                <a16:creationId xmlns:a16="http://schemas.microsoft.com/office/drawing/2014/main" id="{BF816479-EDAE-42C4-5299-30590E0291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" y="384410"/>
            <a:ext cx="10629901" cy="371060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896FA42E-2C0C-91A7-B20A-7F0F00C68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398" y="1"/>
            <a:ext cx="2346602" cy="6800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D2BD6-9EEF-76D6-58BF-EC5353D758BF}"/>
              </a:ext>
            </a:extLst>
          </p:cNvPr>
          <p:cNvSpPr/>
          <p:nvPr/>
        </p:nvSpPr>
        <p:spPr>
          <a:xfrm>
            <a:off x="4790195" y="2967335"/>
            <a:ext cx="2611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D6086-1B2F-8470-0B34-977B9E8260D4}"/>
              </a:ext>
            </a:extLst>
          </p:cNvPr>
          <p:cNvSpPr txBox="1"/>
          <p:nvPr/>
        </p:nvSpPr>
        <p:spPr>
          <a:xfrm>
            <a:off x="4297325" y="5198976"/>
            <a:ext cx="53863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Bauhaus 93" panose="04030905020B02020C02" pitchFamily="82" charset="0"/>
                <a:cs typeface="Simplified Arabic Fixed" panose="020B0604020202020204" pitchFamily="49" charset="-78"/>
              </a:rPr>
              <a:t>CHALLENGES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The SMTP server settings should be correctly configured for the email to be sent.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If- else statements : content should be accurate and informative</a:t>
            </a:r>
          </a:p>
          <a:p>
            <a:endParaRPr lang="en-US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4F50A22-8A19-FCE9-0851-7A3546977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10" y="-135353"/>
            <a:ext cx="12083716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EA4B7-E1DB-E714-5FF8-DDF890DC8DE7}"/>
              </a:ext>
            </a:extLst>
          </p:cNvPr>
          <p:cNvSpPr txBox="1"/>
          <p:nvPr/>
        </p:nvSpPr>
        <p:spPr>
          <a:xfrm>
            <a:off x="463216" y="4644189"/>
            <a:ext cx="9516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REFERERNCES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Canvas Modules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CDC - </a:t>
            </a:r>
            <a:r>
              <a:rPr lang="en-US" dirty="0">
                <a:hlinkClick r:id="rId6"/>
              </a:rPr>
              <a:t>https://www.cdc.gov/vaccines/schedules/easy-to-read/child-easyread.html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- </a:t>
            </a:r>
            <a:r>
              <a:rPr lang="en-US" i="0" u="sng" dirty="0">
                <a:effectLst/>
                <a:latin typeface="Lato Extended"/>
                <a:hlinkClick r:id="rId7"/>
              </a:rPr>
              <a:t>https://www.python-course.eu/python_tkinter.php</a:t>
            </a:r>
            <a:endParaRPr lang="en-US" i="0" u="sng" dirty="0">
              <a:effectLst/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ato Extended"/>
              </a:rPr>
              <a:t>Email.mime</a:t>
            </a:r>
            <a:r>
              <a:rPr lang="en-US" dirty="0">
                <a:latin typeface="Lato Extended"/>
              </a:rPr>
              <a:t> </a:t>
            </a:r>
            <a:r>
              <a:rPr lang="en-US" u="sng" dirty="0">
                <a:latin typeface="Lato Extended"/>
              </a:rPr>
              <a:t>- </a:t>
            </a:r>
            <a:r>
              <a:rPr lang="en-US" u="sng" dirty="0">
                <a:latin typeface="Lato Extended"/>
                <a:hlinkClick r:id="rId8"/>
              </a:rPr>
              <a:t>https://docs.python.org/3/library/email.mime.html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3EDF7-FC10-170C-0F74-9DEF1A693AD0}"/>
              </a:ext>
            </a:extLst>
          </p:cNvPr>
          <p:cNvSpPr txBox="1"/>
          <p:nvPr/>
        </p:nvSpPr>
        <p:spPr>
          <a:xfrm>
            <a:off x="5973679" y="848226"/>
            <a:ext cx="566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urlz MT" panose="04040404050702020202" pitchFamily="82" charset="0"/>
              </a:rPr>
              <a:t>A NEW BABY IS LIKE THE BEGINNING OF ALL THINGS - WONDER, HOPE, A DREAM OF POSSIBILITIES.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7807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7669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79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574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487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3383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8299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8275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99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5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739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9582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821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672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280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379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345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558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684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2238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73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8946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4570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2251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535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3349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408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0390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9178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258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7572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7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320</Words>
  <Application>Microsoft Office PowerPoint</Application>
  <PresentationFormat>Widescreen</PresentationFormat>
  <Paragraphs>45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7" baseType="lpstr">
      <vt:lpstr>Yu Gothic UI Semilight</vt:lpstr>
      <vt:lpstr>Aharoni</vt:lpstr>
      <vt:lpstr>Arial</vt:lpstr>
      <vt:lpstr>Bauhaus 93</vt:lpstr>
      <vt:lpstr>Calibri</vt:lpstr>
      <vt:lpstr>Calibri Light</vt:lpstr>
      <vt:lpstr>Colonna MT</vt:lpstr>
      <vt:lpstr>Curlz MT</vt:lpstr>
      <vt:lpstr>Lato Extended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Anjum Afrooz Shaik</dc:creator>
  <cp:lastModifiedBy>Anjum Afrooz Shaik</cp:lastModifiedBy>
  <cp:revision>1</cp:revision>
  <dcterms:created xsi:type="dcterms:W3CDTF">2023-04-17T05:30:28Z</dcterms:created>
  <dcterms:modified xsi:type="dcterms:W3CDTF">2023-04-19T14:09:33Z</dcterms:modified>
</cp:coreProperties>
</file>