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edb50af8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edb50af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edb50af8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edb50af8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edb50af8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edb50af8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edb50af8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edb50af8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db50af8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edb50af8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db50af8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edb50af8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413" y="1697250"/>
            <a:ext cx="48291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0250" y="2454275"/>
            <a:ext cx="50863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0025" y="4080425"/>
            <a:ext cx="21907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77700" y="4080425"/>
            <a:ext cx="17796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#4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24th of March 2022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807800" y="820025"/>
            <a:ext cx="7323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626262"/>
                </a:solidFill>
              </a:rPr>
              <a:t>Regularization</a:t>
            </a:r>
            <a:r>
              <a:rPr b="1" lang="en" sz="2700">
                <a:solidFill>
                  <a:srgbClr val="38761D"/>
                </a:solidFill>
              </a:rPr>
              <a:t> </a:t>
            </a:r>
            <a:endParaRPr b="1" sz="27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402525"/>
            <a:ext cx="8520600" cy="4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Rational Statement (summary of the problem or problems to be addressed by the PPT) – 2%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</a:rPr>
              <a:t>In linear regression, overfitting can be a problem when both the prediction performance and generalization power and not good.We need to add some noise in order to better predict our results when new data is tested.</a:t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</a:rPr>
              <a:t>In other words, the regularized machine learning model, is a model that its loss function contains another element that should be eliminated as well.In our model:</a:t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87625" y="2996650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Independent Variables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X1 - Relative Compactness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X2 - Surface Area X3 - Wall Area X4 - Roof Area X5 - Overall Height X6 - Orientation X7 - Glazing Area X8 - Glazing Area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Dependent Variable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Y- Cooling Load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417425"/>
            <a:ext cx="8520600" cy="4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c. Present and explain three (3) key insights from the key metrics (Adj. R2 , MAE, RMSE) from each of the Optimized Regularization models (i.e. LASSO, Ridge, and Elastic Nets), but first use Tukey to remove any outliers. Note: nine (9) insights in total are required – 10% </a:t>
            </a:r>
            <a:r>
              <a:rPr b="1" lang="en"/>
              <a:t>Let us first see Linear regression:</a:t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20289" l="23042" r="50001" t="50000"/>
          <a:stretch/>
        </p:blipFill>
        <p:spPr>
          <a:xfrm>
            <a:off x="497000" y="2482325"/>
            <a:ext cx="4003901" cy="24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780225" y="1997775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850300" y="1997775"/>
            <a:ext cx="3846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Adj_R2: .86 states that 86% of the variance of the dependent variable being studied is explained by the variance of the independent variable.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 </a:t>
            </a:r>
            <a:r>
              <a:rPr lang="en"/>
              <a:t>MAE: 2.46 which is the magnitude of difference between the prediction of an observation and the true value of that observation.Lower is better.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RMSE 3.39is not very close to 10% of the output mean. We can say we could have a better model.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20579" l="21738" r="54620" t="50000"/>
          <a:stretch/>
        </p:blipFill>
        <p:spPr>
          <a:xfrm>
            <a:off x="341525" y="608925"/>
            <a:ext cx="3993398" cy="27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631125" y="208725"/>
            <a:ext cx="19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417900" y="608925"/>
            <a:ext cx="3846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Adj_R2: .79 states that 79% of the variance of the dependent variable being studied is explained by the variance of the independent variable.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 </a:t>
            </a:r>
            <a:r>
              <a:rPr lang="en"/>
              <a:t>MAE: 2.95  which is the magnitude of difference between the prediction of an observation and the true value of that observation.Lower is better.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RMSE 4.17is not very close to 10% of the output mean. We can say we could have a better model.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4865200" y="1297050"/>
            <a:ext cx="3846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Adj_R2: .86 states that 86% of the variance of the dependent variable being studied is explained by the variance of the independent variable.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 </a:t>
            </a:r>
            <a:r>
              <a:rPr lang="en"/>
              <a:t>MAE: 2.46 which is the magnitude of difference between the prediction of an observation and the true value of that observation.Lower is better.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RMSE 3.39is not very close to 10% of the output mean. We can say we could have a better model.So far , this is the best results.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20787" l="21865" r="54494" t="49792"/>
          <a:stretch/>
        </p:blipFill>
        <p:spPr>
          <a:xfrm>
            <a:off x="287750" y="1290663"/>
            <a:ext cx="4284250" cy="2998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972150" y="730525"/>
            <a:ext cx="19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20040" l="22725" r="49370" t="49998"/>
          <a:stretch/>
        </p:blipFill>
        <p:spPr>
          <a:xfrm>
            <a:off x="273350" y="996550"/>
            <a:ext cx="4505251" cy="27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346750" y="596350"/>
            <a:ext cx="15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 Nets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4880100" y="775225"/>
            <a:ext cx="3846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Adj_R2: .80 states that 80% of the variance of the dependent variable being studied is explained by the variance of the independent variable.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 </a:t>
            </a:r>
            <a:r>
              <a:rPr lang="en"/>
              <a:t>MAE: 2.87 which is the magnitude of difference between the prediction of an observation and the true value of that observation.Lower is better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RMSE 4.12 is not very close to 10% of the output mean. We can say we could have a better model.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357800"/>
            <a:ext cx="8520600" cy="4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 State and explain three (3) recommendations for Mr. John Hughes for next steps. – 3% Attention: Please ensure that all key facts are in your slides and not in the notes section.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recommend the following: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a feature selection technique to select important features only.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a rule (AIC or BIC-penalized measure to fit.for deciding which variables to include -unless a variable improves AIC or BIC don’t include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Boruta, which is a method to find all features carrying information usable for prediction,rather than relying on error factor.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