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629" r:id="rId3"/>
    <p:sldId id="630" r:id="rId4"/>
    <p:sldId id="631" r:id="rId5"/>
    <p:sldId id="607" r:id="rId6"/>
    <p:sldId id="632" r:id="rId7"/>
    <p:sldId id="633" r:id="rId8"/>
    <p:sldId id="634" r:id="rId9"/>
    <p:sldId id="608" r:id="rId10"/>
    <p:sldId id="635" r:id="rId11"/>
    <p:sldId id="636" r:id="rId12"/>
    <p:sldId id="623" r:id="rId13"/>
    <p:sldId id="637" r:id="rId14"/>
    <p:sldId id="638" r:id="rId15"/>
    <p:sldId id="639" r:id="rId16"/>
    <p:sldId id="640" r:id="rId17"/>
    <p:sldId id="641" r:id="rId18"/>
    <p:sldId id="642" r:id="rId19"/>
    <p:sldId id="609" r:id="rId20"/>
    <p:sldId id="643" r:id="rId21"/>
    <p:sldId id="644" r:id="rId22"/>
    <p:sldId id="614" r:id="rId23"/>
    <p:sldId id="606" r:id="rId24"/>
    <p:sldId id="260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9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2D85D-51A9-4A11-8415-A57B944056D9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A3306E-759D-48DA-BE2E-9DEBB1A3FE18}">
      <dgm:prSet phldrT="[文本]"/>
      <dgm:spPr/>
      <dgm:t>
        <a:bodyPr/>
        <a:lstStyle/>
        <a:p>
          <a:r>
            <a:rPr lang="en-US" altLang="zh-CN" dirty="0"/>
            <a:t>RDD</a:t>
          </a:r>
          <a:endParaRPr lang="zh-CN" altLang="en-US" dirty="0"/>
        </a:p>
      </dgm:t>
    </dgm:pt>
    <dgm:pt modelId="{6C32E3D5-2C6F-4292-917D-B0C8AD399A67}" type="parTrans" cxnId="{F0CAE45D-981E-4ED7-BA4F-27C791ACD6CC}">
      <dgm:prSet/>
      <dgm:spPr/>
      <dgm:t>
        <a:bodyPr/>
        <a:lstStyle/>
        <a:p>
          <a:endParaRPr lang="zh-CN" altLang="en-US"/>
        </a:p>
      </dgm:t>
    </dgm:pt>
    <dgm:pt modelId="{05B1AF8C-58A7-406E-95F1-B11B54F5701E}" type="sibTrans" cxnId="{F0CAE45D-981E-4ED7-BA4F-27C791ACD6CC}">
      <dgm:prSet/>
      <dgm:spPr/>
      <dgm:t>
        <a:bodyPr/>
        <a:lstStyle/>
        <a:p>
          <a:endParaRPr lang="zh-CN" altLang="en-US"/>
        </a:p>
      </dgm:t>
    </dgm:pt>
    <dgm:pt modelId="{4A33031E-FFB3-4219-B4CC-D3DD9953D1B6}">
      <dgm:prSet phldrT="[文本]"/>
      <dgm:spPr/>
      <dgm:t>
        <a:bodyPr/>
        <a:lstStyle/>
        <a:p>
          <a:r>
            <a:rPr lang="zh-CN" dirty="0"/>
            <a:t>不可变</a:t>
          </a:r>
          <a:endParaRPr lang="zh-CN" altLang="en-US" dirty="0"/>
        </a:p>
      </dgm:t>
    </dgm:pt>
    <dgm:pt modelId="{B5928EE5-3D6C-4C29-B0F2-DB3AE561E774}" type="parTrans" cxnId="{5FFA349A-645D-468A-97FD-729914AEB5D8}">
      <dgm:prSet/>
      <dgm:spPr/>
      <dgm:t>
        <a:bodyPr/>
        <a:lstStyle/>
        <a:p>
          <a:endParaRPr lang="zh-CN" altLang="en-US"/>
        </a:p>
      </dgm:t>
    </dgm:pt>
    <dgm:pt modelId="{CEF4F9D9-22AA-4F8E-A20E-0CDF11AF39C2}" type="sibTrans" cxnId="{5FFA349A-645D-468A-97FD-729914AEB5D8}">
      <dgm:prSet/>
      <dgm:spPr/>
      <dgm:t>
        <a:bodyPr/>
        <a:lstStyle/>
        <a:p>
          <a:endParaRPr lang="zh-CN" altLang="en-US"/>
        </a:p>
      </dgm:t>
    </dgm:pt>
    <dgm:pt modelId="{38BDAD34-55C2-4AD1-875D-01232EF7DC2E}">
      <dgm:prSet phldrT="[文本]"/>
      <dgm:spPr/>
      <dgm:t>
        <a:bodyPr/>
        <a:lstStyle/>
        <a:p>
          <a:r>
            <a:rPr lang="zh-CN" altLang="en-US" dirty="0"/>
            <a:t>可分区</a:t>
          </a:r>
        </a:p>
      </dgm:t>
    </dgm:pt>
    <dgm:pt modelId="{E8ED5B05-A2D7-4EE3-97CA-812A83F7632D}" type="parTrans" cxnId="{EDA91DC0-787B-459C-BF6E-2744DA872D34}">
      <dgm:prSet/>
      <dgm:spPr/>
      <dgm:t>
        <a:bodyPr/>
        <a:lstStyle/>
        <a:p>
          <a:endParaRPr lang="zh-CN" altLang="en-US"/>
        </a:p>
      </dgm:t>
    </dgm:pt>
    <dgm:pt modelId="{BB80F288-24FA-4C7E-8F4F-B6C3EEA1C5CA}" type="sibTrans" cxnId="{EDA91DC0-787B-459C-BF6E-2744DA872D34}">
      <dgm:prSet/>
      <dgm:spPr/>
      <dgm:t>
        <a:bodyPr/>
        <a:lstStyle/>
        <a:p>
          <a:endParaRPr lang="zh-CN" altLang="en-US"/>
        </a:p>
      </dgm:t>
    </dgm:pt>
    <dgm:pt modelId="{615040C0-4F50-41DC-B055-B249CBC2947A}">
      <dgm:prSet phldrT="[文本]"/>
      <dgm:spPr/>
      <dgm:t>
        <a:bodyPr/>
        <a:lstStyle/>
        <a:p>
          <a:r>
            <a:rPr lang="zh-CN" altLang="en-US" dirty="0"/>
            <a:t>弹性</a:t>
          </a:r>
        </a:p>
      </dgm:t>
    </dgm:pt>
    <dgm:pt modelId="{4E52292F-A8EC-408F-B9AF-8BD4FECE1829}" type="parTrans" cxnId="{C7385A67-02EF-4AFA-B128-546C772818A7}">
      <dgm:prSet/>
      <dgm:spPr/>
      <dgm:t>
        <a:bodyPr/>
        <a:lstStyle/>
        <a:p>
          <a:endParaRPr lang="zh-CN" altLang="en-US"/>
        </a:p>
      </dgm:t>
    </dgm:pt>
    <dgm:pt modelId="{F70108B2-F925-4FD2-BFC2-A14ADA70377E}" type="sibTrans" cxnId="{C7385A67-02EF-4AFA-B128-546C772818A7}">
      <dgm:prSet/>
      <dgm:spPr/>
      <dgm:t>
        <a:bodyPr/>
        <a:lstStyle/>
        <a:p>
          <a:endParaRPr lang="zh-CN" altLang="en-US"/>
        </a:p>
      </dgm:t>
    </dgm:pt>
    <dgm:pt modelId="{369AF5C4-1D5C-433A-A658-C364927ACFBF}" type="pres">
      <dgm:prSet presAssocID="{57B2D85D-51A9-4A11-8415-A57B944056D9}" presName="theList" presStyleCnt="0">
        <dgm:presLayoutVars>
          <dgm:dir/>
          <dgm:animLvl val="lvl"/>
          <dgm:resizeHandles val="exact"/>
        </dgm:presLayoutVars>
      </dgm:prSet>
      <dgm:spPr/>
    </dgm:pt>
    <dgm:pt modelId="{38A97D82-919E-4A01-99AD-A706E5DFCE2B}" type="pres">
      <dgm:prSet presAssocID="{24A3306E-759D-48DA-BE2E-9DEBB1A3FE18}" presName="compNode" presStyleCnt="0"/>
      <dgm:spPr/>
    </dgm:pt>
    <dgm:pt modelId="{78414101-14F8-4FE3-8631-472CEDE158F7}" type="pres">
      <dgm:prSet presAssocID="{24A3306E-759D-48DA-BE2E-9DEBB1A3FE18}" presName="aNode" presStyleLbl="bgShp" presStyleIdx="0" presStyleCnt="1" custLinFactNeighborY="2047"/>
      <dgm:spPr/>
    </dgm:pt>
    <dgm:pt modelId="{0A0944FE-BC82-4406-969C-89E8B9ACBCB2}" type="pres">
      <dgm:prSet presAssocID="{24A3306E-759D-48DA-BE2E-9DEBB1A3FE18}" presName="textNode" presStyleLbl="bgShp" presStyleIdx="0" presStyleCnt="1"/>
      <dgm:spPr/>
    </dgm:pt>
    <dgm:pt modelId="{23AD85AA-B62C-4A78-93A3-7EF0DC7C51F7}" type="pres">
      <dgm:prSet presAssocID="{24A3306E-759D-48DA-BE2E-9DEBB1A3FE18}" presName="compChildNode" presStyleCnt="0"/>
      <dgm:spPr/>
    </dgm:pt>
    <dgm:pt modelId="{18DCBD0E-CDA9-43BB-B30E-C8192C23CF02}" type="pres">
      <dgm:prSet presAssocID="{24A3306E-759D-48DA-BE2E-9DEBB1A3FE18}" presName="theInnerList" presStyleCnt="0"/>
      <dgm:spPr/>
    </dgm:pt>
    <dgm:pt modelId="{C977511E-7F21-4CFB-880B-59A457975D2E}" type="pres">
      <dgm:prSet presAssocID="{4A33031E-FFB3-4219-B4CC-D3DD9953D1B6}" presName="childNode" presStyleLbl="node1" presStyleIdx="0" presStyleCnt="3">
        <dgm:presLayoutVars>
          <dgm:bulletEnabled val="1"/>
        </dgm:presLayoutVars>
      </dgm:prSet>
      <dgm:spPr/>
    </dgm:pt>
    <dgm:pt modelId="{EC9DFBED-33D1-40E3-958D-BDF512C7A486}" type="pres">
      <dgm:prSet presAssocID="{4A33031E-FFB3-4219-B4CC-D3DD9953D1B6}" presName="aSpace2" presStyleCnt="0"/>
      <dgm:spPr/>
    </dgm:pt>
    <dgm:pt modelId="{427A3854-B705-4A4D-8463-BDA98C54DE8D}" type="pres">
      <dgm:prSet presAssocID="{38BDAD34-55C2-4AD1-875D-01232EF7DC2E}" presName="childNode" presStyleLbl="node1" presStyleIdx="1" presStyleCnt="3">
        <dgm:presLayoutVars>
          <dgm:bulletEnabled val="1"/>
        </dgm:presLayoutVars>
      </dgm:prSet>
      <dgm:spPr/>
    </dgm:pt>
    <dgm:pt modelId="{E43607C6-280A-421D-9AEC-04D0D081656E}" type="pres">
      <dgm:prSet presAssocID="{38BDAD34-55C2-4AD1-875D-01232EF7DC2E}" presName="aSpace2" presStyleCnt="0"/>
      <dgm:spPr/>
    </dgm:pt>
    <dgm:pt modelId="{5F279C1C-4C55-4463-9BA4-D247EDEB36B8}" type="pres">
      <dgm:prSet presAssocID="{615040C0-4F50-41DC-B055-B249CBC2947A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D698BF18-0F2E-4121-B74A-ABAED772E357}" type="presOf" srcId="{57B2D85D-51A9-4A11-8415-A57B944056D9}" destId="{369AF5C4-1D5C-433A-A658-C364927ACFBF}" srcOrd="0" destOrd="0" presId="urn:microsoft.com/office/officeart/2005/8/layout/lProcess2"/>
    <dgm:cxn modelId="{4E5CB21D-DC49-4119-ACB7-B6B8E1F33B4B}" type="presOf" srcId="{615040C0-4F50-41DC-B055-B249CBC2947A}" destId="{5F279C1C-4C55-4463-9BA4-D247EDEB36B8}" srcOrd="0" destOrd="0" presId="urn:microsoft.com/office/officeart/2005/8/layout/lProcess2"/>
    <dgm:cxn modelId="{F0CAE45D-981E-4ED7-BA4F-27C791ACD6CC}" srcId="{57B2D85D-51A9-4A11-8415-A57B944056D9}" destId="{24A3306E-759D-48DA-BE2E-9DEBB1A3FE18}" srcOrd="0" destOrd="0" parTransId="{6C32E3D5-2C6F-4292-917D-B0C8AD399A67}" sibTransId="{05B1AF8C-58A7-406E-95F1-B11B54F5701E}"/>
    <dgm:cxn modelId="{C7385A67-02EF-4AFA-B128-546C772818A7}" srcId="{24A3306E-759D-48DA-BE2E-9DEBB1A3FE18}" destId="{615040C0-4F50-41DC-B055-B249CBC2947A}" srcOrd="2" destOrd="0" parTransId="{4E52292F-A8EC-408F-B9AF-8BD4FECE1829}" sibTransId="{F70108B2-F925-4FD2-BFC2-A14ADA70377E}"/>
    <dgm:cxn modelId="{5FFA349A-645D-468A-97FD-729914AEB5D8}" srcId="{24A3306E-759D-48DA-BE2E-9DEBB1A3FE18}" destId="{4A33031E-FFB3-4219-B4CC-D3DD9953D1B6}" srcOrd="0" destOrd="0" parTransId="{B5928EE5-3D6C-4C29-B0F2-DB3AE561E774}" sibTransId="{CEF4F9D9-22AA-4F8E-A20E-0CDF11AF39C2}"/>
    <dgm:cxn modelId="{75D3E09B-5D6D-4B7E-8608-A4EC8DA93141}" type="presOf" srcId="{4A33031E-FFB3-4219-B4CC-D3DD9953D1B6}" destId="{C977511E-7F21-4CFB-880B-59A457975D2E}" srcOrd="0" destOrd="0" presId="urn:microsoft.com/office/officeart/2005/8/layout/lProcess2"/>
    <dgm:cxn modelId="{9AF8ABA9-6603-4EE1-A698-7925BDFBE23E}" type="presOf" srcId="{24A3306E-759D-48DA-BE2E-9DEBB1A3FE18}" destId="{0A0944FE-BC82-4406-969C-89E8B9ACBCB2}" srcOrd="1" destOrd="0" presId="urn:microsoft.com/office/officeart/2005/8/layout/lProcess2"/>
    <dgm:cxn modelId="{D3093DAC-7BA3-4D21-99EC-9C43D11F055A}" type="presOf" srcId="{38BDAD34-55C2-4AD1-875D-01232EF7DC2E}" destId="{427A3854-B705-4A4D-8463-BDA98C54DE8D}" srcOrd="0" destOrd="0" presId="urn:microsoft.com/office/officeart/2005/8/layout/lProcess2"/>
    <dgm:cxn modelId="{EDA91DC0-787B-459C-BF6E-2744DA872D34}" srcId="{24A3306E-759D-48DA-BE2E-9DEBB1A3FE18}" destId="{38BDAD34-55C2-4AD1-875D-01232EF7DC2E}" srcOrd="1" destOrd="0" parTransId="{E8ED5B05-A2D7-4EE3-97CA-812A83F7632D}" sibTransId="{BB80F288-24FA-4C7E-8F4F-B6C3EEA1C5CA}"/>
    <dgm:cxn modelId="{2FE494FC-6BD8-46E4-9DBF-CD605EE57586}" type="presOf" srcId="{24A3306E-759D-48DA-BE2E-9DEBB1A3FE18}" destId="{78414101-14F8-4FE3-8631-472CEDE158F7}" srcOrd="0" destOrd="0" presId="urn:microsoft.com/office/officeart/2005/8/layout/lProcess2"/>
    <dgm:cxn modelId="{4F8988B3-AED2-4FA0-9830-0815374B6816}" type="presParOf" srcId="{369AF5C4-1D5C-433A-A658-C364927ACFBF}" destId="{38A97D82-919E-4A01-99AD-A706E5DFCE2B}" srcOrd="0" destOrd="0" presId="urn:microsoft.com/office/officeart/2005/8/layout/lProcess2"/>
    <dgm:cxn modelId="{F5F36398-6468-4EB6-97A9-F3E1A39BA7E9}" type="presParOf" srcId="{38A97D82-919E-4A01-99AD-A706E5DFCE2B}" destId="{78414101-14F8-4FE3-8631-472CEDE158F7}" srcOrd="0" destOrd="0" presId="urn:microsoft.com/office/officeart/2005/8/layout/lProcess2"/>
    <dgm:cxn modelId="{D1FD7065-0F29-411C-9D4D-C4DF22A82027}" type="presParOf" srcId="{38A97D82-919E-4A01-99AD-A706E5DFCE2B}" destId="{0A0944FE-BC82-4406-969C-89E8B9ACBCB2}" srcOrd="1" destOrd="0" presId="urn:microsoft.com/office/officeart/2005/8/layout/lProcess2"/>
    <dgm:cxn modelId="{42EBF395-D64E-4CDA-8C28-12C1BC106D40}" type="presParOf" srcId="{38A97D82-919E-4A01-99AD-A706E5DFCE2B}" destId="{23AD85AA-B62C-4A78-93A3-7EF0DC7C51F7}" srcOrd="2" destOrd="0" presId="urn:microsoft.com/office/officeart/2005/8/layout/lProcess2"/>
    <dgm:cxn modelId="{503DA242-E968-4AD4-B6C9-70A201EA5635}" type="presParOf" srcId="{23AD85AA-B62C-4A78-93A3-7EF0DC7C51F7}" destId="{18DCBD0E-CDA9-43BB-B30E-C8192C23CF02}" srcOrd="0" destOrd="0" presId="urn:microsoft.com/office/officeart/2005/8/layout/lProcess2"/>
    <dgm:cxn modelId="{42753E47-DCE4-4576-85C4-67BA11C48BE7}" type="presParOf" srcId="{18DCBD0E-CDA9-43BB-B30E-C8192C23CF02}" destId="{C977511E-7F21-4CFB-880B-59A457975D2E}" srcOrd="0" destOrd="0" presId="urn:microsoft.com/office/officeart/2005/8/layout/lProcess2"/>
    <dgm:cxn modelId="{6D2D114D-0ADB-4A84-8D93-36B87D255911}" type="presParOf" srcId="{18DCBD0E-CDA9-43BB-B30E-C8192C23CF02}" destId="{EC9DFBED-33D1-40E3-958D-BDF512C7A486}" srcOrd="1" destOrd="0" presId="urn:microsoft.com/office/officeart/2005/8/layout/lProcess2"/>
    <dgm:cxn modelId="{B8FA9A9B-65D4-4D52-BF1E-87B34E7C16BD}" type="presParOf" srcId="{18DCBD0E-CDA9-43BB-B30E-C8192C23CF02}" destId="{427A3854-B705-4A4D-8463-BDA98C54DE8D}" srcOrd="2" destOrd="0" presId="urn:microsoft.com/office/officeart/2005/8/layout/lProcess2"/>
    <dgm:cxn modelId="{CBE8A7E0-AF43-4984-A983-54E126532009}" type="presParOf" srcId="{18DCBD0E-CDA9-43BB-B30E-C8192C23CF02}" destId="{E43607C6-280A-421D-9AEC-04D0D081656E}" srcOrd="3" destOrd="0" presId="urn:microsoft.com/office/officeart/2005/8/layout/lProcess2"/>
    <dgm:cxn modelId="{2A503459-C122-4B31-934C-906A8F0D7A8B}" type="presParOf" srcId="{18DCBD0E-CDA9-43BB-B30E-C8192C23CF02}" destId="{5F279C1C-4C55-4463-9BA4-D247EDEB36B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A288E-8578-434F-A15F-9A8D8158DF96}" type="doc">
      <dgm:prSet loTypeId="urn:microsoft.com/office/officeart/2005/8/layout/cycle5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2E6A6D5-7B27-4FA5-B053-31B77D5DBED6}">
      <dgm:prSet phldrT="[文本]" custT="1"/>
      <dgm:spPr/>
      <dgm:t>
        <a:bodyPr/>
        <a:lstStyle/>
        <a:p>
          <a:r>
            <a:rPr lang="zh-CN" altLang="en-US" sz="2000" b="1" dirty="0"/>
            <a:t>文本文件</a:t>
          </a:r>
        </a:p>
      </dgm:t>
    </dgm:pt>
    <dgm:pt modelId="{434B6015-B41B-4453-8B5B-2AD1E90E660A}" type="parTrans" cxnId="{72D73536-88A5-470B-994B-0990FF613021}">
      <dgm:prSet/>
      <dgm:spPr/>
      <dgm:t>
        <a:bodyPr/>
        <a:lstStyle/>
        <a:p>
          <a:endParaRPr lang="zh-CN" altLang="en-US" sz="2400"/>
        </a:p>
      </dgm:t>
    </dgm:pt>
    <dgm:pt modelId="{DFE7FEC0-3E58-4945-806C-2194ED44FF11}" type="sibTrans" cxnId="{72D73536-88A5-470B-994B-0990FF613021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 sz="2400" b="1"/>
        </a:p>
      </dgm:t>
    </dgm:pt>
    <dgm:pt modelId="{991D27A6-A45D-47EA-9917-FF34989FDD2D}">
      <dgm:prSet phldrT="[文本]" custT="1"/>
      <dgm:spPr/>
      <dgm:t>
        <a:bodyPr/>
        <a:lstStyle/>
        <a:p>
          <a:r>
            <a:rPr lang="zh-CN" altLang="en-US" sz="2000" b="1" dirty="0"/>
            <a:t>对象文件</a:t>
          </a:r>
        </a:p>
      </dgm:t>
    </dgm:pt>
    <dgm:pt modelId="{8467724F-DAB8-4533-A49B-D80ED0882D64}" type="parTrans" cxnId="{747D163F-9674-45A7-95AC-14AC06CDC9E9}">
      <dgm:prSet/>
      <dgm:spPr/>
      <dgm:t>
        <a:bodyPr/>
        <a:lstStyle/>
        <a:p>
          <a:endParaRPr lang="zh-CN" altLang="en-US" sz="2400"/>
        </a:p>
      </dgm:t>
    </dgm:pt>
    <dgm:pt modelId="{EFDBDC7B-3949-41E3-AC42-ED108BDEAAE3}" type="sibTrans" cxnId="{747D163F-9674-45A7-95AC-14AC06CDC9E9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 sz="2400" b="1"/>
        </a:p>
      </dgm:t>
    </dgm:pt>
    <dgm:pt modelId="{8209694B-5BD7-412D-B296-4C8B98ECD45D}">
      <dgm:prSet phldrT="[文本]" custT="1"/>
      <dgm:spPr/>
      <dgm:t>
        <a:bodyPr/>
        <a:lstStyle/>
        <a:p>
          <a:r>
            <a:rPr lang="zh-CN" altLang="en-US" sz="2000" b="1" dirty="0"/>
            <a:t>数据库</a:t>
          </a:r>
        </a:p>
      </dgm:t>
    </dgm:pt>
    <dgm:pt modelId="{67487B65-3811-4EAB-A34B-A69349BFE305}" type="parTrans" cxnId="{DF0B6E26-6136-4D88-BE96-793DDFFF6256}">
      <dgm:prSet/>
      <dgm:spPr/>
      <dgm:t>
        <a:bodyPr/>
        <a:lstStyle/>
        <a:p>
          <a:endParaRPr lang="zh-CN" altLang="en-US" sz="2400"/>
        </a:p>
      </dgm:t>
    </dgm:pt>
    <dgm:pt modelId="{3E13B265-D861-4093-BB25-B9FEB398ED40}" type="sibTrans" cxnId="{DF0B6E26-6136-4D88-BE96-793DDFFF6256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 sz="2400" b="1"/>
        </a:p>
      </dgm:t>
    </dgm:pt>
    <dgm:pt modelId="{BAB57370-9A7F-42AC-B421-76C5160396BF}">
      <dgm:prSet phldrT="[文本]" custT="1"/>
      <dgm:spPr/>
      <dgm:t>
        <a:bodyPr/>
        <a:lstStyle/>
        <a:p>
          <a:r>
            <a:rPr lang="zh-CN" altLang="en-US" sz="2000" b="1" dirty="0"/>
            <a:t>文件系统</a:t>
          </a:r>
        </a:p>
      </dgm:t>
    </dgm:pt>
    <dgm:pt modelId="{C4EDF85A-7BD3-4D1E-998B-126944CFBC21}" type="parTrans" cxnId="{65F09C70-4EC1-4515-A82F-92873FCF4CEF}">
      <dgm:prSet/>
      <dgm:spPr/>
      <dgm:t>
        <a:bodyPr/>
        <a:lstStyle/>
        <a:p>
          <a:endParaRPr lang="zh-CN" altLang="en-US" sz="2400"/>
        </a:p>
      </dgm:t>
    </dgm:pt>
    <dgm:pt modelId="{D336A45B-8817-4198-8B04-529FE36A43BB}" type="sibTrans" cxnId="{65F09C70-4EC1-4515-A82F-92873FCF4CEF}">
      <dgm:prSet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 sz="2400" b="1"/>
        </a:p>
      </dgm:t>
    </dgm:pt>
    <dgm:pt modelId="{D2B28CD4-E965-4952-BEC1-522D9B596CBA}">
      <dgm:prSet phldrT="[文本]" custT="1"/>
      <dgm:spPr/>
      <dgm:t>
        <a:bodyPr/>
        <a:lstStyle/>
        <a:p>
          <a:r>
            <a:rPr lang="en-US" altLang="zh-CN" sz="2000" b="1" dirty="0"/>
            <a:t>Sequence</a:t>
          </a:r>
          <a:r>
            <a:rPr lang="zh-CN" altLang="en-US" sz="2000" b="1" dirty="0"/>
            <a:t>文件</a:t>
          </a:r>
        </a:p>
      </dgm:t>
    </dgm:pt>
    <dgm:pt modelId="{3A18CDED-F94F-4945-978B-6B02C8976861}" type="parTrans" cxnId="{A1FC42CD-B1AB-4E8C-B879-5C69A8D50301}">
      <dgm:prSet/>
      <dgm:spPr/>
      <dgm:t>
        <a:bodyPr/>
        <a:lstStyle/>
        <a:p>
          <a:endParaRPr lang="zh-CN" altLang="en-US" sz="2400"/>
        </a:p>
      </dgm:t>
    </dgm:pt>
    <dgm:pt modelId="{6CF1B689-B07C-461A-9346-EC983C0482D4}" type="sibTrans" cxnId="{A1FC42CD-B1AB-4E8C-B879-5C69A8D50301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 sz="2400" b="1"/>
        </a:p>
      </dgm:t>
    </dgm:pt>
    <dgm:pt modelId="{49F03C8C-16C7-40C6-A3F3-C1D1B4D5AAA7}" type="pres">
      <dgm:prSet presAssocID="{A97A288E-8578-434F-A15F-9A8D8158DF96}" presName="cycle" presStyleCnt="0">
        <dgm:presLayoutVars>
          <dgm:dir/>
          <dgm:resizeHandles val="exact"/>
        </dgm:presLayoutVars>
      </dgm:prSet>
      <dgm:spPr/>
    </dgm:pt>
    <dgm:pt modelId="{C115A140-DE58-4779-8443-063FC32E3458}" type="pres">
      <dgm:prSet presAssocID="{F2E6A6D5-7B27-4FA5-B053-31B77D5DBED6}" presName="node" presStyleLbl="node1" presStyleIdx="0" presStyleCnt="5" custScaleX="109106">
        <dgm:presLayoutVars>
          <dgm:bulletEnabled val="1"/>
        </dgm:presLayoutVars>
      </dgm:prSet>
      <dgm:spPr/>
    </dgm:pt>
    <dgm:pt modelId="{E8A361ED-5713-4C51-855C-B95D421AC27A}" type="pres">
      <dgm:prSet presAssocID="{F2E6A6D5-7B27-4FA5-B053-31B77D5DBED6}" presName="spNode" presStyleCnt="0"/>
      <dgm:spPr/>
    </dgm:pt>
    <dgm:pt modelId="{CAA7131A-2A44-4F23-A50F-800C282A885E}" type="pres">
      <dgm:prSet presAssocID="{DFE7FEC0-3E58-4945-806C-2194ED44FF11}" presName="sibTrans" presStyleLbl="sibTrans1D1" presStyleIdx="0" presStyleCnt="5"/>
      <dgm:spPr/>
    </dgm:pt>
    <dgm:pt modelId="{47FDBB7B-045E-493E-B652-A80A6EC89045}" type="pres">
      <dgm:prSet presAssocID="{991D27A6-A45D-47EA-9917-FF34989FDD2D}" presName="node" presStyleLbl="node1" presStyleIdx="1" presStyleCnt="5" custScaleX="120457">
        <dgm:presLayoutVars>
          <dgm:bulletEnabled val="1"/>
        </dgm:presLayoutVars>
      </dgm:prSet>
      <dgm:spPr/>
    </dgm:pt>
    <dgm:pt modelId="{4A88B80B-8E2E-49CD-822B-EDAF0EC5577C}" type="pres">
      <dgm:prSet presAssocID="{991D27A6-A45D-47EA-9917-FF34989FDD2D}" presName="spNode" presStyleCnt="0"/>
      <dgm:spPr/>
    </dgm:pt>
    <dgm:pt modelId="{9C3F9CF9-CEA6-4C82-96EA-54939B013FEC}" type="pres">
      <dgm:prSet presAssocID="{EFDBDC7B-3949-41E3-AC42-ED108BDEAAE3}" presName="sibTrans" presStyleLbl="sibTrans1D1" presStyleIdx="1" presStyleCnt="5"/>
      <dgm:spPr/>
    </dgm:pt>
    <dgm:pt modelId="{FEE57D15-86AC-440B-B17B-A3BB3CF1B2F4}" type="pres">
      <dgm:prSet presAssocID="{8209694B-5BD7-412D-B296-4C8B98ECD45D}" presName="node" presStyleLbl="node1" presStyleIdx="2" presStyleCnt="5" custScaleX="115928">
        <dgm:presLayoutVars>
          <dgm:bulletEnabled val="1"/>
        </dgm:presLayoutVars>
      </dgm:prSet>
      <dgm:spPr/>
    </dgm:pt>
    <dgm:pt modelId="{4A1796CC-43B3-493C-9E4D-2D6A3F2FDF3F}" type="pres">
      <dgm:prSet presAssocID="{8209694B-5BD7-412D-B296-4C8B98ECD45D}" presName="spNode" presStyleCnt="0"/>
      <dgm:spPr/>
    </dgm:pt>
    <dgm:pt modelId="{A4CF5758-E4F5-46C1-B7E3-E6BD7983C048}" type="pres">
      <dgm:prSet presAssocID="{3E13B265-D861-4093-BB25-B9FEB398ED40}" presName="sibTrans" presStyleLbl="sibTrans1D1" presStyleIdx="2" presStyleCnt="5"/>
      <dgm:spPr/>
    </dgm:pt>
    <dgm:pt modelId="{EA29B7F4-719D-4F5C-88E9-080E9B5BAE91}" type="pres">
      <dgm:prSet presAssocID="{BAB57370-9A7F-42AC-B421-76C5160396BF}" presName="node" presStyleLbl="node1" presStyleIdx="3" presStyleCnt="5" custScaleX="121206">
        <dgm:presLayoutVars>
          <dgm:bulletEnabled val="1"/>
        </dgm:presLayoutVars>
      </dgm:prSet>
      <dgm:spPr/>
    </dgm:pt>
    <dgm:pt modelId="{68521EFB-E46D-45AA-A630-9C8D8E6BFCDE}" type="pres">
      <dgm:prSet presAssocID="{BAB57370-9A7F-42AC-B421-76C5160396BF}" presName="spNode" presStyleCnt="0"/>
      <dgm:spPr/>
    </dgm:pt>
    <dgm:pt modelId="{7AC6B68A-175E-4440-BB6A-5295D02AD4C4}" type="pres">
      <dgm:prSet presAssocID="{D336A45B-8817-4198-8B04-529FE36A43BB}" presName="sibTrans" presStyleLbl="sibTrans1D1" presStyleIdx="3" presStyleCnt="5"/>
      <dgm:spPr/>
    </dgm:pt>
    <dgm:pt modelId="{858EC50E-0D95-4018-BD69-4D788FB63CF5}" type="pres">
      <dgm:prSet presAssocID="{D2B28CD4-E965-4952-BEC1-522D9B596CBA}" presName="node" presStyleLbl="node1" presStyleIdx="4" presStyleCnt="5" custScaleX="128810">
        <dgm:presLayoutVars>
          <dgm:bulletEnabled val="1"/>
        </dgm:presLayoutVars>
      </dgm:prSet>
      <dgm:spPr/>
    </dgm:pt>
    <dgm:pt modelId="{D08BA75E-277F-4904-A596-B00FFB9850D3}" type="pres">
      <dgm:prSet presAssocID="{D2B28CD4-E965-4952-BEC1-522D9B596CBA}" presName="spNode" presStyleCnt="0"/>
      <dgm:spPr/>
    </dgm:pt>
    <dgm:pt modelId="{57191D30-B1B7-4F77-973C-392299F1D488}" type="pres">
      <dgm:prSet presAssocID="{6CF1B689-B07C-461A-9346-EC983C0482D4}" presName="sibTrans" presStyleLbl="sibTrans1D1" presStyleIdx="4" presStyleCnt="5"/>
      <dgm:spPr/>
    </dgm:pt>
  </dgm:ptLst>
  <dgm:cxnLst>
    <dgm:cxn modelId="{95457014-5847-4082-8949-34566C90AB6D}" type="presOf" srcId="{BAB57370-9A7F-42AC-B421-76C5160396BF}" destId="{EA29B7F4-719D-4F5C-88E9-080E9B5BAE91}" srcOrd="0" destOrd="0" presId="urn:microsoft.com/office/officeart/2005/8/layout/cycle5"/>
    <dgm:cxn modelId="{DF0B6E26-6136-4D88-BE96-793DDFFF6256}" srcId="{A97A288E-8578-434F-A15F-9A8D8158DF96}" destId="{8209694B-5BD7-412D-B296-4C8B98ECD45D}" srcOrd="2" destOrd="0" parTransId="{67487B65-3811-4EAB-A34B-A69349BFE305}" sibTransId="{3E13B265-D861-4093-BB25-B9FEB398ED40}"/>
    <dgm:cxn modelId="{B6E78932-06DB-4D12-A304-CBDD6C591960}" type="presOf" srcId="{D336A45B-8817-4198-8B04-529FE36A43BB}" destId="{7AC6B68A-175E-4440-BB6A-5295D02AD4C4}" srcOrd="0" destOrd="0" presId="urn:microsoft.com/office/officeart/2005/8/layout/cycle5"/>
    <dgm:cxn modelId="{72D73536-88A5-470B-994B-0990FF613021}" srcId="{A97A288E-8578-434F-A15F-9A8D8158DF96}" destId="{F2E6A6D5-7B27-4FA5-B053-31B77D5DBED6}" srcOrd="0" destOrd="0" parTransId="{434B6015-B41B-4453-8B5B-2AD1E90E660A}" sibTransId="{DFE7FEC0-3E58-4945-806C-2194ED44FF11}"/>
    <dgm:cxn modelId="{95AF1738-4433-49D9-8C56-21AADBCC9A2F}" type="presOf" srcId="{EFDBDC7B-3949-41E3-AC42-ED108BDEAAE3}" destId="{9C3F9CF9-CEA6-4C82-96EA-54939B013FEC}" srcOrd="0" destOrd="0" presId="urn:microsoft.com/office/officeart/2005/8/layout/cycle5"/>
    <dgm:cxn modelId="{5F89133A-01F2-4309-ABC7-5581C9279D6A}" type="presOf" srcId="{A97A288E-8578-434F-A15F-9A8D8158DF96}" destId="{49F03C8C-16C7-40C6-A3F3-C1D1B4D5AAA7}" srcOrd="0" destOrd="0" presId="urn:microsoft.com/office/officeart/2005/8/layout/cycle5"/>
    <dgm:cxn modelId="{2CB14D3B-A54C-4D52-891E-663668033318}" type="presOf" srcId="{3E13B265-D861-4093-BB25-B9FEB398ED40}" destId="{A4CF5758-E4F5-46C1-B7E3-E6BD7983C048}" srcOrd="0" destOrd="0" presId="urn:microsoft.com/office/officeart/2005/8/layout/cycle5"/>
    <dgm:cxn modelId="{747D163F-9674-45A7-95AC-14AC06CDC9E9}" srcId="{A97A288E-8578-434F-A15F-9A8D8158DF96}" destId="{991D27A6-A45D-47EA-9917-FF34989FDD2D}" srcOrd="1" destOrd="0" parTransId="{8467724F-DAB8-4533-A49B-D80ED0882D64}" sibTransId="{EFDBDC7B-3949-41E3-AC42-ED108BDEAAE3}"/>
    <dgm:cxn modelId="{65F09C70-4EC1-4515-A82F-92873FCF4CEF}" srcId="{A97A288E-8578-434F-A15F-9A8D8158DF96}" destId="{BAB57370-9A7F-42AC-B421-76C5160396BF}" srcOrd="3" destOrd="0" parTransId="{C4EDF85A-7BD3-4D1E-998B-126944CFBC21}" sibTransId="{D336A45B-8817-4198-8B04-529FE36A43BB}"/>
    <dgm:cxn modelId="{74E26679-5171-4F3F-8227-EEC32200B567}" type="presOf" srcId="{6CF1B689-B07C-461A-9346-EC983C0482D4}" destId="{57191D30-B1B7-4F77-973C-392299F1D488}" srcOrd="0" destOrd="0" presId="urn:microsoft.com/office/officeart/2005/8/layout/cycle5"/>
    <dgm:cxn modelId="{4FEEEC87-D9FC-4383-9ADA-A7856D203FDE}" type="presOf" srcId="{991D27A6-A45D-47EA-9917-FF34989FDD2D}" destId="{47FDBB7B-045E-493E-B652-A80A6EC89045}" srcOrd="0" destOrd="0" presId="urn:microsoft.com/office/officeart/2005/8/layout/cycle5"/>
    <dgm:cxn modelId="{1F0C55AA-1DAA-432F-B7BF-C9B17DC1445A}" type="presOf" srcId="{F2E6A6D5-7B27-4FA5-B053-31B77D5DBED6}" destId="{C115A140-DE58-4779-8443-063FC32E3458}" srcOrd="0" destOrd="0" presId="urn:microsoft.com/office/officeart/2005/8/layout/cycle5"/>
    <dgm:cxn modelId="{50EB93AE-D2C1-4EDD-AE69-88933F68DE69}" type="presOf" srcId="{8209694B-5BD7-412D-B296-4C8B98ECD45D}" destId="{FEE57D15-86AC-440B-B17B-A3BB3CF1B2F4}" srcOrd="0" destOrd="0" presId="urn:microsoft.com/office/officeart/2005/8/layout/cycle5"/>
    <dgm:cxn modelId="{337656B0-0AF9-4EAA-9CDB-084CCBBC798C}" type="presOf" srcId="{DFE7FEC0-3E58-4945-806C-2194ED44FF11}" destId="{CAA7131A-2A44-4F23-A50F-800C282A885E}" srcOrd="0" destOrd="0" presId="urn:microsoft.com/office/officeart/2005/8/layout/cycle5"/>
    <dgm:cxn modelId="{A1FC42CD-B1AB-4E8C-B879-5C69A8D50301}" srcId="{A97A288E-8578-434F-A15F-9A8D8158DF96}" destId="{D2B28CD4-E965-4952-BEC1-522D9B596CBA}" srcOrd="4" destOrd="0" parTransId="{3A18CDED-F94F-4945-978B-6B02C8976861}" sibTransId="{6CF1B689-B07C-461A-9346-EC983C0482D4}"/>
    <dgm:cxn modelId="{BB753DF0-DE9F-4301-802F-632B6E5FEDA2}" type="presOf" srcId="{D2B28CD4-E965-4952-BEC1-522D9B596CBA}" destId="{858EC50E-0D95-4018-BD69-4D788FB63CF5}" srcOrd="0" destOrd="0" presId="urn:microsoft.com/office/officeart/2005/8/layout/cycle5"/>
    <dgm:cxn modelId="{D05056F7-4AF9-442F-BFB8-5D65DB4D0D40}" type="presParOf" srcId="{49F03C8C-16C7-40C6-A3F3-C1D1B4D5AAA7}" destId="{C115A140-DE58-4779-8443-063FC32E3458}" srcOrd="0" destOrd="0" presId="urn:microsoft.com/office/officeart/2005/8/layout/cycle5"/>
    <dgm:cxn modelId="{A3F4AA31-D245-4E61-90CC-651EF6FE1AD8}" type="presParOf" srcId="{49F03C8C-16C7-40C6-A3F3-C1D1B4D5AAA7}" destId="{E8A361ED-5713-4C51-855C-B95D421AC27A}" srcOrd="1" destOrd="0" presId="urn:microsoft.com/office/officeart/2005/8/layout/cycle5"/>
    <dgm:cxn modelId="{2FF85059-E549-4FBE-B031-67C9EAA0C762}" type="presParOf" srcId="{49F03C8C-16C7-40C6-A3F3-C1D1B4D5AAA7}" destId="{CAA7131A-2A44-4F23-A50F-800C282A885E}" srcOrd="2" destOrd="0" presId="urn:microsoft.com/office/officeart/2005/8/layout/cycle5"/>
    <dgm:cxn modelId="{54894FD6-AAB3-4E4D-A444-549149D44B2C}" type="presParOf" srcId="{49F03C8C-16C7-40C6-A3F3-C1D1B4D5AAA7}" destId="{47FDBB7B-045E-493E-B652-A80A6EC89045}" srcOrd="3" destOrd="0" presId="urn:microsoft.com/office/officeart/2005/8/layout/cycle5"/>
    <dgm:cxn modelId="{19530909-AFAD-4733-821E-E19BE2313011}" type="presParOf" srcId="{49F03C8C-16C7-40C6-A3F3-C1D1B4D5AAA7}" destId="{4A88B80B-8E2E-49CD-822B-EDAF0EC5577C}" srcOrd="4" destOrd="0" presId="urn:microsoft.com/office/officeart/2005/8/layout/cycle5"/>
    <dgm:cxn modelId="{F02C7C6A-ECB6-4B6A-87C7-E5A8841CEF87}" type="presParOf" srcId="{49F03C8C-16C7-40C6-A3F3-C1D1B4D5AAA7}" destId="{9C3F9CF9-CEA6-4C82-96EA-54939B013FEC}" srcOrd="5" destOrd="0" presId="urn:microsoft.com/office/officeart/2005/8/layout/cycle5"/>
    <dgm:cxn modelId="{0C2FC785-66C2-4268-82B6-CEFFE696CE0A}" type="presParOf" srcId="{49F03C8C-16C7-40C6-A3F3-C1D1B4D5AAA7}" destId="{FEE57D15-86AC-440B-B17B-A3BB3CF1B2F4}" srcOrd="6" destOrd="0" presId="urn:microsoft.com/office/officeart/2005/8/layout/cycle5"/>
    <dgm:cxn modelId="{4D9A7536-EEF4-46AE-BC21-0BA4A84196B4}" type="presParOf" srcId="{49F03C8C-16C7-40C6-A3F3-C1D1B4D5AAA7}" destId="{4A1796CC-43B3-493C-9E4D-2D6A3F2FDF3F}" srcOrd="7" destOrd="0" presId="urn:microsoft.com/office/officeart/2005/8/layout/cycle5"/>
    <dgm:cxn modelId="{3EF4203B-FAF4-4782-941F-8DD62F0A183E}" type="presParOf" srcId="{49F03C8C-16C7-40C6-A3F3-C1D1B4D5AAA7}" destId="{A4CF5758-E4F5-46C1-B7E3-E6BD7983C048}" srcOrd="8" destOrd="0" presId="urn:microsoft.com/office/officeart/2005/8/layout/cycle5"/>
    <dgm:cxn modelId="{6DA85845-2408-4A44-A799-91B17AB2A529}" type="presParOf" srcId="{49F03C8C-16C7-40C6-A3F3-C1D1B4D5AAA7}" destId="{EA29B7F4-719D-4F5C-88E9-080E9B5BAE91}" srcOrd="9" destOrd="0" presId="urn:microsoft.com/office/officeart/2005/8/layout/cycle5"/>
    <dgm:cxn modelId="{98D06CF8-C90A-4906-B08B-67F2C5ACF00F}" type="presParOf" srcId="{49F03C8C-16C7-40C6-A3F3-C1D1B4D5AAA7}" destId="{68521EFB-E46D-45AA-A630-9C8D8E6BFCDE}" srcOrd="10" destOrd="0" presId="urn:microsoft.com/office/officeart/2005/8/layout/cycle5"/>
    <dgm:cxn modelId="{70B7E865-E28A-44A1-9BCC-8C26F0EE897D}" type="presParOf" srcId="{49F03C8C-16C7-40C6-A3F3-C1D1B4D5AAA7}" destId="{7AC6B68A-175E-4440-BB6A-5295D02AD4C4}" srcOrd="11" destOrd="0" presId="urn:microsoft.com/office/officeart/2005/8/layout/cycle5"/>
    <dgm:cxn modelId="{2A7FA337-8A0A-47B6-93F3-DFAF02CD674D}" type="presParOf" srcId="{49F03C8C-16C7-40C6-A3F3-C1D1B4D5AAA7}" destId="{858EC50E-0D95-4018-BD69-4D788FB63CF5}" srcOrd="12" destOrd="0" presId="urn:microsoft.com/office/officeart/2005/8/layout/cycle5"/>
    <dgm:cxn modelId="{4718C976-711B-4D25-B3CC-6103EF7301C9}" type="presParOf" srcId="{49F03C8C-16C7-40C6-A3F3-C1D1B4D5AAA7}" destId="{D08BA75E-277F-4904-A596-B00FFB9850D3}" srcOrd="13" destOrd="0" presId="urn:microsoft.com/office/officeart/2005/8/layout/cycle5"/>
    <dgm:cxn modelId="{8AA5FA9D-0BA4-4BAE-9D68-0D939FBCAB0A}" type="presParOf" srcId="{49F03C8C-16C7-40C6-A3F3-C1D1B4D5AAA7}" destId="{57191D30-B1B7-4F77-973C-392299F1D488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14101-14F8-4FE3-8631-472CEDE158F7}">
      <dsp:nvSpPr>
        <dsp:cNvPr id="0" name=""/>
        <dsp:cNvSpPr/>
      </dsp:nvSpPr>
      <dsp:spPr>
        <a:xfrm>
          <a:off x="0" y="0"/>
          <a:ext cx="1583922" cy="3048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kern="1200" dirty="0"/>
            <a:t>RDD</a:t>
          </a:r>
          <a:endParaRPr lang="zh-CN" altLang="en-US" sz="4200" kern="1200" dirty="0"/>
        </a:p>
      </dsp:txBody>
      <dsp:txXfrm>
        <a:off x="0" y="0"/>
        <a:ext cx="1583922" cy="914400"/>
      </dsp:txXfrm>
    </dsp:sp>
    <dsp:sp modelId="{C977511E-7F21-4CFB-880B-59A457975D2E}">
      <dsp:nvSpPr>
        <dsp:cNvPr id="0" name=""/>
        <dsp:cNvSpPr/>
      </dsp:nvSpPr>
      <dsp:spPr>
        <a:xfrm>
          <a:off x="158392" y="914660"/>
          <a:ext cx="1267137" cy="598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不可变</a:t>
          </a:r>
        </a:p>
      </dsp:txBody>
      <dsp:txXfrm>
        <a:off x="175931" y="932199"/>
        <a:ext cx="1232059" cy="563731"/>
      </dsp:txXfrm>
    </dsp:sp>
    <dsp:sp modelId="{427A3854-B705-4A4D-8463-BDA98C54DE8D}">
      <dsp:nvSpPr>
        <dsp:cNvPr id="0" name=""/>
        <dsp:cNvSpPr/>
      </dsp:nvSpPr>
      <dsp:spPr>
        <a:xfrm>
          <a:off x="158392" y="1605595"/>
          <a:ext cx="1267137" cy="598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可分区</a:t>
          </a:r>
        </a:p>
      </dsp:txBody>
      <dsp:txXfrm>
        <a:off x="175931" y="1623134"/>
        <a:ext cx="1232059" cy="563731"/>
      </dsp:txXfrm>
    </dsp:sp>
    <dsp:sp modelId="{5F279C1C-4C55-4463-9BA4-D247EDEB36B8}">
      <dsp:nvSpPr>
        <dsp:cNvPr id="0" name=""/>
        <dsp:cNvSpPr/>
      </dsp:nvSpPr>
      <dsp:spPr>
        <a:xfrm>
          <a:off x="158392" y="2296529"/>
          <a:ext cx="1267137" cy="598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弹性</a:t>
          </a:r>
        </a:p>
      </dsp:txBody>
      <dsp:txXfrm>
        <a:off x="175931" y="2314068"/>
        <a:ext cx="1232059" cy="563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5A140-DE58-4779-8443-063FC32E3458}">
      <dsp:nvSpPr>
        <dsp:cNvPr id="0" name=""/>
        <dsp:cNvSpPr/>
      </dsp:nvSpPr>
      <dsp:spPr>
        <a:xfrm>
          <a:off x="2077032" y="2182"/>
          <a:ext cx="1296150" cy="7721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文本文件</a:t>
          </a:r>
        </a:p>
      </dsp:txBody>
      <dsp:txXfrm>
        <a:off x="2114727" y="39877"/>
        <a:ext cx="1220760" cy="696792"/>
      </dsp:txXfrm>
    </dsp:sp>
    <dsp:sp modelId="{CAA7131A-2A44-4F23-A50F-800C282A885E}">
      <dsp:nvSpPr>
        <dsp:cNvPr id="0" name=""/>
        <dsp:cNvSpPr/>
      </dsp:nvSpPr>
      <dsp:spPr>
        <a:xfrm>
          <a:off x="1182413" y="388273"/>
          <a:ext cx="3085389" cy="3085389"/>
        </a:xfrm>
        <a:custGeom>
          <a:avLst/>
          <a:gdLst/>
          <a:ahLst/>
          <a:cxnLst/>
          <a:rect l="0" t="0" r="0" b="0"/>
          <a:pathLst>
            <a:path>
              <a:moveTo>
                <a:pt x="2337116" y="220272"/>
              </a:moveTo>
              <a:arcTo wR="1542694" hR="1542694" stAng="18059676" swAng="1130683"/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  <dsp:sp modelId="{47FDBB7B-045E-493E-B652-A80A6EC89045}">
      <dsp:nvSpPr>
        <dsp:cNvPr id="0" name=""/>
        <dsp:cNvSpPr/>
      </dsp:nvSpPr>
      <dsp:spPr>
        <a:xfrm>
          <a:off x="3476798" y="1068157"/>
          <a:ext cx="1430997" cy="7721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对象文件</a:t>
          </a:r>
        </a:p>
      </dsp:txBody>
      <dsp:txXfrm>
        <a:off x="3514493" y="1105852"/>
        <a:ext cx="1355607" cy="696792"/>
      </dsp:txXfrm>
    </dsp:sp>
    <dsp:sp modelId="{9C3F9CF9-CEA6-4C82-96EA-54939B013FEC}">
      <dsp:nvSpPr>
        <dsp:cNvPr id="0" name=""/>
        <dsp:cNvSpPr/>
      </dsp:nvSpPr>
      <dsp:spPr>
        <a:xfrm>
          <a:off x="1182413" y="388273"/>
          <a:ext cx="3085389" cy="3085389"/>
        </a:xfrm>
        <a:custGeom>
          <a:avLst/>
          <a:gdLst/>
          <a:ahLst/>
          <a:cxnLst/>
          <a:rect l="0" t="0" r="0" b="0"/>
          <a:pathLst>
            <a:path>
              <a:moveTo>
                <a:pt x="3081691" y="1649451"/>
              </a:moveTo>
              <a:arcTo wR="1542694" hR="1542694" stAng="21838087" swAng="1359902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EE57D15-86AC-440B-B17B-A3BB3CF1B2F4}">
      <dsp:nvSpPr>
        <dsp:cNvPr id="0" name=""/>
        <dsp:cNvSpPr/>
      </dsp:nvSpPr>
      <dsp:spPr>
        <a:xfrm>
          <a:off x="2943283" y="2792943"/>
          <a:ext cx="1377194" cy="7721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数据库</a:t>
          </a:r>
        </a:p>
      </dsp:txBody>
      <dsp:txXfrm>
        <a:off x="2980978" y="2830638"/>
        <a:ext cx="1301804" cy="696792"/>
      </dsp:txXfrm>
    </dsp:sp>
    <dsp:sp modelId="{A4CF5758-E4F5-46C1-B7E3-E6BD7983C048}">
      <dsp:nvSpPr>
        <dsp:cNvPr id="0" name=""/>
        <dsp:cNvSpPr/>
      </dsp:nvSpPr>
      <dsp:spPr>
        <a:xfrm>
          <a:off x="1182413" y="388273"/>
          <a:ext cx="3085389" cy="3085389"/>
        </a:xfrm>
        <a:custGeom>
          <a:avLst/>
          <a:gdLst/>
          <a:ahLst/>
          <a:cxnLst/>
          <a:rect l="0" t="0" r="0" b="0"/>
          <a:pathLst>
            <a:path>
              <a:moveTo>
                <a:pt x="1680416" y="3079229"/>
              </a:moveTo>
              <a:arcTo wR="1542694" hR="1542694" stAng="5092691" swAng="544145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EA29B7F4-719D-4F5C-88E9-080E9B5BAE91}">
      <dsp:nvSpPr>
        <dsp:cNvPr id="0" name=""/>
        <dsp:cNvSpPr/>
      </dsp:nvSpPr>
      <dsp:spPr>
        <a:xfrm>
          <a:off x="1098386" y="2792943"/>
          <a:ext cx="1439895" cy="7721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文件系统</a:t>
          </a:r>
        </a:p>
      </dsp:txBody>
      <dsp:txXfrm>
        <a:off x="1136081" y="2830638"/>
        <a:ext cx="1364505" cy="696792"/>
      </dsp:txXfrm>
    </dsp:sp>
    <dsp:sp modelId="{7AC6B68A-175E-4440-BB6A-5295D02AD4C4}">
      <dsp:nvSpPr>
        <dsp:cNvPr id="0" name=""/>
        <dsp:cNvSpPr/>
      </dsp:nvSpPr>
      <dsp:spPr>
        <a:xfrm>
          <a:off x="1182413" y="388273"/>
          <a:ext cx="3085389" cy="3085389"/>
        </a:xfrm>
        <a:custGeom>
          <a:avLst/>
          <a:gdLst/>
          <a:ahLst/>
          <a:cxnLst/>
          <a:rect l="0" t="0" r="0" b="0"/>
          <a:pathLst>
            <a:path>
              <a:moveTo>
                <a:pt x="163687" y="2234248"/>
              </a:moveTo>
              <a:arcTo wR="1542694" hR="1542694" stAng="9202010" swAng="1359902"/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858EC50E-0D95-4018-BD69-4D788FB63CF5}">
      <dsp:nvSpPr>
        <dsp:cNvPr id="0" name=""/>
        <dsp:cNvSpPr/>
      </dsp:nvSpPr>
      <dsp:spPr>
        <a:xfrm>
          <a:off x="492803" y="1068157"/>
          <a:ext cx="1530229" cy="7721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Sequence</a:t>
          </a:r>
          <a:r>
            <a:rPr lang="zh-CN" altLang="en-US" sz="2000" b="1" kern="1200" dirty="0"/>
            <a:t>文件</a:t>
          </a:r>
        </a:p>
      </dsp:txBody>
      <dsp:txXfrm>
        <a:off x="530498" y="1105852"/>
        <a:ext cx="1454839" cy="696792"/>
      </dsp:txXfrm>
    </dsp:sp>
    <dsp:sp modelId="{57191D30-B1B7-4F77-973C-392299F1D488}">
      <dsp:nvSpPr>
        <dsp:cNvPr id="0" name=""/>
        <dsp:cNvSpPr/>
      </dsp:nvSpPr>
      <dsp:spPr>
        <a:xfrm>
          <a:off x="1182413" y="388273"/>
          <a:ext cx="3085389" cy="3085389"/>
        </a:xfrm>
        <a:custGeom>
          <a:avLst/>
          <a:gdLst/>
          <a:ahLst/>
          <a:cxnLst/>
          <a:rect l="0" t="0" r="0" b="0"/>
          <a:pathLst>
            <a:path>
              <a:moveTo>
                <a:pt x="363707" y="547759"/>
              </a:moveTo>
              <a:arcTo wR="1542694" hR="1542694" stAng="13209641" swAng="1130683"/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07/25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1971585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SPARK Core</a:t>
            </a:r>
            <a:endParaRPr lang="zh-CN" altLang="en-US" sz="7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4083918"/>
            <a:ext cx="903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			         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讲师：尚硅谷 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- WHAlex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5726" y="627534"/>
            <a:ext cx="493254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的数值统计操作</a:t>
            </a:r>
          </a:p>
        </p:txBody>
      </p:sp>
      <p:pic>
        <p:nvPicPr>
          <p:cNvPr id="7" name="Picture 250"/>
          <p:cNvPicPr/>
          <p:nvPr/>
        </p:nvPicPr>
        <p:blipFill>
          <a:blip r:embed="rId2"/>
          <a:stretch>
            <a:fillRect/>
          </a:stretch>
        </p:blipFill>
        <p:spPr>
          <a:xfrm>
            <a:off x="2033718" y="1059582"/>
            <a:ext cx="5184576" cy="37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45786" y="654537"/>
            <a:ext cx="385242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的分片数量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58" y="1455626"/>
            <a:ext cx="5601393" cy="16201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73" y="3119577"/>
            <a:ext cx="2663167" cy="820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646" y="3974198"/>
            <a:ext cx="6088299" cy="3257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1" y="4299942"/>
            <a:ext cx="620599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8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2789" y="627534"/>
            <a:ext cx="385242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的函数传递注意</a:t>
            </a:r>
          </a:p>
        </p:txBody>
      </p:sp>
      <p:sp>
        <p:nvSpPr>
          <p:cNvPr id="2" name="矩形 1"/>
          <p:cNvSpPr/>
          <p:nvPr/>
        </p:nvSpPr>
        <p:spPr>
          <a:xfrm>
            <a:off x="1547664" y="1246420"/>
            <a:ext cx="6102678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CN" sz="105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 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SearchFunctions(</a:t>
            </a:r>
            <a:r>
              <a:rPr lang="en-US" altLang="zh-CN" sz="105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val 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query: </a:t>
            </a:r>
            <a:r>
              <a:rPr lang="en-US" altLang="zh-CN" sz="105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</a:t>
            </a:r>
            <a:r>
              <a:rPr lang="en-US" altLang="zh-CN" sz="1050" dirty="0">
                <a:solidFill>
                  <a:srgbClr val="FF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extends java.io.Serializable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b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05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 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isMatch(s: </a:t>
            </a:r>
            <a:r>
              <a:rPr lang="en-US" altLang="zh-CN" sz="105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): Boolean = {</a:t>
            </a:r>
            <a:b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s.contains(query)</a:t>
            </a:r>
            <a:b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  <a:b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05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 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getMatchesFunctionReference(rdd: org.apache.spark.rdd.RDD[</a:t>
            </a:r>
            <a:r>
              <a:rPr lang="en-US" altLang="zh-CN" sz="105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]): org.apache.spark.rdd.RDD[</a:t>
            </a:r>
            <a:r>
              <a:rPr lang="en-US" altLang="zh-CN" sz="105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{</a:t>
            </a:r>
            <a:b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zh-CN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问题</a:t>
            </a: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:"isMatch"</a:t>
            </a:r>
            <a:r>
              <a:rPr lang="zh-CN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表示</a:t>
            </a: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"this.isMatch"</a:t>
            </a:r>
            <a:r>
              <a:rPr lang="zh-CN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，因此我们要传递整个</a:t>
            </a: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"this" </a:t>
            </a:r>
            <a:b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rdd.filter(isMatch)</a:t>
            </a:r>
            <a:b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  <a:b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05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 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getMatchesFieldReference(rdd: org.apache.spark.rdd.RDD[</a:t>
            </a:r>
            <a:r>
              <a:rPr lang="en-US" altLang="zh-CN" sz="105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]): org.apache.spark.rdd.RDD[</a:t>
            </a:r>
            <a:r>
              <a:rPr lang="en-US" altLang="zh-CN" sz="105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{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7145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zh-CN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问题</a:t>
            </a: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:"query"</a:t>
            </a:r>
            <a:r>
              <a:rPr lang="zh-CN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表示</a:t>
            </a: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"this.query"</a:t>
            </a:r>
            <a:r>
              <a:rPr lang="zh-CN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，因此我们要传递整个</a:t>
            </a: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"this"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71450"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CN" sz="1050" i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rdd.filter(x =&gt; x.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contains</a:t>
            </a:r>
            <a:r>
              <a:rPr lang="en-US" altLang="zh-CN" sz="1050" i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(query)) </a:t>
            </a:r>
            <a:br>
              <a:rPr lang="en-US" altLang="zh-CN" sz="1050" i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b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050" b="1" dirty="0">
                <a:solidFill>
                  <a:srgbClr val="000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 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getMatchesNoReference(rdd: org.apache.spark.rdd.RDD[</a:t>
            </a:r>
            <a:r>
              <a:rPr lang="en-US" altLang="zh-CN" sz="105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]): org.apache.spark.rdd.RDD[</a:t>
            </a:r>
            <a:r>
              <a:rPr lang="en-US" altLang="zh-CN" sz="1050" dirty="0">
                <a:solidFill>
                  <a:srgbClr val="20999D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{</a:t>
            </a:r>
            <a:b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lang="zh-CN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安全</a:t>
            </a: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r>
              <a:rPr lang="zh-CN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只把我们需要的字段拿出来放入局部变量中</a:t>
            </a:r>
            <a:r>
              <a:rPr lang="zh-CN" altLang="zh-CN" sz="1050" i="1" dirty="0">
                <a:solidFill>
                  <a:srgbClr val="808080"/>
                </a:solidFill>
                <a:latin typeface="Times New Roman" panose="02020603050405020304" pitchFamily="18" charset="0"/>
                <a:ea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050" i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val query_ = this.query</a:t>
            </a:r>
            <a:b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i="1" dirty="0">
                <a:solidFill>
                  <a:srgbClr val="80808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rdd.filter(x =&gt; x.contains(query_))</a:t>
            </a:r>
            <a:b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</a:t>
            </a:r>
            <a:b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050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1698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271" y="627534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的运行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21850" y="4191930"/>
            <a:ext cx="2754306" cy="4868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27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具体怎么运行？</a:t>
            </a:r>
          </a:p>
        </p:txBody>
      </p:sp>
      <p:sp>
        <p:nvSpPr>
          <p:cNvPr id="9" name="矩形 8"/>
          <p:cNvSpPr/>
          <p:nvPr/>
        </p:nvSpPr>
        <p:spPr>
          <a:xfrm>
            <a:off x="2465766" y="1167594"/>
            <a:ext cx="4698522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sc.textFile(“xx")</a:t>
            </a:r>
          </a:p>
          <a:p>
            <a:pPr>
              <a:lnSpc>
                <a:spcPct val="150000"/>
              </a:lnSpc>
            </a:pPr>
            <a:r>
              <a:rPr lang="en-US" altLang="zh-CN" sz="240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	.flatMap(_.split(" "))</a:t>
            </a:r>
          </a:p>
          <a:p>
            <a:pPr>
              <a:lnSpc>
                <a:spcPct val="150000"/>
              </a:lnSpc>
            </a:pPr>
            <a:r>
              <a:rPr lang="en-US" altLang="zh-CN" sz="240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	.map((_,1))</a:t>
            </a:r>
          </a:p>
          <a:p>
            <a:pPr>
              <a:lnSpc>
                <a:spcPct val="150000"/>
              </a:lnSpc>
            </a:pPr>
            <a:r>
              <a:rPr lang="en-US" altLang="zh-CN" sz="240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	.reduceByKey(_+_)</a:t>
            </a:r>
          </a:p>
          <a:p>
            <a:pPr>
              <a:lnSpc>
                <a:spcPct val="150000"/>
              </a:lnSpc>
            </a:pPr>
            <a:r>
              <a:rPr lang="en-US" altLang="zh-CN" sz="240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	.saveAsTextFile(“xx")</a:t>
            </a:r>
            <a:endParaRPr lang="zh-CN" altLang="en-US" sz="2400" spc="38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67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6754" y="650035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的依赖关系</a:t>
            </a:r>
          </a:p>
        </p:txBody>
      </p:sp>
      <p:pic>
        <p:nvPicPr>
          <p:cNvPr id="5" name="图片 4" descr="rdd_dependency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93958" y="1045646"/>
            <a:ext cx="3306128" cy="21021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90610" y="1208097"/>
            <a:ext cx="2754306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350" b="1" spc="38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窄依赖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指的是每一个父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Partition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最多被子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Partition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</a:p>
        </p:txBody>
      </p:sp>
      <p:sp>
        <p:nvSpPr>
          <p:cNvPr id="6" name="矩形 5"/>
          <p:cNvSpPr/>
          <p:nvPr/>
        </p:nvSpPr>
        <p:spPr>
          <a:xfrm>
            <a:off x="1390610" y="2144201"/>
            <a:ext cx="2592288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350" b="1" spc="38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宽依赖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指的是多个子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Partition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会依赖同一个父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Partition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，会引起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shuffle</a:t>
            </a:r>
            <a:endParaRPr lang="zh-CN" altLang="en-US" sz="135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15" y="3417844"/>
            <a:ext cx="5143371" cy="12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271" y="627534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DAG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有向无环图</a:t>
            </a:r>
          </a:p>
        </p:txBody>
      </p:sp>
      <p:pic>
        <p:nvPicPr>
          <p:cNvPr id="1026" name="Picture 2" descr="https://timgsa.baidu.com/timg?image&amp;quality=80&amp;size=b9999_10000&amp;sec=1511774228728&amp;di=68aa75d1c0b1ec302a03ca9a4f5342ca&amp;imgtype=0&amp;src=http%3A%2F%2Fimage.codes51.com%2FArticle%2Fimage%2F20160808%2F20160808180213_70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981781"/>
            <a:ext cx="4698522" cy="403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271" y="636980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任务切分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385646" y="1498468"/>
            <a:ext cx="1728192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Application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1385646" y="2440449"/>
            <a:ext cx="1134126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Job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1405135" y="3334672"/>
            <a:ext cx="1114637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Stage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1423645" y="4276653"/>
            <a:ext cx="1096127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Task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4031940" y="1797107"/>
            <a:ext cx="972108" cy="30775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0" name="圆角矩形 9"/>
          <p:cNvSpPr/>
          <p:nvPr/>
        </p:nvSpPr>
        <p:spPr>
          <a:xfrm>
            <a:off x="5166066" y="1798457"/>
            <a:ext cx="972108" cy="30775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6300192" y="1792367"/>
            <a:ext cx="972108" cy="30775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163070" y="1495540"/>
            <a:ext cx="6543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dirty="0"/>
              <a:t>Node1</a:t>
            </a:r>
            <a:endParaRPr lang="zh-CN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5324946" y="1495540"/>
            <a:ext cx="6543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dirty="0"/>
              <a:t>Node2</a:t>
            </a:r>
            <a:endParaRPr lang="zh-CN" altLang="en-US" sz="1350" dirty="0"/>
          </a:p>
        </p:txBody>
      </p:sp>
      <p:sp>
        <p:nvSpPr>
          <p:cNvPr id="14" name="矩形 13"/>
          <p:cNvSpPr/>
          <p:nvPr/>
        </p:nvSpPr>
        <p:spPr>
          <a:xfrm>
            <a:off x="6459072" y="1495540"/>
            <a:ext cx="6543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dirty="0"/>
              <a:t>Node3</a:t>
            </a:r>
            <a:endParaRPr lang="zh-CN" altLang="en-US" sz="1350" dirty="0"/>
          </a:p>
        </p:txBody>
      </p:sp>
      <p:sp>
        <p:nvSpPr>
          <p:cNvPr id="15" name="圆角矩形 14"/>
          <p:cNvSpPr/>
          <p:nvPr/>
        </p:nvSpPr>
        <p:spPr>
          <a:xfrm>
            <a:off x="4243214" y="2389576"/>
            <a:ext cx="494058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4252838" y="3118648"/>
            <a:ext cx="494058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4270965" y="3874732"/>
            <a:ext cx="494058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8" name="圆角矩形 17"/>
          <p:cNvSpPr/>
          <p:nvPr/>
        </p:nvSpPr>
        <p:spPr>
          <a:xfrm>
            <a:off x="5418467" y="2389576"/>
            <a:ext cx="494058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9" name="圆角矩形 18"/>
          <p:cNvSpPr/>
          <p:nvPr/>
        </p:nvSpPr>
        <p:spPr>
          <a:xfrm>
            <a:off x="5428092" y="3118648"/>
            <a:ext cx="494058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20" name="圆角矩形 19"/>
          <p:cNvSpPr/>
          <p:nvPr/>
        </p:nvSpPr>
        <p:spPr>
          <a:xfrm>
            <a:off x="5446219" y="3874732"/>
            <a:ext cx="494058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21" name="圆角矩形 20"/>
          <p:cNvSpPr/>
          <p:nvPr/>
        </p:nvSpPr>
        <p:spPr>
          <a:xfrm>
            <a:off x="6520492" y="2389352"/>
            <a:ext cx="494058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22" name="圆角矩形 21"/>
          <p:cNvSpPr/>
          <p:nvPr/>
        </p:nvSpPr>
        <p:spPr>
          <a:xfrm>
            <a:off x="6530117" y="3118424"/>
            <a:ext cx="494058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23" name="圆角矩形 22"/>
          <p:cNvSpPr/>
          <p:nvPr/>
        </p:nvSpPr>
        <p:spPr>
          <a:xfrm>
            <a:off x="6548243" y="3874508"/>
            <a:ext cx="494058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3653898" y="2200546"/>
            <a:ext cx="3942438" cy="237626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圆角矩形 24"/>
          <p:cNvSpPr/>
          <p:nvPr/>
        </p:nvSpPr>
        <p:spPr>
          <a:xfrm>
            <a:off x="2998876" y="3091645"/>
            <a:ext cx="918102" cy="594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Stage</a:t>
            </a:r>
            <a:endParaRPr lang="zh-CN" altLang="en-US" sz="2400" dirty="0"/>
          </a:p>
        </p:txBody>
      </p:sp>
      <p:cxnSp>
        <p:nvCxnSpPr>
          <p:cNvPr id="26" name="直接箭头连接符 25"/>
          <p:cNvCxnSpPr>
            <a:endCxn id="6" idx="0"/>
          </p:cNvCxnSpPr>
          <p:nvPr/>
        </p:nvCxnSpPr>
        <p:spPr>
          <a:xfrm>
            <a:off x="1952709" y="2092534"/>
            <a:ext cx="0" cy="3479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960280" y="3034514"/>
            <a:ext cx="0" cy="3479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971708" y="3928738"/>
            <a:ext cx="0" cy="3479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196244" y="1052983"/>
            <a:ext cx="6804756" cy="36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sc.textFile(“xx").flatMap(_.split(" ")).map((_,1)).reduceByKey(_+_).saveAsTextFile(“xx")</a:t>
            </a:r>
            <a:endParaRPr lang="zh-CN" altLang="en-US" sz="1350" spc="38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8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8794" y="627534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的运行规划图</a:t>
            </a:r>
          </a:p>
        </p:txBody>
      </p:sp>
      <p:sp>
        <p:nvSpPr>
          <p:cNvPr id="8" name="矩形 7"/>
          <p:cNvSpPr/>
          <p:nvPr/>
        </p:nvSpPr>
        <p:spPr>
          <a:xfrm>
            <a:off x="1439652" y="1329612"/>
            <a:ext cx="6318702" cy="36184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1553952" y="1443912"/>
            <a:ext cx="641784" cy="3396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HDFS</a:t>
            </a:r>
            <a:endParaRPr lang="zh-CN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2627785" y="1443912"/>
            <a:ext cx="3881477" cy="3396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1" name="矩形 10"/>
          <p:cNvSpPr/>
          <p:nvPr/>
        </p:nvSpPr>
        <p:spPr>
          <a:xfrm>
            <a:off x="6961173" y="1443912"/>
            <a:ext cx="641784" cy="3396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HDFS</a:t>
            </a:r>
            <a:endParaRPr lang="zh-CN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2789802" y="1977684"/>
            <a:ext cx="2430270" cy="27417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4" name="圆角矩形 13"/>
          <p:cNvSpPr/>
          <p:nvPr/>
        </p:nvSpPr>
        <p:spPr>
          <a:xfrm>
            <a:off x="3005826" y="2301720"/>
            <a:ext cx="756084" cy="22142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圆角矩形 14"/>
          <p:cNvSpPr/>
          <p:nvPr/>
        </p:nvSpPr>
        <p:spPr>
          <a:xfrm>
            <a:off x="4247964" y="2301720"/>
            <a:ext cx="756084" cy="22142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624638" y="1977684"/>
            <a:ext cx="756084" cy="27417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圆角矩形 16"/>
          <p:cNvSpPr/>
          <p:nvPr/>
        </p:nvSpPr>
        <p:spPr>
          <a:xfrm>
            <a:off x="3116982" y="2546530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圆角矩形 17"/>
          <p:cNvSpPr/>
          <p:nvPr/>
        </p:nvSpPr>
        <p:spPr>
          <a:xfrm>
            <a:off x="3116982" y="2973651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圆角矩形 18"/>
          <p:cNvSpPr/>
          <p:nvPr/>
        </p:nvSpPr>
        <p:spPr>
          <a:xfrm>
            <a:off x="3116982" y="3400772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圆角矩形 19"/>
          <p:cNvSpPr/>
          <p:nvPr/>
        </p:nvSpPr>
        <p:spPr>
          <a:xfrm>
            <a:off x="3116982" y="3804284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圆角矩形 20"/>
          <p:cNvSpPr/>
          <p:nvPr/>
        </p:nvSpPr>
        <p:spPr>
          <a:xfrm>
            <a:off x="3116982" y="4176058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圆角矩形 21"/>
          <p:cNvSpPr/>
          <p:nvPr/>
        </p:nvSpPr>
        <p:spPr>
          <a:xfrm>
            <a:off x="4355976" y="2522708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圆角矩形 22"/>
          <p:cNvSpPr/>
          <p:nvPr/>
        </p:nvSpPr>
        <p:spPr>
          <a:xfrm>
            <a:off x="4355976" y="2924609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圆角矩形 23"/>
          <p:cNvSpPr/>
          <p:nvPr/>
        </p:nvSpPr>
        <p:spPr>
          <a:xfrm>
            <a:off x="4355976" y="3351731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圆角矩形 24"/>
          <p:cNvSpPr/>
          <p:nvPr/>
        </p:nvSpPr>
        <p:spPr>
          <a:xfrm>
            <a:off x="4355976" y="3755243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圆角矩形 25"/>
          <p:cNvSpPr/>
          <p:nvPr/>
        </p:nvSpPr>
        <p:spPr>
          <a:xfrm>
            <a:off x="4355976" y="4127016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圆角矩形 26"/>
          <p:cNvSpPr/>
          <p:nvPr/>
        </p:nvSpPr>
        <p:spPr>
          <a:xfrm>
            <a:off x="5745458" y="2571626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圆角矩形 27"/>
          <p:cNvSpPr/>
          <p:nvPr/>
        </p:nvSpPr>
        <p:spPr>
          <a:xfrm>
            <a:off x="5745458" y="3245292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圆角矩形 28"/>
          <p:cNvSpPr/>
          <p:nvPr/>
        </p:nvSpPr>
        <p:spPr>
          <a:xfrm>
            <a:off x="5745458" y="4044187"/>
            <a:ext cx="533772" cy="2637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1" name="直接箭头连接符 30"/>
          <p:cNvCxnSpPr>
            <a:stCxn id="17" idx="3"/>
            <a:endCxn id="22" idx="1"/>
          </p:cNvCxnSpPr>
          <p:nvPr/>
        </p:nvCxnSpPr>
        <p:spPr>
          <a:xfrm flipV="1">
            <a:off x="3650754" y="2654579"/>
            <a:ext cx="705222" cy="238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652928" y="3072934"/>
            <a:ext cx="705222" cy="238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656463" y="3499546"/>
            <a:ext cx="705222" cy="238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648830" y="3914433"/>
            <a:ext cx="705222" cy="238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648830" y="4288324"/>
            <a:ext cx="705222" cy="238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7" idx="1"/>
          </p:cNvCxnSpPr>
          <p:nvPr/>
        </p:nvCxnSpPr>
        <p:spPr>
          <a:xfrm>
            <a:off x="4896438" y="2666490"/>
            <a:ext cx="849020" cy="370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8" idx="1"/>
          </p:cNvCxnSpPr>
          <p:nvPr/>
        </p:nvCxnSpPr>
        <p:spPr>
          <a:xfrm>
            <a:off x="4890312" y="3056481"/>
            <a:ext cx="855146" cy="3206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9" idx="1"/>
          </p:cNvCxnSpPr>
          <p:nvPr/>
        </p:nvCxnSpPr>
        <p:spPr>
          <a:xfrm>
            <a:off x="4882048" y="3491463"/>
            <a:ext cx="863410" cy="6845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889748" y="2693172"/>
            <a:ext cx="863410" cy="6845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81766" y="2708193"/>
            <a:ext cx="824360" cy="14410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4905650" y="2730178"/>
            <a:ext cx="832107" cy="3275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9" idx="1"/>
          </p:cNvCxnSpPr>
          <p:nvPr/>
        </p:nvCxnSpPr>
        <p:spPr>
          <a:xfrm>
            <a:off x="4886444" y="3063063"/>
            <a:ext cx="859014" cy="11129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8" idx="1"/>
          </p:cNvCxnSpPr>
          <p:nvPr/>
        </p:nvCxnSpPr>
        <p:spPr>
          <a:xfrm flipV="1">
            <a:off x="4892987" y="3377163"/>
            <a:ext cx="852471" cy="1063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7" idx="1"/>
          </p:cNvCxnSpPr>
          <p:nvPr/>
        </p:nvCxnSpPr>
        <p:spPr>
          <a:xfrm flipV="1">
            <a:off x="4878744" y="2703496"/>
            <a:ext cx="866714" cy="7770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886726" y="2765805"/>
            <a:ext cx="827101" cy="11072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28" idx="1"/>
          </p:cNvCxnSpPr>
          <p:nvPr/>
        </p:nvCxnSpPr>
        <p:spPr>
          <a:xfrm flipV="1">
            <a:off x="4886725" y="3377163"/>
            <a:ext cx="858733" cy="505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4889749" y="3893974"/>
            <a:ext cx="848009" cy="273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8" idx="1"/>
          </p:cNvCxnSpPr>
          <p:nvPr/>
        </p:nvCxnSpPr>
        <p:spPr>
          <a:xfrm flipV="1">
            <a:off x="4880018" y="3377164"/>
            <a:ext cx="865440" cy="8723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29" idx="1"/>
          </p:cNvCxnSpPr>
          <p:nvPr/>
        </p:nvCxnSpPr>
        <p:spPr>
          <a:xfrm flipV="1">
            <a:off x="4886724" y="4176058"/>
            <a:ext cx="858734" cy="996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27" idx="1"/>
          </p:cNvCxnSpPr>
          <p:nvPr/>
        </p:nvCxnSpPr>
        <p:spPr>
          <a:xfrm flipV="1">
            <a:off x="4880018" y="2703496"/>
            <a:ext cx="865440" cy="15591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右箭头 66"/>
          <p:cNvSpPr/>
          <p:nvPr/>
        </p:nvSpPr>
        <p:spPr>
          <a:xfrm>
            <a:off x="2221167" y="2765805"/>
            <a:ext cx="486054" cy="98943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右箭头 67"/>
          <p:cNvSpPr/>
          <p:nvPr/>
        </p:nvSpPr>
        <p:spPr>
          <a:xfrm>
            <a:off x="6532055" y="2765805"/>
            <a:ext cx="486054" cy="98943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9" name="矩形 68"/>
          <p:cNvSpPr/>
          <p:nvPr/>
        </p:nvSpPr>
        <p:spPr>
          <a:xfrm>
            <a:off x="4213461" y="1466461"/>
            <a:ext cx="57900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dirty="0"/>
              <a:t>Spark</a:t>
            </a:r>
            <a:endParaRPr lang="zh-CN" altLang="en-US" sz="1350" dirty="0"/>
          </a:p>
        </p:txBody>
      </p:sp>
      <p:sp>
        <p:nvSpPr>
          <p:cNvPr id="70" name="矩形 69"/>
          <p:cNvSpPr/>
          <p:nvPr/>
        </p:nvSpPr>
        <p:spPr>
          <a:xfrm>
            <a:off x="2625713" y="1505035"/>
            <a:ext cx="66364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Stage1</a:t>
            </a:r>
            <a:endParaRPr lang="zh-CN" altLang="en-US" sz="1350" b="1" dirty="0"/>
          </a:p>
        </p:txBody>
      </p:sp>
      <p:sp>
        <p:nvSpPr>
          <p:cNvPr id="71" name="矩形 70"/>
          <p:cNvSpPr/>
          <p:nvPr/>
        </p:nvSpPr>
        <p:spPr>
          <a:xfrm>
            <a:off x="2777878" y="1996921"/>
            <a:ext cx="66364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Stage2</a:t>
            </a:r>
            <a:endParaRPr lang="zh-CN" altLang="en-US" sz="1350" b="1" dirty="0"/>
          </a:p>
        </p:txBody>
      </p:sp>
      <p:sp>
        <p:nvSpPr>
          <p:cNvPr id="72" name="矩形 71"/>
          <p:cNvSpPr/>
          <p:nvPr/>
        </p:nvSpPr>
        <p:spPr>
          <a:xfrm>
            <a:off x="3011812" y="2283404"/>
            <a:ext cx="7441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 err="1"/>
              <a:t>flatmap</a:t>
            </a:r>
            <a:endParaRPr lang="zh-CN" altLang="en-US" sz="1350" b="1" dirty="0"/>
          </a:p>
        </p:txBody>
      </p:sp>
      <p:sp>
        <p:nvSpPr>
          <p:cNvPr id="73" name="矩形 72"/>
          <p:cNvSpPr/>
          <p:nvPr/>
        </p:nvSpPr>
        <p:spPr>
          <a:xfrm>
            <a:off x="4345313" y="2262528"/>
            <a:ext cx="50366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map</a:t>
            </a:r>
            <a:endParaRPr lang="zh-CN" altLang="en-US" sz="1350" b="1" dirty="0"/>
          </a:p>
        </p:txBody>
      </p:sp>
      <p:sp>
        <p:nvSpPr>
          <p:cNvPr id="74" name="矩形 73"/>
          <p:cNvSpPr/>
          <p:nvPr/>
        </p:nvSpPr>
        <p:spPr>
          <a:xfrm>
            <a:off x="5453683" y="1992976"/>
            <a:ext cx="111088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350" b="1" dirty="0"/>
              <a:t>reduceByKey</a:t>
            </a:r>
            <a:endParaRPr lang="zh-CN" altLang="en-US" sz="1350" b="1" dirty="0"/>
          </a:p>
        </p:txBody>
      </p:sp>
      <p:sp>
        <p:nvSpPr>
          <p:cNvPr id="75" name="Rectangle 1"/>
          <p:cNvSpPr>
            <a:spLocks noChangeArrowheads="1"/>
          </p:cNvSpPr>
          <p:nvPr/>
        </p:nvSpPr>
        <p:spPr bwMode="auto">
          <a:xfrm>
            <a:off x="3563715" y="4505058"/>
            <a:ext cx="89071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750" dirty="0">
                <a:solidFill>
                  <a:srgbClr val="000000"/>
                </a:solidFill>
                <a:latin typeface="Consolas" panose="020B0609020204030204" pitchFamily="49" charset="0"/>
              </a:rPr>
              <a:t>ShuffleMapTask</a:t>
            </a:r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5649190" y="4497744"/>
            <a:ext cx="70207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750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zh-CN" altLang="zh-CN" sz="750" dirty="0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endParaRPr lang="zh-CN" altLang="zh-CN" sz="1350" dirty="0">
              <a:latin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223628" y="980975"/>
            <a:ext cx="6804756" cy="36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sc.textFile(“xx").flatMap(_.split(" ")).map((_,1)).reduceByKey(_+_).saveAsTextFile(“xx")</a:t>
            </a:r>
            <a:endParaRPr lang="zh-CN" altLang="en-US" sz="1350" spc="38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7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271" y="627534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的持久化</a:t>
            </a:r>
          </a:p>
        </p:txBody>
      </p:sp>
      <p:pic>
        <p:nvPicPr>
          <p:cNvPr id="3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784" y="1437624"/>
            <a:ext cx="3780420" cy="35103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39652" y="1437624"/>
            <a:ext cx="10801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70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血统</a:t>
            </a:r>
            <a:r>
              <a:rPr lang="en-US" altLang="zh-CN" sz="270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52428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271" y="627421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的持久化</a:t>
            </a:r>
          </a:p>
        </p:txBody>
      </p:sp>
      <p:pic>
        <p:nvPicPr>
          <p:cNvPr id="5" name="图片 4" descr="QQ截图2015121014060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2"/>
          <a:stretch/>
        </p:blipFill>
        <p:spPr bwMode="auto">
          <a:xfrm>
            <a:off x="1277634" y="1364828"/>
            <a:ext cx="3672408" cy="18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QQ截图2015121013255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018" y="1364828"/>
            <a:ext cx="3132348" cy="86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25"/>
          <p:cNvPicPr/>
          <p:nvPr/>
        </p:nvPicPr>
        <p:blipFill>
          <a:blip r:embed="rId4"/>
          <a:stretch>
            <a:fillRect/>
          </a:stretch>
        </p:blipFill>
        <p:spPr>
          <a:xfrm>
            <a:off x="2249742" y="3327834"/>
            <a:ext cx="4806534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908" y="627534"/>
            <a:ext cx="3166247" cy="35879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课程内容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3658" y="1059582"/>
            <a:ext cx="6172200" cy="36608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350"/>
              </a:spcBef>
              <a:buFont typeface="Wingdings" pitchFamily="2" charset="2"/>
              <a:buChar char="l"/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要学什么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350"/>
              </a:spcBef>
              <a:buFont typeface="Wingdings" pitchFamily="2" charset="2"/>
              <a:buChar char="l"/>
            </a:pP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是啥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350"/>
              </a:spcBef>
              <a:buFont typeface="Wingdings" pitchFamily="2" charset="2"/>
              <a:buChar char="l"/>
            </a:pP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创建、转换、输出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350"/>
              </a:spcBef>
              <a:buFont typeface="Wingdings" pitchFamily="2" charset="2"/>
              <a:buChar char="l"/>
            </a:pP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的持久化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1350"/>
              </a:spcBef>
              <a:buFont typeface="Wingdings" pitchFamily="2" charset="2"/>
              <a:buChar char="l"/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任务切分机制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高级特性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dirty="0">
                <a:ea typeface="宋体" pitchFamily="2" charset="-122"/>
                <a:cs typeface="Times New Roman" pitchFamily="18" charset="0"/>
              </a:rPr>
              <a:t>支持的输入输出机制</a:t>
            </a: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3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3215" y="681540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的检查点机制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1474055" y="1244853"/>
            <a:ext cx="6210690" cy="161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cache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checkpoint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是有显著区别的，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 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缓存把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RDD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计算出来然后放在内存中，但是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的依赖链（相当于数据库中的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redo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日志），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也不能丢掉，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当某个点某个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executor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宕了，上面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cache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就会丢掉，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需要通过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依赖链重放计算出来，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不同的是，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checkpoint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是把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RDD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保存在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HDFS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是多副本可靠存储，所以依赖链就可以丢掉了，就斩断了依赖链，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是通过复制实现的高容错。</a:t>
            </a:r>
            <a:endParaRPr lang="zh-CN" altLang="en-US" sz="1350" dirty="0"/>
          </a:p>
        </p:txBody>
      </p:sp>
      <p:sp>
        <p:nvSpPr>
          <p:cNvPr id="5" name="椭圆 4"/>
          <p:cNvSpPr/>
          <p:nvPr/>
        </p:nvSpPr>
        <p:spPr>
          <a:xfrm>
            <a:off x="1817694" y="4542203"/>
            <a:ext cx="756084" cy="27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RDD1</a:t>
            </a:r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2843808" y="4531342"/>
            <a:ext cx="756084" cy="27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RDD1</a:t>
            </a:r>
            <a:endParaRPr lang="zh-CN" altLang="en-US" sz="1350" dirty="0"/>
          </a:p>
        </p:txBody>
      </p:sp>
      <p:sp>
        <p:nvSpPr>
          <p:cNvPr id="7" name="椭圆 6"/>
          <p:cNvSpPr/>
          <p:nvPr/>
        </p:nvSpPr>
        <p:spPr>
          <a:xfrm>
            <a:off x="3869922" y="4515966"/>
            <a:ext cx="756084" cy="27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RDD1</a:t>
            </a:r>
            <a:endParaRPr lang="zh-CN" altLang="en-US" sz="1350" dirty="0"/>
          </a:p>
        </p:txBody>
      </p: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>
          <a:xfrm flipV="1">
            <a:off x="2573778" y="4666357"/>
            <a:ext cx="270030" cy="108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7" idx="2"/>
          </p:cNvCxnSpPr>
          <p:nvPr/>
        </p:nvCxnSpPr>
        <p:spPr>
          <a:xfrm flipV="1">
            <a:off x="3599892" y="4650981"/>
            <a:ext cx="270030" cy="153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73153" y="4238967"/>
            <a:ext cx="7766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Lineage</a:t>
            </a:r>
            <a:endParaRPr lang="zh-CN" altLang="en-US" sz="1350" dirty="0"/>
          </a:p>
        </p:txBody>
      </p:sp>
      <p:sp>
        <p:nvSpPr>
          <p:cNvPr id="13" name="矩形 12"/>
          <p:cNvSpPr/>
          <p:nvPr/>
        </p:nvSpPr>
        <p:spPr>
          <a:xfrm>
            <a:off x="5598114" y="4299942"/>
            <a:ext cx="194421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/>
        </p:nvSpPr>
        <p:spPr>
          <a:xfrm>
            <a:off x="3433714" y="4263157"/>
            <a:ext cx="2322529" cy="304130"/>
          </a:xfrm>
          <a:custGeom>
            <a:avLst/>
            <a:gdLst>
              <a:gd name="connsiteX0" fmla="*/ 0 w 3096705"/>
              <a:gd name="connsiteY0" fmla="*/ 367799 h 405506"/>
              <a:gd name="connsiteX1" fmla="*/ 1366886 w 3096705"/>
              <a:gd name="connsiteY1" fmla="*/ 154 h 405506"/>
              <a:gd name="connsiteX2" fmla="*/ 3096705 w 3096705"/>
              <a:gd name="connsiteY2" fmla="*/ 405506 h 4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05" h="405506">
                <a:moveTo>
                  <a:pt x="0" y="367799"/>
                </a:moveTo>
                <a:cubicBezTo>
                  <a:pt x="425384" y="180834"/>
                  <a:pt x="850769" y="-6130"/>
                  <a:pt x="1366886" y="154"/>
                </a:cubicBezTo>
                <a:cubicBezTo>
                  <a:pt x="1883003" y="6438"/>
                  <a:pt x="2803689" y="338733"/>
                  <a:pt x="3096705" y="40550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/>
        </p:nvSpPr>
        <p:spPr>
          <a:xfrm>
            <a:off x="5837187" y="4461960"/>
            <a:ext cx="756084" cy="27003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RDD1</a:t>
            </a:r>
            <a:endParaRPr lang="zh-CN" altLang="en-US" sz="1350" dirty="0"/>
          </a:p>
        </p:txBody>
      </p:sp>
      <p:sp>
        <p:nvSpPr>
          <p:cNvPr id="16" name="矩形 15"/>
          <p:cNvSpPr/>
          <p:nvPr/>
        </p:nvSpPr>
        <p:spPr>
          <a:xfrm>
            <a:off x="6704311" y="4454991"/>
            <a:ext cx="54066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spc="38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</a:t>
            </a: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39952" y="3967652"/>
            <a:ext cx="60337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endParaRPr lang="zh-CN" altLang="en-US" sz="1350" dirty="0"/>
          </a:p>
        </p:txBody>
      </p:sp>
      <p:sp>
        <p:nvSpPr>
          <p:cNvPr id="18" name="椭圆 17"/>
          <p:cNvSpPr/>
          <p:nvPr/>
        </p:nvSpPr>
        <p:spPr>
          <a:xfrm>
            <a:off x="1802116" y="3562547"/>
            <a:ext cx="756084" cy="27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RDD1</a:t>
            </a:r>
            <a:endParaRPr lang="zh-CN" altLang="en-US" sz="1350" dirty="0"/>
          </a:p>
        </p:txBody>
      </p:sp>
      <p:sp>
        <p:nvSpPr>
          <p:cNvPr id="19" name="椭圆 18"/>
          <p:cNvSpPr/>
          <p:nvPr/>
        </p:nvSpPr>
        <p:spPr>
          <a:xfrm>
            <a:off x="2828230" y="3551687"/>
            <a:ext cx="756084" cy="27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RDD1</a:t>
            </a:r>
            <a:endParaRPr lang="zh-CN" altLang="en-US" sz="1350" dirty="0"/>
          </a:p>
        </p:txBody>
      </p:sp>
      <p:sp>
        <p:nvSpPr>
          <p:cNvPr id="20" name="椭圆 19"/>
          <p:cNvSpPr/>
          <p:nvPr/>
        </p:nvSpPr>
        <p:spPr>
          <a:xfrm>
            <a:off x="3854344" y="3536311"/>
            <a:ext cx="756084" cy="270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RDD1</a:t>
            </a:r>
            <a:endParaRPr lang="zh-CN" altLang="en-US" sz="1350" dirty="0"/>
          </a:p>
        </p:txBody>
      </p:sp>
      <p:cxnSp>
        <p:nvCxnSpPr>
          <p:cNvPr id="21" name="直接箭头连接符 20"/>
          <p:cNvCxnSpPr>
            <a:stCxn id="18" idx="6"/>
            <a:endCxn id="19" idx="2"/>
          </p:cNvCxnSpPr>
          <p:nvPr/>
        </p:nvCxnSpPr>
        <p:spPr>
          <a:xfrm flipV="1">
            <a:off x="2558200" y="3686702"/>
            <a:ext cx="270030" cy="108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6"/>
            <a:endCxn id="20" idx="2"/>
          </p:cNvCxnSpPr>
          <p:nvPr/>
        </p:nvCxnSpPr>
        <p:spPr>
          <a:xfrm flipV="1">
            <a:off x="3584314" y="3671326"/>
            <a:ext cx="270030" cy="153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857575" y="3259312"/>
            <a:ext cx="7766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Lineage</a:t>
            </a:r>
            <a:endParaRPr lang="zh-CN" altLang="en-US" sz="1350" dirty="0"/>
          </a:p>
        </p:txBody>
      </p:sp>
      <p:sp>
        <p:nvSpPr>
          <p:cNvPr id="24" name="矩形 23"/>
          <p:cNvSpPr/>
          <p:nvPr/>
        </p:nvSpPr>
        <p:spPr>
          <a:xfrm>
            <a:off x="5582536" y="3320287"/>
            <a:ext cx="1944216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任意多边形 24"/>
          <p:cNvSpPr/>
          <p:nvPr/>
        </p:nvSpPr>
        <p:spPr>
          <a:xfrm>
            <a:off x="3418136" y="3283501"/>
            <a:ext cx="2322529" cy="304130"/>
          </a:xfrm>
          <a:custGeom>
            <a:avLst/>
            <a:gdLst>
              <a:gd name="connsiteX0" fmla="*/ 0 w 3096705"/>
              <a:gd name="connsiteY0" fmla="*/ 367799 h 405506"/>
              <a:gd name="connsiteX1" fmla="*/ 1366886 w 3096705"/>
              <a:gd name="connsiteY1" fmla="*/ 154 h 405506"/>
              <a:gd name="connsiteX2" fmla="*/ 3096705 w 3096705"/>
              <a:gd name="connsiteY2" fmla="*/ 405506 h 4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05" h="405506">
                <a:moveTo>
                  <a:pt x="0" y="367799"/>
                </a:moveTo>
                <a:cubicBezTo>
                  <a:pt x="425384" y="180834"/>
                  <a:pt x="850769" y="-6130"/>
                  <a:pt x="1366886" y="154"/>
                </a:cubicBezTo>
                <a:cubicBezTo>
                  <a:pt x="1883003" y="6438"/>
                  <a:pt x="2803689" y="338733"/>
                  <a:pt x="3096705" y="40550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/>
        </p:nvSpPr>
        <p:spPr>
          <a:xfrm>
            <a:off x="5821609" y="3482305"/>
            <a:ext cx="756084" cy="27003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RDD1</a:t>
            </a:r>
            <a:endParaRPr lang="zh-CN" altLang="en-US" sz="1350" dirty="0"/>
          </a:p>
        </p:txBody>
      </p:sp>
      <p:sp>
        <p:nvSpPr>
          <p:cNvPr id="27" name="矩形 26"/>
          <p:cNvSpPr/>
          <p:nvPr/>
        </p:nvSpPr>
        <p:spPr>
          <a:xfrm>
            <a:off x="6688733" y="3475336"/>
            <a:ext cx="64658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spc="38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endParaRPr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01615" y="2987997"/>
            <a:ext cx="99322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checkpoint</a:t>
            </a:r>
            <a:endParaRPr lang="zh-CN" altLang="en-US" sz="1350" dirty="0"/>
          </a:p>
        </p:txBody>
      </p:sp>
      <p:sp>
        <p:nvSpPr>
          <p:cNvPr id="29" name="乘号 28"/>
          <p:cNvSpPr/>
          <p:nvPr/>
        </p:nvSpPr>
        <p:spPr>
          <a:xfrm>
            <a:off x="1817694" y="3282269"/>
            <a:ext cx="702078" cy="9021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3161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3778" y="627534"/>
            <a:ext cx="3996444" cy="378042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键值对</a:t>
            </a:r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数据分区</a:t>
            </a:r>
          </a:p>
        </p:txBody>
      </p:sp>
      <p:sp>
        <p:nvSpPr>
          <p:cNvPr id="2" name="矩形 1"/>
          <p:cNvSpPr/>
          <p:nvPr/>
        </p:nvSpPr>
        <p:spPr>
          <a:xfrm>
            <a:off x="1385646" y="1079923"/>
            <a:ext cx="6480720" cy="98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目前支持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Hash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分区和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Range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分区，用户也可以自定义分区，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Hash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分区为当前的默认分区，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中分区器直接决定了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中分区的个数、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中每条数据经过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Shuffle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过程属于哪个分区和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Reduce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的个数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1611" y="4032251"/>
            <a:ext cx="6926822" cy="98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只有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Key-Value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才有分区的，非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Key-Value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分区的值是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None</a:t>
            </a:r>
            <a:b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     (2)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每个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的分区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范围：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0~numPartitions-1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，决定这个值是属于那个分区的。</a:t>
            </a:r>
            <a:endParaRPr lang="zh-CN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Picture 72" descr="../../../../../../Desktop/MWrfA副本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66" y="2056899"/>
            <a:ext cx="4180523" cy="2315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4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7674" y="627534"/>
            <a:ext cx="5868652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Spark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支持的数据输入输出方式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56598341"/>
              </p:ext>
            </p:extLst>
          </p:nvPr>
        </p:nvGraphicFramePr>
        <p:xfrm>
          <a:off x="2087724" y="1329612"/>
          <a:ext cx="5400600" cy="3618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05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9772" y="627534"/>
            <a:ext cx="4428492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累加器和广播变量</a:t>
            </a:r>
          </a:p>
        </p:txBody>
      </p:sp>
      <p:sp>
        <p:nvSpPr>
          <p:cNvPr id="2" name="矩形 1"/>
          <p:cNvSpPr/>
          <p:nvPr/>
        </p:nvSpPr>
        <p:spPr>
          <a:xfrm>
            <a:off x="1375165" y="1198902"/>
            <a:ext cx="3024336" cy="317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累加器用来对信息进行聚合，通常在向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Spark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传递函数时，比如使用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map()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函数或者用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filter()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传条件时，可以使用驱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动器程序中定义的变量，但是集群中运行的每个任务都会得到这些变量的一份新的副本，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更新这些副本的值也不会影响驱动器中的对应变量。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如果我们想实现所有分片处理时更新共享变量的功能，那么累加器可以实现我们想要的效果。</a:t>
            </a:r>
            <a:endParaRPr lang="zh-CN" altLang="en-US" sz="1350" dirty="0"/>
          </a:p>
        </p:txBody>
      </p:sp>
      <p:sp>
        <p:nvSpPr>
          <p:cNvPr id="5" name="矩形 4"/>
          <p:cNvSpPr/>
          <p:nvPr/>
        </p:nvSpPr>
        <p:spPr>
          <a:xfrm>
            <a:off x="4517994" y="1197669"/>
            <a:ext cx="3348372" cy="223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广播变量用来高效分发较大的对象。向所有工作节点发送一个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较大的只读值，以供一个或多个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Spark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操作使用。比如，如果你的应用需要向所有节点发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送一个较大的只读查询表，甚至是机器学习算法中的一个很大的特征向量，广播变量用起</a:t>
            </a:r>
            <a:r>
              <a:rPr lang="zh-CN" altLang="zh-CN" sz="1350" spc="38" dirty="0">
                <a:ea typeface="Times New Roman" panose="02020603050405020304" pitchFamily="18" charset="0"/>
              </a:rPr>
              <a:t> 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来都很顺手。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386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735796" y="627534"/>
            <a:ext cx="3759458" cy="378042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要学什么</a:t>
            </a:r>
          </a:p>
        </p:txBody>
      </p:sp>
      <p:pic>
        <p:nvPicPr>
          <p:cNvPr id="8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18" y="1059582"/>
            <a:ext cx="5238582" cy="26968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547664" y="4029912"/>
            <a:ext cx="63187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</a:rPr>
              <a:t>RDD</a:t>
            </a:r>
            <a:r>
              <a:rPr lang="zh-CN" altLang="en-US" sz="3300" dirty="0">
                <a:solidFill>
                  <a:srgbClr val="FF0000"/>
                </a:solidFill>
              </a:rPr>
              <a:t>：</a:t>
            </a:r>
            <a:r>
              <a:rPr lang="en-US" altLang="zh-CN" sz="3300" dirty="0"/>
              <a:t>Resilient Distributed Dataset</a:t>
            </a:r>
            <a:endParaRPr lang="zh-CN" altLang="en-US" sz="3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271" y="627534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是什么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58331706"/>
              </p:ext>
            </p:extLst>
          </p:nvPr>
        </p:nvGraphicFramePr>
        <p:xfrm>
          <a:off x="1266389" y="1995686"/>
          <a:ext cx="1583922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12649" y="1029500"/>
            <a:ext cx="631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RDD</a:t>
            </a:r>
            <a:r>
              <a:rPr lang="zh-CN" altLang="en-US" dirty="0">
                <a:solidFill>
                  <a:srgbClr val="FF0000"/>
                </a:solidFill>
              </a:rPr>
              <a:t>：弹性分布式数据集，</a:t>
            </a:r>
            <a:r>
              <a:rPr lang="en-US" altLang="zh-CN" dirty="0"/>
              <a:t>Spark</a:t>
            </a:r>
            <a:r>
              <a:rPr lang="zh-CN" altLang="en-US" dirty="0"/>
              <a:t>计算的基石，为用户屏蔽了底层对数据的复杂抽象和处理，为用户提供了一组方便的数据转换与求值方法。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12" descr="dd-partition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12473" r="3547" b="4367"/>
          <a:stretch/>
        </p:blipFill>
        <p:spPr bwMode="auto">
          <a:xfrm>
            <a:off x="2959834" y="1995686"/>
            <a:ext cx="2538282" cy="1080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11" descr="dd-readonly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8" r="8510"/>
          <a:stretch/>
        </p:blipFill>
        <p:spPr bwMode="auto">
          <a:xfrm>
            <a:off x="2959834" y="3184197"/>
            <a:ext cx="2052228" cy="1860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9" descr="dd-transforms-actions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85728"/>
            <a:ext cx="2592288" cy="1644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2651" y="2685863"/>
            <a:ext cx="3095784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9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9274" y="627534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的弹性表现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3688" y="1599642"/>
            <a:ext cx="5670630" cy="243027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700" b="1" dirty="0">
                <a:latin typeface="+mn-lt"/>
                <a:ea typeface="宋体" pitchFamily="2" charset="-122"/>
                <a:cs typeface="Times New Roman" pitchFamily="18" charset="0"/>
              </a:rPr>
              <a:t>存储的弹性：内存与磁盘的自动切换</a:t>
            </a:r>
            <a:endParaRPr lang="en-US" altLang="zh-CN" sz="27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700" b="1" dirty="0">
                <a:latin typeface="+mn-lt"/>
                <a:ea typeface="宋体" pitchFamily="2" charset="-122"/>
                <a:cs typeface="Times New Roman" pitchFamily="18" charset="0"/>
              </a:rPr>
              <a:t>容错的弹性：数据丢失可以自动恢复</a:t>
            </a:r>
            <a:endParaRPr lang="en-US" altLang="zh-CN" sz="27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700" b="1" dirty="0">
                <a:latin typeface="+mn-lt"/>
                <a:ea typeface="宋体" pitchFamily="2" charset="-122"/>
                <a:cs typeface="Times New Roman" pitchFamily="18" charset="0"/>
              </a:rPr>
              <a:t>计算的弹性：计算出错重试机制</a:t>
            </a:r>
            <a:endParaRPr lang="en-US" altLang="zh-CN" sz="27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700" b="1" dirty="0">
                <a:latin typeface="+mn-lt"/>
                <a:ea typeface="宋体" pitchFamily="2" charset="-122"/>
                <a:cs typeface="Times New Roman" pitchFamily="18" charset="0"/>
              </a:rPr>
              <a:t>分片的弹性：根据需要重新分片</a:t>
            </a:r>
            <a:endParaRPr lang="en-US" altLang="zh-CN" sz="27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271" y="627534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都做了什么</a:t>
            </a:r>
          </a:p>
        </p:txBody>
      </p:sp>
      <p:pic>
        <p:nvPicPr>
          <p:cNvPr id="5" name="Picture 223" descr="../../../../../../Desktop/20160622185230526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13589"/>
            <a:ext cx="3528668" cy="36481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544108" y="988866"/>
            <a:ext cx="1931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srgbClr val="FF0000"/>
                </a:solidFill>
              </a:rPr>
              <a:t>RDD</a:t>
            </a:r>
            <a:r>
              <a:rPr lang="zh-CN" altLang="en-US" sz="2700" dirty="0">
                <a:solidFill>
                  <a:srgbClr val="FF0000"/>
                </a:solidFill>
              </a:rPr>
              <a:t>的创建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56789" y="1852962"/>
            <a:ext cx="1931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srgbClr val="FF0000"/>
                </a:solidFill>
              </a:rPr>
              <a:t>RDD</a:t>
            </a:r>
            <a:r>
              <a:rPr lang="zh-CN" altLang="en-US" sz="2700" dirty="0">
                <a:solidFill>
                  <a:srgbClr val="FF0000"/>
                </a:solidFill>
              </a:rPr>
              <a:t>的转换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56787" y="3589979"/>
            <a:ext cx="1931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srgbClr val="FF0000"/>
                </a:solidFill>
              </a:rPr>
              <a:t>RDD</a:t>
            </a:r>
            <a:r>
              <a:rPr lang="zh-CN" altLang="en-US" sz="2700" dirty="0">
                <a:solidFill>
                  <a:srgbClr val="FF0000"/>
                </a:solidFill>
              </a:rPr>
              <a:t>的行动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84076" y="4461961"/>
            <a:ext cx="1931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srgbClr val="FF0000"/>
                </a:solidFill>
              </a:rPr>
              <a:t>RDD</a:t>
            </a:r>
            <a:r>
              <a:rPr lang="zh-CN" altLang="en-US" sz="2700" dirty="0">
                <a:solidFill>
                  <a:srgbClr val="FF0000"/>
                </a:solidFill>
              </a:rPr>
              <a:t>的输出</a:t>
            </a:r>
          </a:p>
        </p:txBody>
      </p:sp>
      <p:sp>
        <p:nvSpPr>
          <p:cNvPr id="2" name="下箭头 1"/>
          <p:cNvSpPr/>
          <p:nvPr/>
        </p:nvSpPr>
        <p:spPr>
          <a:xfrm>
            <a:off x="6350797" y="1420913"/>
            <a:ext cx="24657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下箭头 10"/>
          <p:cNvSpPr/>
          <p:nvPr/>
        </p:nvSpPr>
        <p:spPr>
          <a:xfrm>
            <a:off x="6350943" y="2355726"/>
            <a:ext cx="24657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下箭头 11"/>
          <p:cNvSpPr/>
          <p:nvPr/>
        </p:nvSpPr>
        <p:spPr>
          <a:xfrm>
            <a:off x="6350796" y="4074727"/>
            <a:ext cx="24657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5556788" y="2755000"/>
            <a:ext cx="1931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srgbClr val="FF0000"/>
                </a:solidFill>
              </a:rPr>
              <a:t>RDD</a:t>
            </a:r>
            <a:r>
              <a:rPr lang="zh-CN" altLang="en-US" sz="2700" dirty="0">
                <a:solidFill>
                  <a:srgbClr val="FF0000"/>
                </a:solidFill>
              </a:rPr>
              <a:t>的缓存</a:t>
            </a:r>
          </a:p>
        </p:txBody>
      </p:sp>
      <p:sp>
        <p:nvSpPr>
          <p:cNvPr id="14" name="下箭头 13"/>
          <p:cNvSpPr/>
          <p:nvPr/>
        </p:nvSpPr>
        <p:spPr>
          <a:xfrm>
            <a:off x="6350796" y="3179864"/>
            <a:ext cx="24657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9258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271" y="627534"/>
            <a:ext cx="3759458" cy="378042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还记得</a:t>
            </a:r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WordCount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吗？</a:t>
            </a:r>
          </a:p>
        </p:txBody>
      </p:sp>
      <p:pic>
        <p:nvPicPr>
          <p:cNvPr id="8" name="Picture 25" descr="../../../../../../Desktop/20160917172951_49622.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3" r="7227" b="10870"/>
          <a:stretch/>
        </p:blipFill>
        <p:spPr bwMode="auto">
          <a:xfrm>
            <a:off x="1455940" y="1275606"/>
            <a:ext cx="6264696" cy="36184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矩形 8"/>
          <p:cNvSpPr/>
          <p:nvPr/>
        </p:nvSpPr>
        <p:spPr>
          <a:xfrm>
            <a:off x="1185910" y="931001"/>
            <a:ext cx="6804756" cy="36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sc.textFile(“xx").flatMap(_.split(" ")).map((_,1)).reduceByKey(_+_).saveAsTextFile(“xx")</a:t>
            </a:r>
            <a:endParaRPr lang="zh-CN" altLang="en-US" sz="1350" spc="38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271" y="627534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的创建</a:t>
            </a:r>
          </a:p>
        </p:txBody>
      </p:sp>
      <p:sp>
        <p:nvSpPr>
          <p:cNvPr id="2" name="矩形 1"/>
          <p:cNvSpPr/>
          <p:nvPr/>
        </p:nvSpPr>
        <p:spPr>
          <a:xfrm>
            <a:off x="1385646" y="1059582"/>
            <a:ext cx="3429000" cy="1303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的创建方式大概可以分为三种：（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）、从集合中创建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350" spc="38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）、从外部存储创建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350" spc="38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）、从其他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en-US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350" dirty="0"/>
          </a:p>
        </p:txBody>
      </p:sp>
      <p:pic>
        <p:nvPicPr>
          <p:cNvPr id="6" name="Picture 223" descr="../../../../../../Desktop/20160622185230526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1491631"/>
            <a:ext cx="3163004" cy="3270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接箭头连接符 8"/>
          <p:cNvCxnSpPr/>
          <p:nvPr/>
        </p:nvCxnSpPr>
        <p:spPr>
          <a:xfrm>
            <a:off x="3707904" y="1545636"/>
            <a:ext cx="2106234" cy="5400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761910" y="1923678"/>
            <a:ext cx="1052736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37874" y="2193708"/>
            <a:ext cx="2430270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68291" y="2548405"/>
            <a:ext cx="232063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从集合中创建有两种方式：</a:t>
            </a:r>
            <a:endParaRPr lang="en-US" altLang="zh-CN" sz="1350" spc="38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350" spc="38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 parallelize</a:t>
            </a:r>
            <a:r>
              <a:rPr lang="zh-CN" altLang="en-US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makeRDD</a:t>
            </a:r>
            <a:endParaRPr lang="zh-CN" altLang="en-US" sz="1350" dirty="0"/>
          </a:p>
        </p:txBody>
      </p:sp>
      <p:sp>
        <p:nvSpPr>
          <p:cNvPr id="15" name="矩形 14"/>
          <p:cNvSpPr/>
          <p:nvPr/>
        </p:nvSpPr>
        <p:spPr>
          <a:xfrm>
            <a:off x="1520661" y="3722931"/>
            <a:ext cx="280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由外部存储系统的数据集创建，包括本地的文件系统，还有所有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支持的数据集，比如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Cassandra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7023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5695" y="627534"/>
            <a:ext cx="3759458" cy="378042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RDD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的操作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1277634" y="1005576"/>
            <a:ext cx="5559086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</a:rPr>
              <a:t>RDD</a:t>
            </a:r>
            <a:r>
              <a:rPr lang="zh-CN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操作分类两大类型：</a:t>
            </a:r>
            <a:r>
              <a:rPr lang="zh-CN" altLang="en-US" sz="1350" spc="38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</a:t>
            </a:r>
            <a:r>
              <a:rPr lang="zh-CN" altLang="en-US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transformations</a:t>
            </a:r>
            <a:r>
              <a:rPr lang="zh-CN" altLang="en-US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</a:t>
            </a:r>
            <a:r>
              <a:rPr lang="zh-CN" altLang="en-US" sz="1350" spc="38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行动</a:t>
            </a:r>
            <a:r>
              <a:rPr lang="zh-CN" altLang="en-US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zh-CN" altLang="en-US" sz="1350" spc="38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350" spc="38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350" spc="38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350" dirty="0"/>
              <a:t>转换：通过操作将一个</a:t>
            </a:r>
            <a:r>
              <a:rPr lang="en-US" altLang="zh-CN" sz="1350" dirty="0"/>
              <a:t>RDD</a:t>
            </a:r>
            <a:r>
              <a:rPr lang="zh-CN" altLang="en-US" sz="1350" dirty="0"/>
              <a:t>转换成另外一个</a:t>
            </a:r>
            <a:r>
              <a:rPr lang="en-US" altLang="zh-CN" sz="1350" dirty="0"/>
              <a:t>RDD</a:t>
            </a:r>
            <a:r>
              <a:rPr lang="zh-CN" altLang="en-US" sz="1350" dirty="0"/>
              <a:t>。</a:t>
            </a:r>
            <a:endParaRPr lang="en-US" altLang="zh-CN" sz="1350" dirty="0"/>
          </a:p>
          <a:p>
            <a:endParaRPr lang="en-US" altLang="zh-CN" sz="1350" dirty="0"/>
          </a:p>
          <a:p>
            <a:r>
              <a:rPr lang="zh-CN" altLang="en-US" sz="1350" dirty="0"/>
              <a:t>行动：将一个</a:t>
            </a:r>
            <a:r>
              <a:rPr lang="en-US" altLang="zh-CN" sz="1350" dirty="0"/>
              <a:t>RDD</a:t>
            </a:r>
            <a:r>
              <a:rPr lang="zh-CN" altLang="en-US" sz="1350" dirty="0"/>
              <a:t>进行求值或者输出。</a:t>
            </a:r>
            <a:endParaRPr lang="en-US" altLang="zh-CN" sz="1350" dirty="0"/>
          </a:p>
          <a:p>
            <a:endParaRPr lang="en-US" altLang="zh-CN" sz="1350" dirty="0"/>
          </a:p>
        </p:txBody>
      </p:sp>
      <p:pic>
        <p:nvPicPr>
          <p:cNvPr id="5" name="Picture 223" descr="../../../../../../Desktop/20160622185230526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06" y="1663449"/>
            <a:ext cx="3163004" cy="32700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292431" y="3455446"/>
            <a:ext cx="2806529" cy="9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dirty="0">
                <a:solidFill>
                  <a:srgbClr val="FF0000"/>
                </a:solidFill>
              </a:rPr>
              <a:t>RDD</a:t>
            </a:r>
            <a:r>
              <a:rPr lang="zh-CN" altLang="en-US" sz="1350" dirty="0">
                <a:solidFill>
                  <a:srgbClr val="FF0000"/>
                </a:solidFill>
              </a:rPr>
              <a:t>的所有转换操作都是懒执行的，只有当行动操作出现的时候</a:t>
            </a:r>
            <a:r>
              <a:rPr lang="en-US" altLang="zh-CN" sz="1350" dirty="0">
                <a:solidFill>
                  <a:srgbClr val="FF0000"/>
                </a:solidFill>
              </a:rPr>
              <a:t>Spark</a:t>
            </a:r>
            <a:r>
              <a:rPr lang="zh-CN" altLang="en-US" sz="1350" dirty="0">
                <a:solidFill>
                  <a:srgbClr val="FF0000"/>
                </a:solidFill>
              </a:rPr>
              <a:t>才会去真的运行</a:t>
            </a:r>
          </a:p>
        </p:txBody>
      </p:sp>
      <p:sp>
        <p:nvSpPr>
          <p:cNvPr id="6" name="矩形 5"/>
          <p:cNvSpPr/>
          <p:nvPr/>
        </p:nvSpPr>
        <p:spPr>
          <a:xfrm>
            <a:off x="1292431" y="2139702"/>
            <a:ext cx="3171557" cy="9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50" dirty="0"/>
              <a:t>所有这些操作主要针对两种类型的</a:t>
            </a:r>
            <a:r>
              <a:rPr lang="en-US" altLang="zh-CN" sz="1350" dirty="0"/>
              <a:t>RDD</a:t>
            </a:r>
            <a:r>
              <a:rPr lang="zh-CN" altLang="en-US" sz="1350" dirty="0"/>
              <a:t>：</a:t>
            </a:r>
            <a:endParaRPr lang="en-US" altLang="zh-CN" sz="1350" dirty="0"/>
          </a:p>
          <a:p>
            <a:pPr>
              <a:lnSpc>
                <a:spcPct val="150000"/>
              </a:lnSpc>
            </a:pPr>
            <a:r>
              <a:rPr lang="en-US" altLang="zh-CN" sz="1350" dirty="0"/>
              <a:t>       </a:t>
            </a:r>
            <a:r>
              <a:rPr lang="zh-CN" altLang="en-US" sz="1350" dirty="0"/>
              <a:t>（</a:t>
            </a:r>
            <a:r>
              <a:rPr lang="en-US" altLang="zh-CN" sz="1350" dirty="0"/>
              <a:t>1</a:t>
            </a:r>
            <a:r>
              <a:rPr lang="zh-CN" altLang="en-US" sz="1350" dirty="0"/>
              <a:t>） 数值</a:t>
            </a:r>
            <a:r>
              <a:rPr lang="en-US" altLang="zh-CN" sz="1350" dirty="0"/>
              <a:t>RDD</a:t>
            </a:r>
          </a:p>
          <a:p>
            <a:pPr>
              <a:lnSpc>
                <a:spcPct val="150000"/>
              </a:lnSpc>
            </a:pPr>
            <a:r>
              <a:rPr lang="en-US" altLang="zh-CN" sz="1350" dirty="0"/>
              <a:t>       </a:t>
            </a:r>
            <a:r>
              <a:rPr lang="zh-CN" altLang="en-US" sz="1350" dirty="0"/>
              <a:t>（</a:t>
            </a:r>
            <a:r>
              <a:rPr lang="en-US" altLang="zh-CN" sz="1350" dirty="0"/>
              <a:t>2</a:t>
            </a:r>
            <a:r>
              <a:rPr lang="zh-CN" altLang="en-US" sz="1350" dirty="0"/>
              <a:t>） 键值对</a:t>
            </a:r>
            <a:r>
              <a:rPr lang="en-US" altLang="zh-CN" sz="1350" dirty="0"/>
              <a:t>RDD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89207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826</Words>
  <Application>Microsoft Office PowerPoint</Application>
  <PresentationFormat>全屏显示(16:9)</PresentationFormat>
  <Paragraphs>130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华文新魏</vt:lpstr>
      <vt:lpstr>楷体</vt:lpstr>
      <vt:lpstr>宋体</vt:lpstr>
      <vt:lpstr>Arial</vt:lpstr>
      <vt:lpstr>Calibri</vt:lpstr>
      <vt:lpstr>Consolas</vt:lpstr>
      <vt:lpstr>Courier New</vt:lpstr>
      <vt:lpstr>Lucida Console</vt:lpstr>
      <vt:lpstr>Times New Roman</vt:lpstr>
      <vt:lpstr>Wingdings</vt:lpstr>
      <vt:lpstr>Office 主题</vt:lpstr>
      <vt:lpstr>PowerPoint 演示文稿</vt:lpstr>
      <vt:lpstr>课程内容</vt:lpstr>
      <vt:lpstr>要学什么</vt:lpstr>
      <vt:lpstr>RDD是什么</vt:lpstr>
      <vt:lpstr>RDD的弹性表现</vt:lpstr>
      <vt:lpstr>RDD都做了什么</vt:lpstr>
      <vt:lpstr>还记得WordCount吗？</vt:lpstr>
      <vt:lpstr>RDD的创建</vt:lpstr>
      <vt:lpstr>RDD的操作</vt:lpstr>
      <vt:lpstr>RDD的数值统计操作</vt:lpstr>
      <vt:lpstr>RDD的分片数量</vt:lpstr>
      <vt:lpstr>RDD的函数传递注意</vt:lpstr>
      <vt:lpstr>RDD的运行</vt:lpstr>
      <vt:lpstr>RDD的依赖关系</vt:lpstr>
      <vt:lpstr>DAG有向无环图</vt:lpstr>
      <vt:lpstr>RDD任务切分</vt:lpstr>
      <vt:lpstr>RDD的运行规划图</vt:lpstr>
      <vt:lpstr>RDD的持久化</vt:lpstr>
      <vt:lpstr>RDD的持久化</vt:lpstr>
      <vt:lpstr>RDD的检查点机制</vt:lpstr>
      <vt:lpstr>键值对RDD数据分区</vt:lpstr>
      <vt:lpstr>Spark支持的数据输入输出方式</vt:lpstr>
      <vt:lpstr>RDD累加器和广播变量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MSoffice</cp:lastModifiedBy>
  <cp:revision>152</cp:revision>
  <dcterms:created xsi:type="dcterms:W3CDTF">2013-03-04T07:19:04Z</dcterms:created>
  <dcterms:modified xsi:type="dcterms:W3CDTF">2018-07-25T07:28:06Z</dcterms:modified>
</cp:coreProperties>
</file>