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4"/>
  </p:notesMasterIdLst>
  <p:sldIdLst>
    <p:sldId id="258" r:id="rId2"/>
    <p:sldId id="528" r:id="rId3"/>
    <p:sldId id="601" r:id="rId4"/>
    <p:sldId id="602" r:id="rId5"/>
    <p:sldId id="603" r:id="rId6"/>
    <p:sldId id="604" r:id="rId7"/>
    <p:sldId id="605" r:id="rId8"/>
    <p:sldId id="608" r:id="rId9"/>
    <p:sldId id="607" r:id="rId10"/>
    <p:sldId id="609" r:id="rId11"/>
    <p:sldId id="611" r:id="rId12"/>
    <p:sldId id="612" r:id="rId13"/>
    <p:sldId id="610" r:id="rId14"/>
    <p:sldId id="616" r:id="rId15"/>
    <p:sldId id="606" r:id="rId16"/>
    <p:sldId id="613" r:id="rId17"/>
    <p:sldId id="615" r:id="rId18"/>
    <p:sldId id="614" r:id="rId19"/>
    <p:sldId id="617" r:id="rId20"/>
    <p:sldId id="618" r:id="rId21"/>
    <p:sldId id="619" r:id="rId22"/>
    <p:sldId id="25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p:cViewPr varScale="1">
        <p:scale>
          <a:sx n="114" d="100"/>
          <a:sy n="114" d="100"/>
        </p:scale>
        <p:origin x="1542" y="10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2D85D-51A9-4A11-8415-A57B944056D9}"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zh-CN" altLang="en-US"/>
        </a:p>
      </dgm:t>
    </dgm:pt>
    <dgm:pt modelId="{24A3306E-759D-48DA-BE2E-9DEBB1A3FE18}">
      <dgm:prSet phldrT="[文本]"/>
      <dgm:spPr/>
      <dgm:t>
        <a:bodyPr/>
        <a:lstStyle/>
        <a:p>
          <a:r>
            <a:rPr lang="en-US" altLang="zh-CN" dirty="0"/>
            <a:t>RDD</a:t>
          </a:r>
          <a:endParaRPr lang="zh-CN" altLang="en-US" dirty="0"/>
        </a:p>
      </dgm:t>
    </dgm:pt>
    <dgm:pt modelId="{6C32E3D5-2C6F-4292-917D-B0C8AD399A67}" type="parTrans" cxnId="{F0CAE45D-981E-4ED7-BA4F-27C791ACD6CC}">
      <dgm:prSet/>
      <dgm:spPr/>
      <dgm:t>
        <a:bodyPr/>
        <a:lstStyle/>
        <a:p>
          <a:endParaRPr lang="zh-CN" altLang="en-US"/>
        </a:p>
      </dgm:t>
    </dgm:pt>
    <dgm:pt modelId="{05B1AF8C-58A7-406E-95F1-B11B54F5701E}" type="sibTrans" cxnId="{F0CAE45D-981E-4ED7-BA4F-27C791ACD6CC}">
      <dgm:prSet/>
      <dgm:spPr/>
      <dgm:t>
        <a:bodyPr/>
        <a:lstStyle/>
        <a:p>
          <a:endParaRPr lang="zh-CN" altLang="en-US"/>
        </a:p>
      </dgm:t>
    </dgm:pt>
    <dgm:pt modelId="{4A33031E-FFB3-4219-B4CC-D3DD9953D1B6}">
      <dgm:prSet phldrT="[文本]"/>
      <dgm:spPr/>
      <dgm:t>
        <a:bodyPr/>
        <a:lstStyle/>
        <a:p>
          <a:r>
            <a:rPr lang="zh-CN" dirty="0"/>
            <a:t>不可变</a:t>
          </a:r>
          <a:endParaRPr lang="zh-CN" altLang="en-US" dirty="0"/>
        </a:p>
      </dgm:t>
    </dgm:pt>
    <dgm:pt modelId="{B5928EE5-3D6C-4C29-B0F2-DB3AE561E774}" type="parTrans" cxnId="{5FFA349A-645D-468A-97FD-729914AEB5D8}">
      <dgm:prSet/>
      <dgm:spPr/>
      <dgm:t>
        <a:bodyPr/>
        <a:lstStyle/>
        <a:p>
          <a:endParaRPr lang="zh-CN" altLang="en-US"/>
        </a:p>
      </dgm:t>
    </dgm:pt>
    <dgm:pt modelId="{CEF4F9D9-22AA-4F8E-A20E-0CDF11AF39C2}" type="sibTrans" cxnId="{5FFA349A-645D-468A-97FD-729914AEB5D8}">
      <dgm:prSet/>
      <dgm:spPr/>
      <dgm:t>
        <a:bodyPr/>
        <a:lstStyle/>
        <a:p>
          <a:endParaRPr lang="zh-CN" altLang="en-US"/>
        </a:p>
      </dgm:t>
    </dgm:pt>
    <dgm:pt modelId="{38BDAD34-55C2-4AD1-875D-01232EF7DC2E}">
      <dgm:prSet phldrT="[文本]"/>
      <dgm:spPr/>
      <dgm:t>
        <a:bodyPr/>
        <a:lstStyle/>
        <a:p>
          <a:r>
            <a:rPr lang="zh-CN" altLang="en-US" dirty="0"/>
            <a:t>可分区</a:t>
          </a:r>
        </a:p>
      </dgm:t>
    </dgm:pt>
    <dgm:pt modelId="{E8ED5B05-A2D7-4EE3-97CA-812A83F7632D}" type="parTrans" cxnId="{EDA91DC0-787B-459C-BF6E-2744DA872D34}">
      <dgm:prSet/>
      <dgm:spPr/>
      <dgm:t>
        <a:bodyPr/>
        <a:lstStyle/>
        <a:p>
          <a:endParaRPr lang="zh-CN" altLang="en-US"/>
        </a:p>
      </dgm:t>
    </dgm:pt>
    <dgm:pt modelId="{BB80F288-24FA-4C7E-8F4F-B6C3EEA1C5CA}" type="sibTrans" cxnId="{EDA91DC0-787B-459C-BF6E-2744DA872D34}">
      <dgm:prSet/>
      <dgm:spPr/>
      <dgm:t>
        <a:bodyPr/>
        <a:lstStyle/>
        <a:p>
          <a:endParaRPr lang="zh-CN" altLang="en-US"/>
        </a:p>
      </dgm:t>
    </dgm:pt>
    <dgm:pt modelId="{615040C0-4F50-41DC-B055-B249CBC2947A}">
      <dgm:prSet phldrT="[文本]"/>
      <dgm:spPr/>
      <dgm:t>
        <a:bodyPr/>
        <a:lstStyle/>
        <a:p>
          <a:r>
            <a:rPr lang="zh-CN" altLang="en-US" dirty="0"/>
            <a:t>弹性</a:t>
          </a:r>
        </a:p>
      </dgm:t>
    </dgm:pt>
    <dgm:pt modelId="{4E52292F-A8EC-408F-B9AF-8BD4FECE1829}" type="parTrans" cxnId="{C7385A67-02EF-4AFA-B128-546C772818A7}">
      <dgm:prSet/>
      <dgm:spPr/>
      <dgm:t>
        <a:bodyPr/>
        <a:lstStyle/>
        <a:p>
          <a:endParaRPr lang="zh-CN" altLang="en-US"/>
        </a:p>
      </dgm:t>
    </dgm:pt>
    <dgm:pt modelId="{F70108B2-F925-4FD2-BFC2-A14ADA70377E}" type="sibTrans" cxnId="{C7385A67-02EF-4AFA-B128-546C772818A7}">
      <dgm:prSet/>
      <dgm:spPr/>
      <dgm:t>
        <a:bodyPr/>
        <a:lstStyle/>
        <a:p>
          <a:endParaRPr lang="zh-CN" altLang="en-US"/>
        </a:p>
      </dgm:t>
    </dgm:pt>
    <dgm:pt modelId="{369AF5C4-1D5C-433A-A658-C364927ACFBF}" type="pres">
      <dgm:prSet presAssocID="{57B2D85D-51A9-4A11-8415-A57B944056D9}" presName="theList" presStyleCnt="0">
        <dgm:presLayoutVars>
          <dgm:dir/>
          <dgm:animLvl val="lvl"/>
          <dgm:resizeHandles val="exact"/>
        </dgm:presLayoutVars>
      </dgm:prSet>
      <dgm:spPr/>
    </dgm:pt>
    <dgm:pt modelId="{38A97D82-919E-4A01-99AD-A706E5DFCE2B}" type="pres">
      <dgm:prSet presAssocID="{24A3306E-759D-48DA-BE2E-9DEBB1A3FE18}" presName="compNode" presStyleCnt="0"/>
      <dgm:spPr/>
    </dgm:pt>
    <dgm:pt modelId="{78414101-14F8-4FE3-8631-472CEDE158F7}" type="pres">
      <dgm:prSet presAssocID="{24A3306E-759D-48DA-BE2E-9DEBB1A3FE18}" presName="aNode" presStyleLbl="bgShp" presStyleIdx="0" presStyleCnt="1" custLinFactNeighborY="2047"/>
      <dgm:spPr/>
    </dgm:pt>
    <dgm:pt modelId="{0A0944FE-BC82-4406-969C-89E8B9ACBCB2}" type="pres">
      <dgm:prSet presAssocID="{24A3306E-759D-48DA-BE2E-9DEBB1A3FE18}" presName="textNode" presStyleLbl="bgShp" presStyleIdx="0" presStyleCnt="1"/>
      <dgm:spPr/>
    </dgm:pt>
    <dgm:pt modelId="{23AD85AA-B62C-4A78-93A3-7EF0DC7C51F7}" type="pres">
      <dgm:prSet presAssocID="{24A3306E-759D-48DA-BE2E-9DEBB1A3FE18}" presName="compChildNode" presStyleCnt="0"/>
      <dgm:spPr/>
    </dgm:pt>
    <dgm:pt modelId="{18DCBD0E-CDA9-43BB-B30E-C8192C23CF02}" type="pres">
      <dgm:prSet presAssocID="{24A3306E-759D-48DA-BE2E-9DEBB1A3FE18}" presName="theInnerList" presStyleCnt="0"/>
      <dgm:spPr/>
    </dgm:pt>
    <dgm:pt modelId="{C977511E-7F21-4CFB-880B-59A457975D2E}" type="pres">
      <dgm:prSet presAssocID="{4A33031E-FFB3-4219-B4CC-D3DD9953D1B6}" presName="childNode" presStyleLbl="node1" presStyleIdx="0" presStyleCnt="3">
        <dgm:presLayoutVars>
          <dgm:bulletEnabled val="1"/>
        </dgm:presLayoutVars>
      </dgm:prSet>
      <dgm:spPr/>
    </dgm:pt>
    <dgm:pt modelId="{EC9DFBED-33D1-40E3-958D-BDF512C7A486}" type="pres">
      <dgm:prSet presAssocID="{4A33031E-FFB3-4219-B4CC-D3DD9953D1B6}" presName="aSpace2" presStyleCnt="0"/>
      <dgm:spPr/>
    </dgm:pt>
    <dgm:pt modelId="{427A3854-B705-4A4D-8463-BDA98C54DE8D}" type="pres">
      <dgm:prSet presAssocID="{38BDAD34-55C2-4AD1-875D-01232EF7DC2E}" presName="childNode" presStyleLbl="node1" presStyleIdx="1" presStyleCnt="3">
        <dgm:presLayoutVars>
          <dgm:bulletEnabled val="1"/>
        </dgm:presLayoutVars>
      </dgm:prSet>
      <dgm:spPr/>
    </dgm:pt>
    <dgm:pt modelId="{E43607C6-280A-421D-9AEC-04D0D081656E}" type="pres">
      <dgm:prSet presAssocID="{38BDAD34-55C2-4AD1-875D-01232EF7DC2E}" presName="aSpace2" presStyleCnt="0"/>
      <dgm:spPr/>
    </dgm:pt>
    <dgm:pt modelId="{5F279C1C-4C55-4463-9BA4-D247EDEB36B8}" type="pres">
      <dgm:prSet presAssocID="{615040C0-4F50-41DC-B055-B249CBC2947A}" presName="childNode" presStyleLbl="node1" presStyleIdx="2" presStyleCnt="3">
        <dgm:presLayoutVars>
          <dgm:bulletEnabled val="1"/>
        </dgm:presLayoutVars>
      </dgm:prSet>
      <dgm:spPr/>
    </dgm:pt>
  </dgm:ptLst>
  <dgm:cxnLst>
    <dgm:cxn modelId="{65B5CB30-9A96-4589-AAD9-7682A2D5960A}" type="presOf" srcId="{38BDAD34-55C2-4AD1-875D-01232EF7DC2E}" destId="{427A3854-B705-4A4D-8463-BDA98C54DE8D}" srcOrd="0" destOrd="0" presId="urn:microsoft.com/office/officeart/2005/8/layout/lProcess2"/>
    <dgm:cxn modelId="{F0CAE45D-981E-4ED7-BA4F-27C791ACD6CC}" srcId="{57B2D85D-51A9-4A11-8415-A57B944056D9}" destId="{24A3306E-759D-48DA-BE2E-9DEBB1A3FE18}" srcOrd="0" destOrd="0" parTransId="{6C32E3D5-2C6F-4292-917D-B0C8AD399A67}" sibTransId="{05B1AF8C-58A7-406E-95F1-B11B54F5701E}"/>
    <dgm:cxn modelId="{C7385A67-02EF-4AFA-B128-546C772818A7}" srcId="{24A3306E-759D-48DA-BE2E-9DEBB1A3FE18}" destId="{615040C0-4F50-41DC-B055-B249CBC2947A}" srcOrd="2" destOrd="0" parTransId="{4E52292F-A8EC-408F-B9AF-8BD4FECE1829}" sibTransId="{F70108B2-F925-4FD2-BFC2-A14ADA70377E}"/>
    <dgm:cxn modelId="{CB271668-2E80-4A73-B0B6-76F49D42C1E8}" type="presOf" srcId="{24A3306E-759D-48DA-BE2E-9DEBB1A3FE18}" destId="{0A0944FE-BC82-4406-969C-89E8B9ACBCB2}" srcOrd="1" destOrd="0" presId="urn:microsoft.com/office/officeart/2005/8/layout/lProcess2"/>
    <dgm:cxn modelId="{4669767C-8BB8-4820-8430-2DE34016EC20}" type="presOf" srcId="{4A33031E-FFB3-4219-B4CC-D3DD9953D1B6}" destId="{C977511E-7F21-4CFB-880B-59A457975D2E}" srcOrd="0" destOrd="0" presId="urn:microsoft.com/office/officeart/2005/8/layout/lProcess2"/>
    <dgm:cxn modelId="{945A4F86-98A6-4B07-9694-5CDF3BC12F8B}" type="presOf" srcId="{24A3306E-759D-48DA-BE2E-9DEBB1A3FE18}" destId="{78414101-14F8-4FE3-8631-472CEDE158F7}" srcOrd="0" destOrd="0" presId="urn:microsoft.com/office/officeart/2005/8/layout/lProcess2"/>
    <dgm:cxn modelId="{5FFA349A-645D-468A-97FD-729914AEB5D8}" srcId="{24A3306E-759D-48DA-BE2E-9DEBB1A3FE18}" destId="{4A33031E-FFB3-4219-B4CC-D3DD9953D1B6}" srcOrd="0" destOrd="0" parTransId="{B5928EE5-3D6C-4C29-B0F2-DB3AE561E774}" sibTransId="{CEF4F9D9-22AA-4F8E-A20E-0CDF11AF39C2}"/>
    <dgm:cxn modelId="{579437AB-86FC-47B7-A72A-1BF541799E7D}" type="presOf" srcId="{57B2D85D-51A9-4A11-8415-A57B944056D9}" destId="{369AF5C4-1D5C-433A-A658-C364927ACFBF}" srcOrd="0" destOrd="0" presId="urn:microsoft.com/office/officeart/2005/8/layout/lProcess2"/>
    <dgm:cxn modelId="{EDA91DC0-787B-459C-BF6E-2744DA872D34}" srcId="{24A3306E-759D-48DA-BE2E-9DEBB1A3FE18}" destId="{38BDAD34-55C2-4AD1-875D-01232EF7DC2E}" srcOrd="1" destOrd="0" parTransId="{E8ED5B05-A2D7-4EE3-97CA-812A83F7632D}" sibTransId="{BB80F288-24FA-4C7E-8F4F-B6C3EEA1C5CA}"/>
    <dgm:cxn modelId="{92DD33F9-FFDF-4EF7-905E-098F7D14B086}" type="presOf" srcId="{615040C0-4F50-41DC-B055-B249CBC2947A}" destId="{5F279C1C-4C55-4463-9BA4-D247EDEB36B8}" srcOrd="0" destOrd="0" presId="urn:microsoft.com/office/officeart/2005/8/layout/lProcess2"/>
    <dgm:cxn modelId="{EF88F660-0A1B-44C7-A64F-5175B283C5BC}" type="presParOf" srcId="{369AF5C4-1D5C-433A-A658-C364927ACFBF}" destId="{38A97D82-919E-4A01-99AD-A706E5DFCE2B}" srcOrd="0" destOrd="0" presId="urn:microsoft.com/office/officeart/2005/8/layout/lProcess2"/>
    <dgm:cxn modelId="{64A494AE-0AEC-44AD-AAFF-A80F53F2BDD2}" type="presParOf" srcId="{38A97D82-919E-4A01-99AD-A706E5DFCE2B}" destId="{78414101-14F8-4FE3-8631-472CEDE158F7}" srcOrd="0" destOrd="0" presId="urn:microsoft.com/office/officeart/2005/8/layout/lProcess2"/>
    <dgm:cxn modelId="{C4D123B3-B686-46ED-AC19-3C02D7795AE4}" type="presParOf" srcId="{38A97D82-919E-4A01-99AD-A706E5DFCE2B}" destId="{0A0944FE-BC82-4406-969C-89E8B9ACBCB2}" srcOrd="1" destOrd="0" presId="urn:microsoft.com/office/officeart/2005/8/layout/lProcess2"/>
    <dgm:cxn modelId="{15E63A87-851C-4412-8414-4042BE8EA2A6}" type="presParOf" srcId="{38A97D82-919E-4A01-99AD-A706E5DFCE2B}" destId="{23AD85AA-B62C-4A78-93A3-7EF0DC7C51F7}" srcOrd="2" destOrd="0" presId="urn:microsoft.com/office/officeart/2005/8/layout/lProcess2"/>
    <dgm:cxn modelId="{8486F838-110B-48AE-B23A-9778435A5C30}" type="presParOf" srcId="{23AD85AA-B62C-4A78-93A3-7EF0DC7C51F7}" destId="{18DCBD0E-CDA9-43BB-B30E-C8192C23CF02}" srcOrd="0" destOrd="0" presId="urn:microsoft.com/office/officeart/2005/8/layout/lProcess2"/>
    <dgm:cxn modelId="{875BB509-B123-4063-9B99-52FE040260D6}" type="presParOf" srcId="{18DCBD0E-CDA9-43BB-B30E-C8192C23CF02}" destId="{C977511E-7F21-4CFB-880B-59A457975D2E}" srcOrd="0" destOrd="0" presId="urn:microsoft.com/office/officeart/2005/8/layout/lProcess2"/>
    <dgm:cxn modelId="{D159FEC0-E7D4-4128-9A46-AE6CAA3CCAE3}" type="presParOf" srcId="{18DCBD0E-CDA9-43BB-B30E-C8192C23CF02}" destId="{EC9DFBED-33D1-40E3-958D-BDF512C7A486}" srcOrd="1" destOrd="0" presId="urn:microsoft.com/office/officeart/2005/8/layout/lProcess2"/>
    <dgm:cxn modelId="{EEBFFB05-93F9-4911-816E-680CD5B16A46}" type="presParOf" srcId="{18DCBD0E-CDA9-43BB-B30E-C8192C23CF02}" destId="{427A3854-B705-4A4D-8463-BDA98C54DE8D}" srcOrd="2" destOrd="0" presId="urn:microsoft.com/office/officeart/2005/8/layout/lProcess2"/>
    <dgm:cxn modelId="{1BE48F99-23E0-4CB9-BE5D-D3E0D756F916}" type="presParOf" srcId="{18DCBD0E-CDA9-43BB-B30E-C8192C23CF02}" destId="{E43607C6-280A-421D-9AEC-04D0D081656E}" srcOrd="3" destOrd="0" presId="urn:microsoft.com/office/officeart/2005/8/layout/lProcess2"/>
    <dgm:cxn modelId="{311EF0EF-2221-416F-A43B-ADA85443FE3C}" type="presParOf" srcId="{18DCBD0E-CDA9-43BB-B30E-C8192C23CF02}" destId="{5F279C1C-4C55-4463-9BA4-D247EDEB36B8}"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CD263-DB09-4178-A707-97FCC873B1F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zh-CN" altLang="en-US"/>
        </a:p>
      </dgm:t>
    </dgm:pt>
    <dgm:pt modelId="{64AD332D-8722-4BF6-9B8B-C5813CE4D7AB}">
      <dgm:prSet phldrT="[文本]"/>
      <dgm:spPr/>
      <dgm:t>
        <a:bodyPr/>
        <a:lstStyle/>
        <a:p>
          <a:r>
            <a:rPr lang="zh-CN" altLang="en-US" dirty="0"/>
            <a:t>数据源创建</a:t>
          </a:r>
        </a:p>
      </dgm:t>
    </dgm:pt>
    <dgm:pt modelId="{7A20391A-9FDA-49C1-8AFC-1EEC753A7169}" type="parTrans" cxnId="{39FEBF20-0D00-4D20-865C-F1866B7F1172}">
      <dgm:prSet/>
      <dgm:spPr/>
      <dgm:t>
        <a:bodyPr/>
        <a:lstStyle/>
        <a:p>
          <a:endParaRPr lang="zh-CN" altLang="en-US"/>
        </a:p>
      </dgm:t>
    </dgm:pt>
    <dgm:pt modelId="{71AB489D-A314-40AD-8975-458D7180AD5B}" type="sibTrans" cxnId="{39FEBF20-0D00-4D20-865C-F1866B7F1172}">
      <dgm:prSet/>
      <dgm:spPr/>
      <dgm:t>
        <a:bodyPr/>
        <a:lstStyle/>
        <a:p>
          <a:endParaRPr lang="zh-CN" altLang="en-US"/>
        </a:p>
      </dgm:t>
    </dgm:pt>
    <dgm:pt modelId="{49A72E91-D79C-49B5-8192-782EF619A7F8}">
      <dgm:prSet phldrT="[文本]"/>
      <dgm:spPr/>
      <dgm:t>
        <a:bodyPr/>
        <a:lstStyle/>
        <a:p>
          <a:r>
            <a:rPr lang="en-US" altLang="zh-CN" dirty="0"/>
            <a:t>Hive</a:t>
          </a:r>
          <a:r>
            <a:rPr lang="zh-CN" altLang="en-US" dirty="0"/>
            <a:t>创建</a:t>
          </a:r>
          <a:endParaRPr lang="en-US" altLang="zh-CN" dirty="0"/>
        </a:p>
      </dgm:t>
    </dgm:pt>
    <dgm:pt modelId="{F589B619-11E4-4F9F-A610-2089385FFB51}" type="parTrans" cxnId="{40BDF514-0819-46EC-9819-555D9D9C1BA6}">
      <dgm:prSet/>
      <dgm:spPr/>
      <dgm:t>
        <a:bodyPr/>
        <a:lstStyle/>
        <a:p>
          <a:endParaRPr lang="zh-CN" altLang="en-US"/>
        </a:p>
      </dgm:t>
    </dgm:pt>
    <dgm:pt modelId="{C8D9E159-CDC3-458A-9861-2D229E24DC6D}" type="sibTrans" cxnId="{40BDF514-0819-46EC-9819-555D9D9C1BA6}">
      <dgm:prSet/>
      <dgm:spPr/>
      <dgm:t>
        <a:bodyPr/>
        <a:lstStyle/>
        <a:p>
          <a:endParaRPr lang="zh-CN" altLang="en-US"/>
        </a:p>
      </dgm:t>
    </dgm:pt>
    <dgm:pt modelId="{2553A6DE-9276-4AD2-8921-986A96894A4A}">
      <dgm:prSet phldrT="[文本]"/>
      <dgm:spPr/>
      <dgm:t>
        <a:bodyPr/>
        <a:lstStyle/>
        <a:p>
          <a:r>
            <a:rPr lang="en-US" altLang="zh-CN" dirty="0"/>
            <a:t>RDD</a:t>
          </a:r>
          <a:r>
            <a:rPr lang="zh-CN" altLang="en-US" dirty="0"/>
            <a:t>创建</a:t>
          </a:r>
        </a:p>
      </dgm:t>
    </dgm:pt>
    <dgm:pt modelId="{5CAF3114-E53A-4C98-A83E-A22BE5455B29}" type="parTrans" cxnId="{427570AF-DEB7-4323-91FB-644D5F4E4DDA}">
      <dgm:prSet/>
      <dgm:spPr/>
      <dgm:t>
        <a:bodyPr/>
        <a:lstStyle/>
        <a:p>
          <a:endParaRPr lang="zh-CN" altLang="en-US"/>
        </a:p>
      </dgm:t>
    </dgm:pt>
    <dgm:pt modelId="{C7FFC53B-E3EC-418A-9379-4C47EAEA64C6}" type="sibTrans" cxnId="{427570AF-DEB7-4323-91FB-644D5F4E4DDA}">
      <dgm:prSet/>
      <dgm:spPr/>
      <dgm:t>
        <a:bodyPr/>
        <a:lstStyle/>
        <a:p>
          <a:endParaRPr lang="zh-CN" altLang="en-US"/>
        </a:p>
      </dgm:t>
    </dgm:pt>
    <dgm:pt modelId="{2D004897-5884-41AF-8054-78AC1A863E84}" type="pres">
      <dgm:prSet presAssocID="{8CDCD263-DB09-4178-A707-97FCC873B1FD}" presName="Name0" presStyleCnt="0">
        <dgm:presLayoutVars>
          <dgm:dir/>
          <dgm:resizeHandles val="exact"/>
        </dgm:presLayoutVars>
      </dgm:prSet>
      <dgm:spPr/>
    </dgm:pt>
    <dgm:pt modelId="{697DA8D4-A80D-49A9-ABA8-E1ECF89DD059}" type="pres">
      <dgm:prSet presAssocID="{64AD332D-8722-4BF6-9B8B-C5813CE4D7AB}" presName="node" presStyleLbl="node1" presStyleIdx="0" presStyleCnt="3">
        <dgm:presLayoutVars>
          <dgm:bulletEnabled val="1"/>
        </dgm:presLayoutVars>
      </dgm:prSet>
      <dgm:spPr/>
    </dgm:pt>
    <dgm:pt modelId="{9A77DF05-8A59-46C2-B130-0D19187FFFA5}" type="pres">
      <dgm:prSet presAssocID="{71AB489D-A314-40AD-8975-458D7180AD5B}" presName="sibTrans" presStyleLbl="sibTrans2D1" presStyleIdx="0" presStyleCnt="3"/>
      <dgm:spPr/>
    </dgm:pt>
    <dgm:pt modelId="{49F00F90-371F-40FE-B2F3-0865320BA3C5}" type="pres">
      <dgm:prSet presAssocID="{71AB489D-A314-40AD-8975-458D7180AD5B}" presName="connectorText" presStyleLbl="sibTrans2D1" presStyleIdx="0" presStyleCnt="3"/>
      <dgm:spPr/>
    </dgm:pt>
    <dgm:pt modelId="{E76CBC4D-ED9E-436B-AB66-D423F8784E44}" type="pres">
      <dgm:prSet presAssocID="{49A72E91-D79C-49B5-8192-782EF619A7F8}" presName="node" presStyleLbl="node1" presStyleIdx="1" presStyleCnt="3">
        <dgm:presLayoutVars>
          <dgm:bulletEnabled val="1"/>
        </dgm:presLayoutVars>
      </dgm:prSet>
      <dgm:spPr/>
    </dgm:pt>
    <dgm:pt modelId="{9B6AF433-BA10-41D2-80FF-3FE1D3547CBE}" type="pres">
      <dgm:prSet presAssocID="{C8D9E159-CDC3-458A-9861-2D229E24DC6D}" presName="sibTrans" presStyleLbl="sibTrans2D1" presStyleIdx="1" presStyleCnt="3"/>
      <dgm:spPr/>
    </dgm:pt>
    <dgm:pt modelId="{35A5DE29-393A-49EF-B061-742C26EEA212}" type="pres">
      <dgm:prSet presAssocID="{C8D9E159-CDC3-458A-9861-2D229E24DC6D}" presName="connectorText" presStyleLbl="sibTrans2D1" presStyleIdx="1" presStyleCnt="3"/>
      <dgm:spPr/>
    </dgm:pt>
    <dgm:pt modelId="{6229970C-0DF0-4085-9678-E5BCAA810E2D}" type="pres">
      <dgm:prSet presAssocID="{2553A6DE-9276-4AD2-8921-986A96894A4A}" presName="node" presStyleLbl="node1" presStyleIdx="2" presStyleCnt="3">
        <dgm:presLayoutVars>
          <dgm:bulletEnabled val="1"/>
        </dgm:presLayoutVars>
      </dgm:prSet>
      <dgm:spPr/>
    </dgm:pt>
    <dgm:pt modelId="{10591B0A-0AE6-4D54-B2E5-7770FE9340ED}" type="pres">
      <dgm:prSet presAssocID="{C7FFC53B-E3EC-418A-9379-4C47EAEA64C6}" presName="sibTrans" presStyleLbl="sibTrans2D1" presStyleIdx="2" presStyleCnt="3"/>
      <dgm:spPr/>
    </dgm:pt>
    <dgm:pt modelId="{4E145584-B2E7-40AD-82A8-A86794BA91C8}" type="pres">
      <dgm:prSet presAssocID="{C7FFC53B-E3EC-418A-9379-4C47EAEA64C6}" presName="connectorText" presStyleLbl="sibTrans2D1" presStyleIdx="2" presStyleCnt="3"/>
      <dgm:spPr/>
    </dgm:pt>
  </dgm:ptLst>
  <dgm:cxnLst>
    <dgm:cxn modelId="{B70F9A0C-541B-4576-A863-E8C2677F63DD}" type="presOf" srcId="{71AB489D-A314-40AD-8975-458D7180AD5B}" destId="{9A77DF05-8A59-46C2-B130-0D19187FFFA5}" srcOrd="0" destOrd="0" presId="urn:microsoft.com/office/officeart/2005/8/layout/cycle7"/>
    <dgm:cxn modelId="{91E49012-E29A-4552-BE13-E39460197463}" type="presOf" srcId="{2553A6DE-9276-4AD2-8921-986A96894A4A}" destId="{6229970C-0DF0-4085-9678-E5BCAA810E2D}" srcOrd="0" destOrd="0" presId="urn:microsoft.com/office/officeart/2005/8/layout/cycle7"/>
    <dgm:cxn modelId="{40BDF514-0819-46EC-9819-555D9D9C1BA6}" srcId="{8CDCD263-DB09-4178-A707-97FCC873B1FD}" destId="{49A72E91-D79C-49B5-8192-782EF619A7F8}" srcOrd="1" destOrd="0" parTransId="{F589B619-11E4-4F9F-A610-2089385FFB51}" sibTransId="{C8D9E159-CDC3-458A-9861-2D229E24DC6D}"/>
    <dgm:cxn modelId="{39FEBF20-0D00-4D20-865C-F1866B7F1172}" srcId="{8CDCD263-DB09-4178-A707-97FCC873B1FD}" destId="{64AD332D-8722-4BF6-9B8B-C5813CE4D7AB}" srcOrd="0" destOrd="0" parTransId="{7A20391A-9FDA-49C1-8AFC-1EEC753A7169}" sibTransId="{71AB489D-A314-40AD-8975-458D7180AD5B}"/>
    <dgm:cxn modelId="{6753CF26-E2D2-4AEB-AB36-C13EB0750DB1}" type="presOf" srcId="{C8D9E159-CDC3-458A-9861-2D229E24DC6D}" destId="{9B6AF433-BA10-41D2-80FF-3FE1D3547CBE}" srcOrd="0" destOrd="0" presId="urn:microsoft.com/office/officeart/2005/8/layout/cycle7"/>
    <dgm:cxn modelId="{B9B07A5F-1E42-4A06-BC52-6FF5605D08F1}" type="presOf" srcId="{49A72E91-D79C-49B5-8192-782EF619A7F8}" destId="{E76CBC4D-ED9E-436B-AB66-D423F8784E44}" srcOrd="0" destOrd="0" presId="urn:microsoft.com/office/officeart/2005/8/layout/cycle7"/>
    <dgm:cxn modelId="{7E142847-A3A0-4B6E-B2D6-ADAC705BC5AC}" type="presOf" srcId="{71AB489D-A314-40AD-8975-458D7180AD5B}" destId="{49F00F90-371F-40FE-B2F3-0865320BA3C5}" srcOrd="1" destOrd="0" presId="urn:microsoft.com/office/officeart/2005/8/layout/cycle7"/>
    <dgm:cxn modelId="{0A1FE681-BDBB-4D2F-8196-9918DD26FF44}" type="presOf" srcId="{C8D9E159-CDC3-458A-9861-2D229E24DC6D}" destId="{35A5DE29-393A-49EF-B061-742C26EEA212}" srcOrd="1" destOrd="0" presId="urn:microsoft.com/office/officeart/2005/8/layout/cycle7"/>
    <dgm:cxn modelId="{E706F29C-DD2C-41ED-AE91-86F0827FAD41}" type="presOf" srcId="{64AD332D-8722-4BF6-9B8B-C5813CE4D7AB}" destId="{697DA8D4-A80D-49A9-ABA8-E1ECF89DD059}" srcOrd="0" destOrd="0" presId="urn:microsoft.com/office/officeart/2005/8/layout/cycle7"/>
    <dgm:cxn modelId="{937D269E-53FC-4EF1-8C98-02ADC108EAF0}" type="presOf" srcId="{C7FFC53B-E3EC-418A-9379-4C47EAEA64C6}" destId="{4E145584-B2E7-40AD-82A8-A86794BA91C8}" srcOrd="1" destOrd="0" presId="urn:microsoft.com/office/officeart/2005/8/layout/cycle7"/>
    <dgm:cxn modelId="{427570AF-DEB7-4323-91FB-644D5F4E4DDA}" srcId="{8CDCD263-DB09-4178-A707-97FCC873B1FD}" destId="{2553A6DE-9276-4AD2-8921-986A96894A4A}" srcOrd="2" destOrd="0" parTransId="{5CAF3114-E53A-4C98-A83E-A22BE5455B29}" sibTransId="{C7FFC53B-E3EC-418A-9379-4C47EAEA64C6}"/>
    <dgm:cxn modelId="{EC7823DA-4EEA-49AD-BC53-46883852C8FB}" type="presOf" srcId="{8CDCD263-DB09-4178-A707-97FCC873B1FD}" destId="{2D004897-5884-41AF-8054-78AC1A863E84}" srcOrd="0" destOrd="0" presId="urn:microsoft.com/office/officeart/2005/8/layout/cycle7"/>
    <dgm:cxn modelId="{6B23EFEF-CA72-4037-962A-D0E93AD63043}" type="presOf" srcId="{C7FFC53B-E3EC-418A-9379-4C47EAEA64C6}" destId="{10591B0A-0AE6-4D54-B2E5-7770FE9340ED}" srcOrd="0" destOrd="0" presId="urn:microsoft.com/office/officeart/2005/8/layout/cycle7"/>
    <dgm:cxn modelId="{1C1CF10B-9FD0-4E8F-9511-58452B55EFA5}" type="presParOf" srcId="{2D004897-5884-41AF-8054-78AC1A863E84}" destId="{697DA8D4-A80D-49A9-ABA8-E1ECF89DD059}" srcOrd="0" destOrd="0" presId="urn:microsoft.com/office/officeart/2005/8/layout/cycle7"/>
    <dgm:cxn modelId="{BEFFA832-27DC-48A7-ADBD-1B55845A9FF6}" type="presParOf" srcId="{2D004897-5884-41AF-8054-78AC1A863E84}" destId="{9A77DF05-8A59-46C2-B130-0D19187FFFA5}" srcOrd="1" destOrd="0" presId="urn:microsoft.com/office/officeart/2005/8/layout/cycle7"/>
    <dgm:cxn modelId="{86600089-CA95-4BF7-A871-BA5A4FCED2CF}" type="presParOf" srcId="{9A77DF05-8A59-46C2-B130-0D19187FFFA5}" destId="{49F00F90-371F-40FE-B2F3-0865320BA3C5}" srcOrd="0" destOrd="0" presId="urn:microsoft.com/office/officeart/2005/8/layout/cycle7"/>
    <dgm:cxn modelId="{433FA576-25BA-4DED-A345-E78E69AAEA0D}" type="presParOf" srcId="{2D004897-5884-41AF-8054-78AC1A863E84}" destId="{E76CBC4D-ED9E-436B-AB66-D423F8784E44}" srcOrd="2" destOrd="0" presId="urn:microsoft.com/office/officeart/2005/8/layout/cycle7"/>
    <dgm:cxn modelId="{7D823BF8-016E-4DE2-901A-376657235D85}" type="presParOf" srcId="{2D004897-5884-41AF-8054-78AC1A863E84}" destId="{9B6AF433-BA10-41D2-80FF-3FE1D3547CBE}" srcOrd="3" destOrd="0" presId="urn:microsoft.com/office/officeart/2005/8/layout/cycle7"/>
    <dgm:cxn modelId="{BD57A2D7-BC2A-4732-A759-D679D814DF70}" type="presParOf" srcId="{9B6AF433-BA10-41D2-80FF-3FE1D3547CBE}" destId="{35A5DE29-393A-49EF-B061-742C26EEA212}" srcOrd="0" destOrd="0" presId="urn:microsoft.com/office/officeart/2005/8/layout/cycle7"/>
    <dgm:cxn modelId="{070ADFCF-9B08-4F25-80EE-DC2A7CC4FC14}" type="presParOf" srcId="{2D004897-5884-41AF-8054-78AC1A863E84}" destId="{6229970C-0DF0-4085-9678-E5BCAA810E2D}" srcOrd="4" destOrd="0" presId="urn:microsoft.com/office/officeart/2005/8/layout/cycle7"/>
    <dgm:cxn modelId="{AF8E838B-0D92-4C97-9C02-9546AA9CCD9C}" type="presParOf" srcId="{2D004897-5884-41AF-8054-78AC1A863E84}" destId="{10591B0A-0AE6-4D54-B2E5-7770FE9340ED}" srcOrd="5" destOrd="0" presId="urn:microsoft.com/office/officeart/2005/8/layout/cycle7"/>
    <dgm:cxn modelId="{6A460CAF-BA81-4D79-9312-CD27F8365017}" type="presParOf" srcId="{10591B0A-0AE6-4D54-B2E5-7770FE9340ED}" destId="{4E145584-B2E7-40AD-82A8-A86794BA91C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82F57-A753-488D-A18C-F603A8EBC26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zh-CN" altLang="en-US"/>
        </a:p>
      </dgm:t>
    </dgm:pt>
    <dgm:pt modelId="{61CC269B-9A1B-4FD7-8459-5ABD937EC5C3}">
      <dgm:prSet phldrT="[文本]"/>
      <dgm:spPr/>
      <dgm:t>
        <a:bodyPr/>
        <a:lstStyle/>
        <a:p>
          <a:r>
            <a:rPr lang="zh-CN" altLang="en-US" dirty="0"/>
            <a:t>通用</a:t>
          </a:r>
        </a:p>
      </dgm:t>
    </dgm:pt>
    <dgm:pt modelId="{EF004E1C-0CB3-4566-A654-97BC86F3F5A2}" type="parTrans" cxnId="{FECE299F-5EE9-4EA8-A2F6-4DB3B4E04BE1}">
      <dgm:prSet/>
      <dgm:spPr/>
      <dgm:t>
        <a:bodyPr/>
        <a:lstStyle/>
        <a:p>
          <a:endParaRPr lang="zh-CN" altLang="en-US"/>
        </a:p>
      </dgm:t>
    </dgm:pt>
    <dgm:pt modelId="{363BBB8B-D4A4-44F5-9583-CE5A2E015A6B}" type="sibTrans" cxnId="{FECE299F-5EE9-4EA8-A2F6-4DB3B4E04BE1}">
      <dgm:prSet/>
      <dgm:spPr/>
      <dgm:t>
        <a:bodyPr/>
        <a:lstStyle/>
        <a:p>
          <a:endParaRPr lang="zh-CN" altLang="en-US"/>
        </a:p>
      </dgm:t>
    </dgm:pt>
    <dgm:pt modelId="{ADC325F7-30F1-43BF-8D58-E5B468B284D3}">
      <dgm:prSet phldrT="[文本]"/>
      <dgm:spPr/>
      <dgm:t>
        <a:bodyPr/>
        <a:lstStyle/>
        <a:p>
          <a:r>
            <a:rPr lang="en-US" altLang="zh-CN" dirty="0"/>
            <a:t>Parquet</a:t>
          </a:r>
          <a:endParaRPr lang="zh-CN" altLang="en-US" dirty="0"/>
        </a:p>
      </dgm:t>
    </dgm:pt>
    <dgm:pt modelId="{9FF16874-CE12-44A8-83B8-DCDA951250C6}" type="parTrans" cxnId="{BEB5B088-1C7C-42B2-953E-2C0472BB9ED6}">
      <dgm:prSet/>
      <dgm:spPr/>
      <dgm:t>
        <a:bodyPr/>
        <a:lstStyle/>
        <a:p>
          <a:endParaRPr lang="zh-CN" altLang="en-US"/>
        </a:p>
      </dgm:t>
    </dgm:pt>
    <dgm:pt modelId="{59691103-1E43-4ECB-A0A7-5C394A700B9A}" type="sibTrans" cxnId="{BEB5B088-1C7C-42B2-953E-2C0472BB9ED6}">
      <dgm:prSet/>
      <dgm:spPr/>
      <dgm:t>
        <a:bodyPr/>
        <a:lstStyle/>
        <a:p>
          <a:endParaRPr lang="zh-CN" altLang="en-US"/>
        </a:p>
      </dgm:t>
    </dgm:pt>
    <dgm:pt modelId="{C0E79AF6-3CC4-4AF8-9375-D04C8ADC8FCF}">
      <dgm:prSet phldrT="[文本]"/>
      <dgm:spPr/>
      <dgm:t>
        <a:bodyPr/>
        <a:lstStyle/>
        <a:p>
          <a:r>
            <a:rPr lang="en-US" altLang="zh-CN" dirty="0"/>
            <a:t>JDBC</a:t>
          </a:r>
          <a:endParaRPr lang="zh-CN" altLang="en-US" dirty="0"/>
        </a:p>
      </dgm:t>
    </dgm:pt>
    <dgm:pt modelId="{09F42CB1-BFCA-42F5-9BA1-5890434B3622}" type="parTrans" cxnId="{13A010AD-14D6-489B-89C2-9A77BF2EE5BE}">
      <dgm:prSet/>
      <dgm:spPr/>
      <dgm:t>
        <a:bodyPr/>
        <a:lstStyle/>
        <a:p>
          <a:endParaRPr lang="zh-CN" altLang="en-US"/>
        </a:p>
      </dgm:t>
    </dgm:pt>
    <dgm:pt modelId="{6B34D930-ECC8-4A42-951D-5BA1B3E100CB}" type="sibTrans" cxnId="{13A010AD-14D6-489B-89C2-9A77BF2EE5BE}">
      <dgm:prSet/>
      <dgm:spPr/>
      <dgm:t>
        <a:bodyPr/>
        <a:lstStyle/>
        <a:p>
          <a:endParaRPr lang="zh-CN" altLang="en-US"/>
        </a:p>
      </dgm:t>
    </dgm:pt>
    <dgm:pt modelId="{A9CD0A13-7CCB-487F-9C84-0159AAC8EB3B}">
      <dgm:prSet phldrT="[文本]"/>
      <dgm:spPr/>
      <dgm:t>
        <a:bodyPr/>
        <a:lstStyle/>
        <a:p>
          <a:r>
            <a:rPr lang="en-US" altLang="zh-CN" dirty="0"/>
            <a:t>JSON</a:t>
          </a:r>
          <a:endParaRPr lang="zh-CN" altLang="en-US" dirty="0"/>
        </a:p>
      </dgm:t>
    </dgm:pt>
    <dgm:pt modelId="{DE45B6C4-5EC1-48ED-B742-A86725D9C423}" type="parTrans" cxnId="{DABA6EB6-7A1B-4494-B0DB-30C0B336D121}">
      <dgm:prSet/>
      <dgm:spPr/>
      <dgm:t>
        <a:bodyPr/>
        <a:lstStyle/>
        <a:p>
          <a:endParaRPr lang="zh-CN" altLang="en-US"/>
        </a:p>
      </dgm:t>
    </dgm:pt>
    <dgm:pt modelId="{57C02022-C92C-4A62-81B2-9679A83C91A2}" type="sibTrans" cxnId="{DABA6EB6-7A1B-4494-B0DB-30C0B336D121}">
      <dgm:prSet/>
      <dgm:spPr/>
      <dgm:t>
        <a:bodyPr/>
        <a:lstStyle/>
        <a:p>
          <a:endParaRPr lang="zh-CN" altLang="en-US"/>
        </a:p>
      </dgm:t>
    </dgm:pt>
    <dgm:pt modelId="{86C5EA1E-6A10-464A-A562-1AA580EBF97C}">
      <dgm:prSet phldrT="[文本]"/>
      <dgm:spPr/>
      <dgm:t>
        <a:bodyPr/>
        <a:lstStyle/>
        <a:p>
          <a:r>
            <a:rPr lang="en-US" altLang="zh-CN" dirty="0"/>
            <a:t>Hive</a:t>
          </a:r>
        </a:p>
      </dgm:t>
    </dgm:pt>
    <dgm:pt modelId="{BFC9C74F-3527-4BD7-954D-DC887607B1B9}" type="parTrans" cxnId="{F21726A2-C866-491B-A5C0-100B83C2E7EB}">
      <dgm:prSet/>
      <dgm:spPr/>
      <dgm:t>
        <a:bodyPr/>
        <a:lstStyle/>
        <a:p>
          <a:endParaRPr lang="zh-CN" altLang="en-US"/>
        </a:p>
      </dgm:t>
    </dgm:pt>
    <dgm:pt modelId="{86EB187E-A606-49F8-ABBF-607E038D665F}" type="sibTrans" cxnId="{F21726A2-C866-491B-A5C0-100B83C2E7EB}">
      <dgm:prSet/>
      <dgm:spPr/>
      <dgm:t>
        <a:bodyPr/>
        <a:lstStyle/>
        <a:p>
          <a:endParaRPr lang="zh-CN" altLang="en-US"/>
        </a:p>
      </dgm:t>
    </dgm:pt>
    <dgm:pt modelId="{00CF14FD-BB02-465C-8281-CA3DFB880DC0}" type="pres">
      <dgm:prSet presAssocID="{A5882F57-A753-488D-A18C-F603A8EBC263}" presName="Name0" presStyleCnt="0">
        <dgm:presLayoutVars>
          <dgm:dir/>
          <dgm:resizeHandles val="exact"/>
        </dgm:presLayoutVars>
      </dgm:prSet>
      <dgm:spPr/>
    </dgm:pt>
    <dgm:pt modelId="{43334981-80C3-4BEA-A1CE-BCFE717856CF}" type="pres">
      <dgm:prSet presAssocID="{A5882F57-A753-488D-A18C-F603A8EBC263}" presName="cycle" presStyleCnt="0"/>
      <dgm:spPr/>
    </dgm:pt>
    <dgm:pt modelId="{68AF0ACF-EC5D-4590-BE6D-BCC6F0E7CE0C}" type="pres">
      <dgm:prSet presAssocID="{61CC269B-9A1B-4FD7-8459-5ABD937EC5C3}" presName="nodeFirstNode" presStyleLbl="node1" presStyleIdx="0" presStyleCnt="5">
        <dgm:presLayoutVars>
          <dgm:bulletEnabled val="1"/>
        </dgm:presLayoutVars>
      </dgm:prSet>
      <dgm:spPr/>
    </dgm:pt>
    <dgm:pt modelId="{5520B013-77FD-4177-B331-791B85180C75}" type="pres">
      <dgm:prSet presAssocID="{363BBB8B-D4A4-44F5-9583-CE5A2E015A6B}" presName="sibTransFirstNode" presStyleLbl="bgShp" presStyleIdx="0" presStyleCnt="1"/>
      <dgm:spPr/>
    </dgm:pt>
    <dgm:pt modelId="{0094C543-270D-47AB-ABDF-BC0A97AE3DF8}" type="pres">
      <dgm:prSet presAssocID="{ADC325F7-30F1-43BF-8D58-E5B468B284D3}" presName="nodeFollowingNodes" presStyleLbl="node1" presStyleIdx="1" presStyleCnt="5">
        <dgm:presLayoutVars>
          <dgm:bulletEnabled val="1"/>
        </dgm:presLayoutVars>
      </dgm:prSet>
      <dgm:spPr/>
    </dgm:pt>
    <dgm:pt modelId="{666CAF99-C969-4EF9-BBC2-6DA3F831FACF}" type="pres">
      <dgm:prSet presAssocID="{C0E79AF6-3CC4-4AF8-9375-D04C8ADC8FCF}" presName="nodeFollowingNodes" presStyleLbl="node1" presStyleIdx="2" presStyleCnt="5">
        <dgm:presLayoutVars>
          <dgm:bulletEnabled val="1"/>
        </dgm:presLayoutVars>
      </dgm:prSet>
      <dgm:spPr/>
    </dgm:pt>
    <dgm:pt modelId="{F83242BC-71DE-41DB-8ED8-CAACB045AFC6}" type="pres">
      <dgm:prSet presAssocID="{A9CD0A13-7CCB-487F-9C84-0159AAC8EB3B}" presName="nodeFollowingNodes" presStyleLbl="node1" presStyleIdx="3" presStyleCnt="5">
        <dgm:presLayoutVars>
          <dgm:bulletEnabled val="1"/>
        </dgm:presLayoutVars>
      </dgm:prSet>
      <dgm:spPr/>
    </dgm:pt>
    <dgm:pt modelId="{8E9DBA61-FE22-4785-AEE1-24C3548CC640}" type="pres">
      <dgm:prSet presAssocID="{86C5EA1E-6A10-464A-A562-1AA580EBF97C}" presName="nodeFollowingNodes" presStyleLbl="node1" presStyleIdx="4" presStyleCnt="5">
        <dgm:presLayoutVars>
          <dgm:bulletEnabled val="1"/>
        </dgm:presLayoutVars>
      </dgm:prSet>
      <dgm:spPr/>
    </dgm:pt>
  </dgm:ptLst>
  <dgm:cxnLst>
    <dgm:cxn modelId="{4DF1740E-3F7E-48D2-8460-3E4B3897F3C9}" type="presOf" srcId="{ADC325F7-30F1-43BF-8D58-E5B468B284D3}" destId="{0094C543-270D-47AB-ABDF-BC0A97AE3DF8}" srcOrd="0" destOrd="0" presId="urn:microsoft.com/office/officeart/2005/8/layout/cycle3"/>
    <dgm:cxn modelId="{17DC5926-E265-4EE5-AAE8-5FE572872B22}" type="presOf" srcId="{86C5EA1E-6A10-464A-A562-1AA580EBF97C}" destId="{8E9DBA61-FE22-4785-AEE1-24C3548CC640}" srcOrd="0" destOrd="0" presId="urn:microsoft.com/office/officeart/2005/8/layout/cycle3"/>
    <dgm:cxn modelId="{292C9F4B-E6E5-4CDA-B5D4-AC862B12F63F}" type="presOf" srcId="{61CC269B-9A1B-4FD7-8459-5ABD937EC5C3}" destId="{68AF0ACF-EC5D-4590-BE6D-BCC6F0E7CE0C}" srcOrd="0" destOrd="0" presId="urn:microsoft.com/office/officeart/2005/8/layout/cycle3"/>
    <dgm:cxn modelId="{02D0DD4E-7E06-436E-AEFD-4843FAA46A6F}" type="presOf" srcId="{A9CD0A13-7CCB-487F-9C84-0159AAC8EB3B}" destId="{F83242BC-71DE-41DB-8ED8-CAACB045AFC6}" srcOrd="0" destOrd="0" presId="urn:microsoft.com/office/officeart/2005/8/layout/cycle3"/>
    <dgm:cxn modelId="{D88D4A83-52E3-4D22-8995-E1E0E89A19D9}" type="presOf" srcId="{A5882F57-A753-488D-A18C-F603A8EBC263}" destId="{00CF14FD-BB02-465C-8281-CA3DFB880DC0}" srcOrd="0" destOrd="0" presId="urn:microsoft.com/office/officeart/2005/8/layout/cycle3"/>
    <dgm:cxn modelId="{BEB5B088-1C7C-42B2-953E-2C0472BB9ED6}" srcId="{A5882F57-A753-488D-A18C-F603A8EBC263}" destId="{ADC325F7-30F1-43BF-8D58-E5B468B284D3}" srcOrd="1" destOrd="0" parTransId="{9FF16874-CE12-44A8-83B8-DCDA951250C6}" sibTransId="{59691103-1E43-4ECB-A0A7-5C394A700B9A}"/>
    <dgm:cxn modelId="{FECE299F-5EE9-4EA8-A2F6-4DB3B4E04BE1}" srcId="{A5882F57-A753-488D-A18C-F603A8EBC263}" destId="{61CC269B-9A1B-4FD7-8459-5ABD937EC5C3}" srcOrd="0" destOrd="0" parTransId="{EF004E1C-0CB3-4566-A654-97BC86F3F5A2}" sibTransId="{363BBB8B-D4A4-44F5-9583-CE5A2E015A6B}"/>
    <dgm:cxn modelId="{F21726A2-C866-491B-A5C0-100B83C2E7EB}" srcId="{A5882F57-A753-488D-A18C-F603A8EBC263}" destId="{86C5EA1E-6A10-464A-A562-1AA580EBF97C}" srcOrd="4" destOrd="0" parTransId="{BFC9C74F-3527-4BD7-954D-DC887607B1B9}" sibTransId="{86EB187E-A606-49F8-ABBF-607E038D665F}"/>
    <dgm:cxn modelId="{01C06CA8-6933-424E-B90B-0B7FC794E53C}" type="presOf" srcId="{363BBB8B-D4A4-44F5-9583-CE5A2E015A6B}" destId="{5520B013-77FD-4177-B331-791B85180C75}" srcOrd="0" destOrd="0" presId="urn:microsoft.com/office/officeart/2005/8/layout/cycle3"/>
    <dgm:cxn modelId="{13A010AD-14D6-489B-89C2-9A77BF2EE5BE}" srcId="{A5882F57-A753-488D-A18C-F603A8EBC263}" destId="{C0E79AF6-3CC4-4AF8-9375-D04C8ADC8FCF}" srcOrd="2" destOrd="0" parTransId="{09F42CB1-BFCA-42F5-9BA1-5890434B3622}" sibTransId="{6B34D930-ECC8-4A42-951D-5BA1B3E100CB}"/>
    <dgm:cxn modelId="{DABA6EB6-7A1B-4494-B0DB-30C0B336D121}" srcId="{A5882F57-A753-488D-A18C-F603A8EBC263}" destId="{A9CD0A13-7CCB-487F-9C84-0159AAC8EB3B}" srcOrd="3" destOrd="0" parTransId="{DE45B6C4-5EC1-48ED-B742-A86725D9C423}" sibTransId="{57C02022-C92C-4A62-81B2-9679A83C91A2}"/>
    <dgm:cxn modelId="{DEA5CDE4-E0E8-42D5-94E6-774318D672BF}" type="presOf" srcId="{C0E79AF6-3CC4-4AF8-9375-D04C8ADC8FCF}" destId="{666CAF99-C969-4EF9-BBC2-6DA3F831FACF}" srcOrd="0" destOrd="0" presId="urn:microsoft.com/office/officeart/2005/8/layout/cycle3"/>
    <dgm:cxn modelId="{4C6B12E6-13BB-4D9B-8E17-4BC43C49AACE}" type="presParOf" srcId="{00CF14FD-BB02-465C-8281-CA3DFB880DC0}" destId="{43334981-80C3-4BEA-A1CE-BCFE717856CF}" srcOrd="0" destOrd="0" presId="urn:microsoft.com/office/officeart/2005/8/layout/cycle3"/>
    <dgm:cxn modelId="{AA25C261-E68E-462E-AFFD-E70E7EC825D5}" type="presParOf" srcId="{43334981-80C3-4BEA-A1CE-BCFE717856CF}" destId="{68AF0ACF-EC5D-4590-BE6D-BCC6F0E7CE0C}" srcOrd="0" destOrd="0" presId="urn:microsoft.com/office/officeart/2005/8/layout/cycle3"/>
    <dgm:cxn modelId="{E4645848-DBBD-4294-B51E-F576580FD43F}" type="presParOf" srcId="{43334981-80C3-4BEA-A1CE-BCFE717856CF}" destId="{5520B013-77FD-4177-B331-791B85180C75}" srcOrd="1" destOrd="0" presId="urn:microsoft.com/office/officeart/2005/8/layout/cycle3"/>
    <dgm:cxn modelId="{F1BB69B0-A11F-4D93-A826-528D118EEF49}" type="presParOf" srcId="{43334981-80C3-4BEA-A1CE-BCFE717856CF}" destId="{0094C543-270D-47AB-ABDF-BC0A97AE3DF8}" srcOrd="2" destOrd="0" presId="urn:microsoft.com/office/officeart/2005/8/layout/cycle3"/>
    <dgm:cxn modelId="{0100E6D4-B15A-4BFE-947F-DBE42B83FC69}" type="presParOf" srcId="{43334981-80C3-4BEA-A1CE-BCFE717856CF}" destId="{666CAF99-C969-4EF9-BBC2-6DA3F831FACF}" srcOrd="3" destOrd="0" presId="urn:microsoft.com/office/officeart/2005/8/layout/cycle3"/>
    <dgm:cxn modelId="{36AEFADA-3DFA-4702-8C76-5913D6A33947}" type="presParOf" srcId="{43334981-80C3-4BEA-A1CE-BCFE717856CF}" destId="{F83242BC-71DE-41DB-8ED8-CAACB045AFC6}" srcOrd="4" destOrd="0" presId="urn:microsoft.com/office/officeart/2005/8/layout/cycle3"/>
    <dgm:cxn modelId="{C2A978E0-6531-4601-B6CB-CFF844E71EF5}" type="presParOf" srcId="{43334981-80C3-4BEA-A1CE-BCFE717856CF}" destId="{8E9DBA61-FE22-4785-AEE1-24C3548CC640}"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14101-14F8-4FE3-8631-472CEDE158F7}">
      <dsp:nvSpPr>
        <dsp:cNvPr id="0" name=""/>
        <dsp:cNvSpPr/>
      </dsp:nvSpPr>
      <dsp:spPr>
        <a:xfrm>
          <a:off x="0" y="0"/>
          <a:ext cx="2111896"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altLang="zh-CN" sz="5600" kern="1200" dirty="0"/>
            <a:t>RDD</a:t>
          </a:r>
          <a:endParaRPr lang="zh-CN" altLang="en-US" sz="5600" kern="1200" dirty="0"/>
        </a:p>
      </dsp:txBody>
      <dsp:txXfrm>
        <a:off x="0" y="0"/>
        <a:ext cx="2111896" cy="1219200"/>
      </dsp:txXfrm>
    </dsp:sp>
    <dsp:sp modelId="{C977511E-7F21-4CFB-880B-59A457975D2E}">
      <dsp:nvSpPr>
        <dsp:cNvPr id="0" name=""/>
        <dsp:cNvSpPr/>
      </dsp:nvSpPr>
      <dsp:spPr>
        <a:xfrm>
          <a:off x="211189" y="1219547"/>
          <a:ext cx="1689516"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zh-CN" sz="3100" kern="1200" dirty="0"/>
            <a:t>不可变</a:t>
          </a:r>
          <a:endParaRPr lang="zh-CN" altLang="en-US" sz="3100" kern="1200" dirty="0"/>
        </a:p>
      </dsp:txBody>
      <dsp:txXfrm>
        <a:off x="234574" y="1242932"/>
        <a:ext cx="1642746" cy="751643"/>
      </dsp:txXfrm>
    </dsp:sp>
    <dsp:sp modelId="{427A3854-B705-4A4D-8463-BDA98C54DE8D}">
      <dsp:nvSpPr>
        <dsp:cNvPr id="0" name=""/>
        <dsp:cNvSpPr/>
      </dsp:nvSpPr>
      <dsp:spPr>
        <a:xfrm>
          <a:off x="211189" y="2140793"/>
          <a:ext cx="1689516"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可分区</a:t>
          </a:r>
        </a:p>
      </dsp:txBody>
      <dsp:txXfrm>
        <a:off x="234574" y="2164178"/>
        <a:ext cx="1642746" cy="751643"/>
      </dsp:txXfrm>
    </dsp:sp>
    <dsp:sp modelId="{5F279C1C-4C55-4463-9BA4-D247EDEB36B8}">
      <dsp:nvSpPr>
        <dsp:cNvPr id="0" name=""/>
        <dsp:cNvSpPr/>
      </dsp:nvSpPr>
      <dsp:spPr>
        <a:xfrm>
          <a:off x="211189" y="3062039"/>
          <a:ext cx="1689516" cy="798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弹性</a:t>
          </a:r>
        </a:p>
      </dsp:txBody>
      <dsp:txXfrm>
        <a:off x="234574" y="3085424"/>
        <a:ext cx="1642746" cy="751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DA8D4-A80D-49A9-ABA8-E1ECF89DD059}">
      <dsp:nvSpPr>
        <dsp:cNvPr id="0" name=""/>
        <dsp:cNvSpPr/>
      </dsp:nvSpPr>
      <dsp:spPr>
        <a:xfrm>
          <a:off x="1995785" y="1179"/>
          <a:ext cx="2104429" cy="1052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数据源创建</a:t>
          </a:r>
        </a:p>
      </dsp:txBody>
      <dsp:txXfrm>
        <a:off x="2026603" y="31997"/>
        <a:ext cx="2042793" cy="990578"/>
      </dsp:txXfrm>
    </dsp:sp>
    <dsp:sp modelId="{9A77DF05-8A59-46C2-B130-0D19187FFFA5}">
      <dsp:nvSpPr>
        <dsp:cNvPr id="0" name=""/>
        <dsp:cNvSpPr/>
      </dsp:nvSpPr>
      <dsp:spPr>
        <a:xfrm rot="3600000">
          <a:off x="3368523" y="1847862"/>
          <a:ext cx="1096445" cy="36827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479006" y="1921517"/>
        <a:ext cx="875480" cy="220965"/>
      </dsp:txXfrm>
    </dsp:sp>
    <dsp:sp modelId="{E76CBC4D-ED9E-436B-AB66-D423F8784E44}">
      <dsp:nvSpPr>
        <dsp:cNvPr id="0" name=""/>
        <dsp:cNvSpPr/>
      </dsp:nvSpPr>
      <dsp:spPr>
        <a:xfrm>
          <a:off x="3733278" y="3010605"/>
          <a:ext cx="2104429" cy="1052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Hive</a:t>
          </a:r>
          <a:r>
            <a:rPr lang="zh-CN" altLang="en-US" sz="2800" kern="1200" dirty="0"/>
            <a:t>创建</a:t>
          </a:r>
          <a:endParaRPr lang="en-US" altLang="zh-CN" sz="2800" kern="1200" dirty="0"/>
        </a:p>
      </dsp:txBody>
      <dsp:txXfrm>
        <a:off x="3764096" y="3041423"/>
        <a:ext cx="2042793" cy="990578"/>
      </dsp:txXfrm>
    </dsp:sp>
    <dsp:sp modelId="{9B6AF433-BA10-41D2-80FF-3FE1D3547CBE}">
      <dsp:nvSpPr>
        <dsp:cNvPr id="0" name=""/>
        <dsp:cNvSpPr/>
      </dsp:nvSpPr>
      <dsp:spPr>
        <a:xfrm rot="10800000">
          <a:off x="2499777" y="3352575"/>
          <a:ext cx="1096445" cy="36827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610259" y="3426230"/>
        <a:ext cx="875480" cy="220965"/>
      </dsp:txXfrm>
    </dsp:sp>
    <dsp:sp modelId="{6229970C-0DF0-4085-9678-E5BCAA810E2D}">
      <dsp:nvSpPr>
        <dsp:cNvPr id="0" name=""/>
        <dsp:cNvSpPr/>
      </dsp:nvSpPr>
      <dsp:spPr>
        <a:xfrm>
          <a:off x="258291" y="3010605"/>
          <a:ext cx="2104429" cy="10522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RDD</a:t>
          </a:r>
          <a:r>
            <a:rPr lang="zh-CN" altLang="en-US" sz="2800" kern="1200" dirty="0"/>
            <a:t>创建</a:t>
          </a:r>
        </a:p>
      </dsp:txBody>
      <dsp:txXfrm>
        <a:off x="289109" y="3041423"/>
        <a:ext cx="2042793" cy="990578"/>
      </dsp:txXfrm>
    </dsp:sp>
    <dsp:sp modelId="{10591B0A-0AE6-4D54-B2E5-7770FE9340ED}">
      <dsp:nvSpPr>
        <dsp:cNvPr id="0" name=""/>
        <dsp:cNvSpPr/>
      </dsp:nvSpPr>
      <dsp:spPr>
        <a:xfrm rot="18000000">
          <a:off x="1631030" y="1847862"/>
          <a:ext cx="1096445" cy="36827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1741513" y="1921517"/>
        <a:ext cx="875480" cy="220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0B013-77FD-4177-B331-791B85180C75}">
      <dsp:nvSpPr>
        <dsp:cNvPr id="0" name=""/>
        <dsp:cNvSpPr/>
      </dsp:nvSpPr>
      <dsp:spPr>
        <a:xfrm>
          <a:off x="1020730" y="-22083"/>
          <a:ext cx="4054539" cy="4054539"/>
        </a:xfrm>
        <a:prstGeom prst="circularArrow">
          <a:avLst>
            <a:gd name="adj1" fmla="val 5544"/>
            <a:gd name="adj2" fmla="val 330680"/>
            <a:gd name="adj3" fmla="val 13815233"/>
            <a:gd name="adj4" fmla="val 173620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F0ACF-EC5D-4590-BE6D-BCC6F0E7CE0C}">
      <dsp:nvSpPr>
        <dsp:cNvPr id="0" name=""/>
        <dsp:cNvSpPr/>
      </dsp:nvSpPr>
      <dsp:spPr>
        <a:xfrm>
          <a:off x="2114847" y="151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通用</a:t>
          </a:r>
        </a:p>
      </dsp:txBody>
      <dsp:txXfrm>
        <a:off x="2160400" y="47068"/>
        <a:ext cx="1775198" cy="842046"/>
      </dsp:txXfrm>
    </dsp:sp>
    <dsp:sp modelId="{0094C543-270D-47AB-ABDF-BC0A97AE3DF8}">
      <dsp:nvSpPr>
        <dsp:cNvPr id="0" name=""/>
        <dsp:cNvSpPr/>
      </dsp:nvSpPr>
      <dsp:spPr>
        <a:xfrm>
          <a:off x="3759238" y="119623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Parquet</a:t>
          </a:r>
          <a:endParaRPr lang="zh-CN" altLang="en-US" sz="3000" kern="1200" dirty="0"/>
        </a:p>
      </dsp:txBody>
      <dsp:txXfrm>
        <a:off x="3804791" y="1241788"/>
        <a:ext cx="1775198" cy="842046"/>
      </dsp:txXfrm>
    </dsp:sp>
    <dsp:sp modelId="{666CAF99-C969-4EF9-BBC2-6DA3F831FACF}">
      <dsp:nvSpPr>
        <dsp:cNvPr id="0" name=""/>
        <dsp:cNvSpPr/>
      </dsp:nvSpPr>
      <dsp:spPr>
        <a:xfrm>
          <a:off x="3131137" y="3129332"/>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JDBC</a:t>
          </a:r>
          <a:endParaRPr lang="zh-CN" altLang="en-US" sz="3000" kern="1200" dirty="0"/>
        </a:p>
      </dsp:txBody>
      <dsp:txXfrm>
        <a:off x="3176690" y="3174885"/>
        <a:ext cx="1775198" cy="842046"/>
      </dsp:txXfrm>
    </dsp:sp>
    <dsp:sp modelId="{F83242BC-71DE-41DB-8ED8-CAACB045AFC6}">
      <dsp:nvSpPr>
        <dsp:cNvPr id="0" name=""/>
        <dsp:cNvSpPr/>
      </dsp:nvSpPr>
      <dsp:spPr>
        <a:xfrm>
          <a:off x="1098558" y="3129332"/>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JSON</a:t>
          </a:r>
          <a:endParaRPr lang="zh-CN" altLang="en-US" sz="3000" kern="1200" dirty="0"/>
        </a:p>
      </dsp:txBody>
      <dsp:txXfrm>
        <a:off x="1144111" y="3174885"/>
        <a:ext cx="1775198" cy="842046"/>
      </dsp:txXfrm>
    </dsp:sp>
    <dsp:sp modelId="{8E9DBA61-FE22-4785-AEE1-24C3548CC640}">
      <dsp:nvSpPr>
        <dsp:cNvPr id="0" name=""/>
        <dsp:cNvSpPr/>
      </dsp:nvSpPr>
      <dsp:spPr>
        <a:xfrm>
          <a:off x="470456" y="1196235"/>
          <a:ext cx="1866304" cy="9331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Hive</a:t>
          </a:r>
        </a:p>
      </dsp:txBody>
      <dsp:txXfrm>
        <a:off x="516009" y="1241788"/>
        <a:ext cx="1775198" cy="84204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07/23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ark.apache.org/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0.png"/><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467544" y="2132856"/>
            <a:ext cx="8136904" cy="1851025"/>
          </a:xfrm>
        </p:spPr>
        <p:txBody>
          <a:bodyPr>
            <a:normAutofit fontScale="90000"/>
          </a:bodyPr>
          <a:lstStyle/>
          <a:p>
            <a:r>
              <a:rPr lang="en-US" altLang="zh-CN" sz="8000" b="1" dirty="0">
                <a:solidFill>
                  <a:schemeClr val="bg1"/>
                </a:solidFill>
                <a:latin typeface="楷体" pitchFamily="49" charset="-122"/>
                <a:ea typeface="楷体" pitchFamily="49" charset="-122"/>
              </a:rPr>
              <a:t>Spark SQL</a:t>
            </a:r>
            <a:br>
              <a:rPr lang="en-US" altLang="zh-CN" sz="8000" b="1" dirty="0">
                <a:solidFill>
                  <a:schemeClr val="bg1"/>
                </a:solidFill>
                <a:latin typeface="楷体" pitchFamily="49" charset="-122"/>
                <a:ea typeface="楷体" pitchFamily="49" charset="-122"/>
              </a:rPr>
            </a:br>
            <a:r>
              <a:rPr lang="zh-CN" altLang="en-US" sz="8000" b="1" dirty="0">
                <a:solidFill>
                  <a:schemeClr val="bg1"/>
                </a:solidFill>
                <a:latin typeface="楷体" pitchFamily="49" charset="-122"/>
                <a:ea typeface="楷体" pitchFamily="49" charset="-122"/>
              </a:rPr>
              <a:t>应用解析</a:t>
            </a:r>
            <a:endParaRPr lang="zh-CN" altLang="zh-CN" sz="8000" b="1" dirty="0">
              <a:solidFill>
                <a:schemeClr val="bg1"/>
              </a:solidFill>
              <a:latin typeface="楷体" pitchFamily="49" charset="-122"/>
              <a:ea typeface="楷体" pitchFamily="49" charset="-122"/>
            </a:endParaRPr>
          </a:p>
        </p:txBody>
      </p:sp>
      <p:sp>
        <p:nvSpPr>
          <p:cNvPr id="4" name="TextBox 3"/>
          <p:cNvSpPr txBox="1"/>
          <p:nvPr/>
        </p:nvSpPr>
        <p:spPr>
          <a:xfrm>
            <a:off x="5364088" y="5085184"/>
            <a:ext cx="3456384" cy="707886"/>
          </a:xfrm>
          <a:prstGeom prst="rect">
            <a:avLst/>
          </a:prstGeom>
          <a:noFill/>
        </p:spPr>
        <p:txBody>
          <a:bodyPr wrap="square" rtlCol="0">
            <a:spAutoFit/>
          </a:bodyPr>
          <a:lstStyle/>
          <a:p>
            <a:r>
              <a:rPr lang="zh-CN" altLang="en-US" sz="4000" b="1" dirty="0">
                <a:solidFill>
                  <a:schemeClr val="bg1"/>
                </a:solidFill>
                <a:latin typeface="楷体" pitchFamily="49" charset="-122"/>
                <a:ea typeface="楷体" pitchFamily="49" charset="-122"/>
              </a:rPr>
              <a:t>讲师：</a:t>
            </a:r>
            <a:r>
              <a:rPr lang="en-US" altLang="zh-CN" sz="4000" b="1">
                <a:solidFill>
                  <a:schemeClr val="bg1"/>
                </a:solidFill>
                <a:latin typeface="楷体" pitchFamily="49" charset="-122"/>
                <a:ea typeface="楷体" pitchFamily="49" charset="-122"/>
              </a:rPr>
              <a:t>WHAlex</a:t>
            </a:r>
            <a:r>
              <a:rPr lang="zh-CN" altLang="en-US" sz="4000" b="1">
                <a:solidFill>
                  <a:schemeClr val="bg1"/>
                </a:solidFill>
                <a:latin typeface="楷体" pitchFamily="49" charset="-122"/>
                <a:ea typeface="楷体" pitchFamily="49" charset="-122"/>
              </a:rPr>
              <a:t>   </a:t>
            </a:r>
            <a:endParaRPr lang="en-US" altLang="zh-CN" sz="4000" b="1" dirty="0">
              <a:solidFill>
                <a:schemeClr val="bg1"/>
              </a:solidFill>
              <a:latin typeface="楷体" pitchFamily="49" charset="-122"/>
              <a:ea typeface="楷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DataSet</a:t>
            </a:r>
            <a:r>
              <a:rPr lang="zh-CN" altLang="en-US" b="1" dirty="0">
                <a:latin typeface="+mn-lt"/>
                <a:ea typeface="宋体" pitchFamily="2" charset="-122"/>
                <a:cs typeface="Times New Roman" pitchFamily="18" charset="0"/>
              </a:rPr>
              <a:t>是什么</a:t>
            </a:r>
          </a:p>
        </p:txBody>
      </p:sp>
      <p:sp>
        <p:nvSpPr>
          <p:cNvPr id="2" name="矩形 1"/>
          <p:cNvSpPr/>
          <p:nvPr/>
        </p:nvSpPr>
        <p:spPr>
          <a:xfrm>
            <a:off x="470546" y="1412776"/>
            <a:ext cx="2730299" cy="369332"/>
          </a:xfrm>
          <a:prstGeom prst="rect">
            <a:avLst/>
          </a:prstGeom>
        </p:spPr>
        <p:txBody>
          <a:bodyPr wrap="none">
            <a:spAutoFit/>
          </a:bodyPr>
          <a:lstStyle/>
          <a:p>
            <a:r>
              <a:rPr lang="en-US" altLang="zh-CN" dirty="0" err="1">
                <a:latin typeface="Times New Roman" panose="02020603050405020304" pitchFamily="18" charset="0"/>
                <a:ea typeface="宋体" panose="02010600030101010101" pitchFamily="2" charset="-122"/>
              </a:rPr>
              <a:t>Dataframe</a:t>
            </a:r>
            <a:r>
              <a:rPr lang="en-US" altLang="zh-CN" dirty="0">
                <a:latin typeface="Times New Roman" panose="02020603050405020304" pitchFamily="18" charset="0"/>
                <a:ea typeface="宋体" panose="02010600030101010101" pitchFamily="2" charset="-122"/>
              </a:rPr>
              <a:t> API</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的一个扩展</a:t>
            </a:r>
            <a:endParaRPr lang="zh-CN" altLang="en-US" dirty="0"/>
          </a:p>
        </p:txBody>
      </p:sp>
      <p:sp>
        <p:nvSpPr>
          <p:cNvPr id="3" name="矩形 2"/>
          <p:cNvSpPr/>
          <p:nvPr/>
        </p:nvSpPr>
        <p:spPr>
          <a:xfrm>
            <a:off x="470546" y="1844824"/>
            <a:ext cx="2339102"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Spark</a:t>
            </a:r>
            <a:r>
              <a:rPr lang="zh-CN" altLang="zh-CN" dirty="0">
                <a:latin typeface="Times New Roman" panose="02020603050405020304" pitchFamily="18" charset="0"/>
                <a:ea typeface="宋体" panose="02010600030101010101" pitchFamily="2" charset="-122"/>
                <a:cs typeface="Times New Roman" panose="02020603050405020304" pitchFamily="18" charset="0"/>
              </a:rPr>
              <a:t>最新的数据抽象</a:t>
            </a:r>
            <a:endParaRPr lang="zh-CN" altLang="en-US" dirty="0"/>
          </a:p>
        </p:txBody>
      </p:sp>
      <p:sp>
        <p:nvSpPr>
          <p:cNvPr id="5" name="矩形 4"/>
          <p:cNvSpPr/>
          <p:nvPr/>
        </p:nvSpPr>
        <p:spPr>
          <a:xfrm>
            <a:off x="470546" y="2348880"/>
            <a:ext cx="2031325"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具有类型安全检查</a:t>
            </a:r>
            <a:endParaRPr lang="zh-CN" altLang="en-US" dirty="0"/>
          </a:p>
        </p:txBody>
      </p:sp>
      <p:sp>
        <p:nvSpPr>
          <p:cNvPr id="6" name="矩形 5"/>
          <p:cNvSpPr/>
          <p:nvPr/>
        </p:nvSpPr>
        <p:spPr>
          <a:xfrm>
            <a:off x="470546" y="2852936"/>
            <a:ext cx="3236784"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具有</a:t>
            </a:r>
            <a:r>
              <a:rPr lang="en-US" altLang="zh-CN" dirty="0" err="1">
                <a:latin typeface="Times New Roman" panose="02020603050405020304" pitchFamily="18" charset="0"/>
                <a:ea typeface="宋体" panose="02010600030101010101" pitchFamily="2" charset="-122"/>
              </a:rPr>
              <a:t>Dataframe</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的查询优化特性</a:t>
            </a:r>
            <a:endParaRPr lang="zh-CN" altLang="en-US" dirty="0"/>
          </a:p>
        </p:txBody>
      </p:sp>
      <p:sp>
        <p:nvSpPr>
          <p:cNvPr id="7" name="矩形 6"/>
          <p:cNvSpPr/>
          <p:nvPr/>
        </p:nvSpPr>
        <p:spPr>
          <a:xfrm>
            <a:off x="509018" y="3342954"/>
            <a:ext cx="2262158"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Dataset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支持编解码器</a:t>
            </a:r>
            <a:endParaRPr lang="zh-CN" altLang="en-US" dirty="0"/>
          </a:p>
        </p:txBody>
      </p:sp>
      <p:sp>
        <p:nvSpPr>
          <p:cNvPr id="8" name="矩形 7"/>
          <p:cNvSpPr/>
          <p:nvPr/>
        </p:nvSpPr>
        <p:spPr>
          <a:xfrm>
            <a:off x="509018" y="3900151"/>
            <a:ext cx="2982862"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样例类</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的使用</a:t>
            </a:r>
            <a:endParaRPr lang="zh-CN" altLang="en-US" dirty="0"/>
          </a:p>
        </p:txBody>
      </p:sp>
      <p:sp>
        <p:nvSpPr>
          <p:cNvPr id="9" name="矩形 8"/>
          <p:cNvSpPr/>
          <p:nvPr/>
        </p:nvSpPr>
        <p:spPr>
          <a:xfrm>
            <a:off x="524278" y="4414910"/>
            <a:ext cx="2622834"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DataFrame=Dataset[Row]</a:t>
            </a:r>
            <a:endParaRPr lang="zh-CN" altLang="en-US" dirty="0"/>
          </a:p>
        </p:txBody>
      </p:sp>
      <p:sp>
        <p:nvSpPr>
          <p:cNvPr id="10" name="矩形 9"/>
          <p:cNvSpPr/>
          <p:nvPr/>
        </p:nvSpPr>
        <p:spPr>
          <a:xfrm>
            <a:off x="527887" y="5013176"/>
            <a:ext cx="2069797"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rPr>
              <a:t>DataSet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是强类型的</a:t>
            </a:r>
            <a:endParaRPr lang="zh-CN" altLang="en-US" dirty="0"/>
          </a:p>
        </p:txBody>
      </p:sp>
      <p:sp>
        <p:nvSpPr>
          <p:cNvPr id="11" name="矩形 10"/>
          <p:cNvSpPr/>
          <p:nvPr/>
        </p:nvSpPr>
        <p:spPr>
          <a:xfrm>
            <a:off x="4067944" y="2511957"/>
            <a:ext cx="4572000" cy="2031325"/>
          </a:xfrm>
          <a:prstGeom prst="rect">
            <a:avLst/>
          </a:prstGeom>
        </p:spPr>
        <p:txBody>
          <a:bodyPr>
            <a:spAutoFit/>
          </a:bodyPr>
          <a:lstStyle/>
          <a:p>
            <a:r>
              <a:rPr lang="en-US" altLang="zh-CN" dirty="0">
                <a:latin typeface="Times New Roman" panose="02020603050405020304" pitchFamily="18" charset="0"/>
                <a:ea typeface="宋体" panose="02010600030101010101" pitchFamily="2" charset="-122"/>
              </a:rPr>
              <a:t>DataFrame</a:t>
            </a:r>
            <a:r>
              <a:rPr lang="zh-CN" altLang="zh-CN" dirty="0">
                <a:latin typeface="Times New Roman" panose="02020603050405020304" pitchFamily="18" charset="0"/>
                <a:ea typeface="宋体" panose="02010600030101010101" pitchFamily="2" charset="-122"/>
                <a:cs typeface="Times New Roman" panose="02020603050405020304" pitchFamily="18" charset="0"/>
              </a:rPr>
              <a:t>只是知道字段，但是不知道字段的类型，所以在执行这些操作的时候是没办法在编译的时候检查是否类型失败的，比如你可以对一个</a:t>
            </a:r>
            <a:r>
              <a:rPr lang="en-US" altLang="zh-CN" dirty="0">
                <a:latin typeface="Times New Roman" panose="02020603050405020304" pitchFamily="18" charset="0"/>
                <a:ea typeface="宋体" panose="02010600030101010101" pitchFamily="2" charset="-122"/>
              </a:rPr>
              <a:t>String</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进行减法操作，在执行的时候才报错，而</a:t>
            </a:r>
            <a:r>
              <a:rPr lang="en-US" altLang="zh-CN" dirty="0">
                <a:latin typeface="Times New Roman" panose="02020603050405020304" pitchFamily="18" charset="0"/>
                <a:ea typeface="宋体" panose="02010600030101010101" pitchFamily="2" charset="-122"/>
              </a:rPr>
              <a:t>DataSet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不仅仅知道字段，而且知道字段类型，所以有更严格的错误检查。</a:t>
            </a:r>
            <a:endParaRPr lang="zh-CN" altLang="en-US" dirty="0"/>
          </a:p>
        </p:txBody>
      </p:sp>
    </p:spTree>
    <p:extLst>
      <p:ext uri="{BB962C8B-B14F-4D97-AF65-F5344CB8AC3E}">
        <p14:creationId xmlns:p14="http://schemas.microsoft.com/office/powerpoint/2010/main" val="12511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DataSet</a:t>
            </a:r>
            <a:endParaRPr lang="zh-CN" altLang="en-US" b="1" dirty="0">
              <a:latin typeface="+mn-lt"/>
              <a:ea typeface="宋体" pitchFamily="2" charset="-122"/>
              <a:cs typeface="Times New Roman" pitchFamily="18" charset="0"/>
            </a:endParaRPr>
          </a:p>
        </p:txBody>
      </p:sp>
      <p:pic>
        <p:nvPicPr>
          <p:cNvPr id="5" name="Picture 2" descr="../../../../../../Desktop/1tSL5."/>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199388"/>
            <a:ext cx="5477526" cy="3079666"/>
          </a:xfrm>
          <a:prstGeom prst="rect">
            <a:avLst/>
          </a:prstGeom>
          <a:noFill/>
          <a:ln>
            <a:noFill/>
          </a:ln>
        </p:spPr>
      </p:pic>
      <p:sp>
        <p:nvSpPr>
          <p:cNvPr id="6" name="矩形 5"/>
          <p:cNvSpPr/>
          <p:nvPr/>
        </p:nvSpPr>
        <p:spPr>
          <a:xfrm>
            <a:off x="580304" y="1813466"/>
            <a:ext cx="2492990"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都是</a:t>
            </a:r>
            <a:r>
              <a:rPr lang="zh-CN" altLang="zh-CN" dirty="0">
                <a:latin typeface="Times New Roman" panose="02020603050405020304" pitchFamily="18" charset="0"/>
                <a:ea typeface="宋体" panose="02010600030101010101" pitchFamily="2" charset="-122"/>
                <a:cs typeface="Times New Roman" panose="02020603050405020304" pitchFamily="18" charset="0"/>
              </a:rPr>
              <a:t>分布式弹性数据集</a:t>
            </a:r>
            <a:endParaRPr lang="zh-CN" altLang="en-US" dirty="0"/>
          </a:p>
        </p:txBody>
      </p:sp>
      <p:sp>
        <p:nvSpPr>
          <p:cNvPr id="7" name="矩形 6"/>
          <p:cNvSpPr/>
          <p:nvPr/>
        </p:nvSpPr>
        <p:spPr>
          <a:xfrm>
            <a:off x="611560" y="1268760"/>
            <a:ext cx="1107996" cy="369332"/>
          </a:xfrm>
          <a:prstGeom prst="rect">
            <a:avLst/>
          </a:prstGeom>
        </p:spPr>
        <p:txBody>
          <a:bodyPr wrap="none">
            <a:spAutoFit/>
          </a:bodyPr>
          <a:lstStyle/>
          <a:p>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相同点：</a:t>
            </a:r>
            <a:endParaRPr lang="zh-CN" altLang="en-US" b="1" dirty="0">
              <a:solidFill>
                <a:srgbClr val="FF0000"/>
              </a:solidFill>
            </a:endParaRPr>
          </a:p>
        </p:txBody>
      </p:sp>
      <p:sp>
        <p:nvSpPr>
          <p:cNvPr id="8" name="矩形 7"/>
          <p:cNvSpPr/>
          <p:nvPr/>
        </p:nvSpPr>
        <p:spPr>
          <a:xfrm>
            <a:off x="602411" y="2358172"/>
            <a:ext cx="2031325"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三者都有惰性机制</a:t>
            </a:r>
            <a:endParaRPr lang="zh-CN" altLang="en-US" dirty="0"/>
          </a:p>
        </p:txBody>
      </p:sp>
      <p:sp>
        <p:nvSpPr>
          <p:cNvPr id="9" name="矩形 8"/>
          <p:cNvSpPr/>
          <p:nvPr/>
        </p:nvSpPr>
        <p:spPr>
          <a:xfrm>
            <a:off x="611560" y="2906027"/>
            <a:ext cx="2121093"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都有</a:t>
            </a:r>
            <a:r>
              <a:rPr lang="en-US" altLang="zh-CN" dirty="0">
                <a:latin typeface="Times New Roman" panose="02020603050405020304" pitchFamily="18" charset="0"/>
                <a:ea typeface="宋体" panose="02010600030101010101" pitchFamily="2" charset="-122"/>
              </a:rPr>
              <a:t>partition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的概念</a:t>
            </a:r>
            <a:endParaRPr lang="zh-CN" altLang="en-US" dirty="0"/>
          </a:p>
        </p:txBody>
      </p:sp>
      <p:sp>
        <p:nvSpPr>
          <p:cNvPr id="10" name="矩形 9"/>
          <p:cNvSpPr/>
          <p:nvPr/>
        </p:nvSpPr>
        <p:spPr>
          <a:xfrm>
            <a:off x="611560" y="3450733"/>
            <a:ext cx="2031325"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有许多共同的函数</a:t>
            </a:r>
            <a:endParaRPr lang="zh-CN" altLang="en-US" dirty="0"/>
          </a:p>
        </p:txBody>
      </p:sp>
      <p:sp>
        <p:nvSpPr>
          <p:cNvPr id="11" name="椭圆 10"/>
          <p:cNvSpPr/>
          <p:nvPr/>
        </p:nvSpPr>
        <p:spPr>
          <a:xfrm>
            <a:off x="1219726" y="3997821"/>
            <a:ext cx="1761491"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RDD</a:t>
            </a:r>
            <a:endParaRPr lang="zh-CN" altLang="en-US" dirty="0"/>
          </a:p>
        </p:txBody>
      </p:sp>
      <p:sp>
        <p:nvSpPr>
          <p:cNvPr id="12" name="椭圆 11"/>
          <p:cNvSpPr/>
          <p:nvPr/>
        </p:nvSpPr>
        <p:spPr>
          <a:xfrm rot="18648172">
            <a:off x="2222281" y="5660352"/>
            <a:ext cx="170202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DataFrame</a:t>
            </a:r>
            <a:endParaRPr lang="zh-CN" altLang="en-US" dirty="0"/>
          </a:p>
        </p:txBody>
      </p:sp>
      <p:sp>
        <p:nvSpPr>
          <p:cNvPr id="13" name="椭圆 12"/>
          <p:cNvSpPr/>
          <p:nvPr/>
        </p:nvSpPr>
        <p:spPr>
          <a:xfrm rot="3435012">
            <a:off x="203237" y="5622442"/>
            <a:ext cx="1592011"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DataSet</a:t>
            </a:r>
            <a:endParaRPr lang="zh-CN" altLang="en-US" dirty="0"/>
          </a:p>
        </p:txBody>
      </p:sp>
      <p:sp>
        <p:nvSpPr>
          <p:cNvPr id="14" name="左右箭头 13"/>
          <p:cNvSpPr/>
          <p:nvPr/>
        </p:nvSpPr>
        <p:spPr>
          <a:xfrm rot="18625417">
            <a:off x="961922" y="4882401"/>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右箭头 14"/>
          <p:cNvSpPr/>
          <p:nvPr/>
        </p:nvSpPr>
        <p:spPr>
          <a:xfrm rot="2839567">
            <a:off x="2271609" y="4815766"/>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右箭头 15"/>
          <p:cNvSpPr/>
          <p:nvPr/>
        </p:nvSpPr>
        <p:spPr>
          <a:xfrm>
            <a:off x="1516635" y="5743212"/>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941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59632" y="764704"/>
            <a:ext cx="6480720" cy="504056"/>
          </a:xfrm>
        </p:spPr>
        <p:txBody>
          <a:bodyPr>
            <a:normAutofit fontScale="90000"/>
          </a:bodyPr>
          <a:lstStyle/>
          <a:p>
            <a:r>
              <a:rPr lang="en-US" altLang="zh-CN" b="1" dirty="0">
                <a:latin typeface="+mn-lt"/>
                <a:ea typeface="宋体" pitchFamily="2" charset="-122"/>
                <a:cs typeface="Times New Roman" pitchFamily="18" charset="0"/>
              </a:rPr>
              <a:t>Spark </a:t>
            </a:r>
            <a:r>
              <a:rPr lang="en-US" altLang="zh-CN" b="1" dirty="0" err="1">
                <a:latin typeface="+mn-lt"/>
                <a:ea typeface="宋体" pitchFamily="2" charset="-122"/>
                <a:cs typeface="Times New Roman" pitchFamily="18" charset="0"/>
              </a:rPr>
              <a:t>Sql</a:t>
            </a:r>
            <a:r>
              <a:rPr lang="zh-CN" altLang="en-US" b="1" dirty="0">
                <a:latin typeface="+mn-lt"/>
                <a:ea typeface="宋体" pitchFamily="2" charset="-122"/>
                <a:cs typeface="Times New Roman" pitchFamily="18" charset="0"/>
              </a:rPr>
              <a:t>牛刀小试</a:t>
            </a:r>
          </a:p>
        </p:txBody>
      </p:sp>
      <p:pic>
        <p:nvPicPr>
          <p:cNvPr id="11" name="Picture 330"/>
          <p:cNvPicPr/>
          <p:nvPr/>
        </p:nvPicPr>
        <p:blipFill>
          <a:blip r:embed="rId2"/>
          <a:stretch>
            <a:fillRect/>
          </a:stretch>
        </p:blipFill>
        <p:spPr>
          <a:xfrm>
            <a:off x="251520" y="1412776"/>
            <a:ext cx="4176464" cy="2664296"/>
          </a:xfrm>
          <a:prstGeom prst="rect">
            <a:avLst/>
          </a:prstGeom>
        </p:spPr>
      </p:pic>
      <p:pic>
        <p:nvPicPr>
          <p:cNvPr id="12" name="图片 11"/>
          <p:cNvPicPr>
            <a:picLocks noChangeAspect="1"/>
          </p:cNvPicPr>
          <p:nvPr/>
        </p:nvPicPr>
        <p:blipFill>
          <a:blip r:embed="rId3"/>
          <a:stretch>
            <a:fillRect/>
          </a:stretch>
        </p:blipFill>
        <p:spPr>
          <a:xfrm>
            <a:off x="4499992" y="2276872"/>
            <a:ext cx="4438352" cy="4209697"/>
          </a:xfrm>
          <a:prstGeom prst="rect">
            <a:avLst/>
          </a:prstGeom>
        </p:spPr>
      </p:pic>
    </p:spTree>
    <p:extLst>
      <p:ext uri="{BB962C8B-B14F-4D97-AF65-F5344CB8AC3E}">
        <p14:creationId xmlns:p14="http://schemas.microsoft.com/office/powerpoint/2010/main" val="408137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err="1">
                <a:latin typeface="+mn-lt"/>
                <a:ea typeface="宋体" pitchFamily="2" charset="-122"/>
                <a:cs typeface="Times New Roman" pitchFamily="18" charset="0"/>
              </a:rPr>
              <a:t>SparkSession</a:t>
            </a:r>
            <a:endParaRPr lang="zh-CN" altLang="en-US" b="1" dirty="0">
              <a:latin typeface="+mn-lt"/>
              <a:ea typeface="宋体" pitchFamily="2" charset="-122"/>
              <a:cs typeface="Times New Roman" pitchFamily="18" charset="0"/>
            </a:endParaRPr>
          </a:p>
        </p:txBody>
      </p:sp>
      <p:sp>
        <p:nvSpPr>
          <p:cNvPr id="12" name="矩形 11"/>
          <p:cNvSpPr/>
          <p:nvPr/>
        </p:nvSpPr>
        <p:spPr>
          <a:xfrm>
            <a:off x="395536" y="1412776"/>
            <a:ext cx="6192688" cy="1477328"/>
          </a:xfrm>
          <a:prstGeom prst="rect">
            <a:avLst/>
          </a:prstGeom>
        </p:spPr>
        <p:txBody>
          <a:bodyPr wrap="square">
            <a:spAutoFit/>
          </a:bodyPr>
          <a:lstStyle/>
          <a:p>
            <a:r>
              <a:rPr lang="en-US" altLang="zh-CN" b="1" dirty="0" err="1">
                <a:solidFill>
                  <a:srgbClr val="000080"/>
                </a:solidFill>
                <a:latin typeface="宋体" panose="02010600030101010101" pitchFamily="2" charset="-122"/>
                <a:cs typeface="宋体" panose="02010600030101010101" pitchFamily="2" charset="-122"/>
              </a:rPr>
              <a:t>val</a:t>
            </a:r>
            <a:r>
              <a:rPr lang="en-US" altLang="zh-CN" b="1" dirty="0">
                <a:solidFill>
                  <a:srgbClr val="000080"/>
                </a:solidFill>
                <a:latin typeface="宋体" panose="02010600030101010101" pitchFamily="2" charset="-122"/>
                <a:cs typeface="宋体" panose="02010600030101010101" pitchFamily="2" charset="-122"/>
              </a:rPr>
              <a:t> </a:t>
            </a:r>
            <a:r>
              <a:rPr lang="en-US" altLang="zh-CN" dirty="0">
                <a:solidFill>
                  <a:srgbClr val="000000"/>
                </a:solidFill>
                <a:latin typeface="宋体" panose="02010600030101010101" pitchFamily="2" charset="-122"/>
                <a:cs typeface="宋体" panose="02010600030101010101" pitchFamily="2" charset="-122"/>
              </a:rPr>
              <a:t>spark = </a:t>
            </a:r>
            <a:r>
              <a:rPr lang="en-US" altLang="zh-CN" dirty="0" err="1">
                <a:solidFill>
                  <a:srgbClr val="000000"/>
                </a:solidFill>
                <a:latin typeface="宋体" panose="02010600030101010101" pitchFamily="2" charset="-122"/>
                <a:cs typeface="宋体" panose="02010600030101010101" pitchFamily="2" charset="-122"/>
              </a:rPr>
              <a:t>SparkSession</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.builder()</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appName</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"Spark SQL basic example"</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config</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spark.some.config.option</a:t>
            </a:r>
            <a:r>
              <a:rPr lang="en-US" altLang="zh-CN" b="1" dirty="0">
                <a:solidFill>
                  <a:srgbClr val="008000"/>
                </a:solidFill>
                <a:latin typeface="宋体" panose="02010600030101010101" pitchFamily="2" charset="-122"/>
                <a:cs typeface="宋体" panose="02010600030101010101" pitchFamily="2" charset="-122"/>
              </a:rPr>
              <a:t>"</a:t>
            </a:r>
            <a:r>
              <a:rPr lang="en-US" altLang="zh-CN" dirty="0">
                <a:solidFill>
                  <a:srgbClr val="000000"/>
                </a:solidFill>
                <a:latin typeface="宋体" panose="02010600030101010101" pitchFamily="2" charset="-122"/>
                <a:cs typeface="宋体" panose="02010600030101010101" pitchFamily="2" charset="-122"/>
              </a:rPr>
              <a:t>, </a:t>
            </a:r>
            <a:r>
              <a:rPr lang="en-US" altLang="zh-CN" b="1" dirty="0">
                <a:solidFill>
                  <a:srgbClr val="008000"/>
                </a:solidFill>
                <a:latin typeface="宋体" panose="02010600030101010101" pitchFamily="2" charset="-122"/>
                <a:cs typeface="宋体" panose="02010600030101010101" pitchFamily="2" charset="-122"/>
              </a:rPr>
              <a:t>"some-value"</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getOrCreate</a:t>
            </a:r>
            <a:r>
              <a:rPr lang="en-US" altLang="zh-CN" dirty="0">
                <a:solidFill>
                  <a:srgbClr val="000000"/>
                </a:solidFill>
                <a:latin typeface="宋体" panose="02010600030101010101" pitchFamily="2" charset="-122"/>
                <a:cs typeface="宋体" panose="02010600030101010101" pitchFamily="2" charset="-122"/>
              </a:rPr>
              <a:t>()</a:t>
            </a:r>
            <a:endParaRPr lang="zh-CN" altLang="en-US" dirty="0"/>
          </a:p>
        </p:txBody>
      </p:sp>
      <p:sp>
        <p:nvSpPr>
          <p:cNvPr id="13" name="矩形 12"/>
          <p:cNvSpPr/>
          <p:nvPr/>
        </p:nvSpPr>
        <p:spPr>
          <a:xfrm>
            <a:off x="395536" y="2996952"/>
            <a:ext cx="7128792" cy="1754326"/>
          </a:xfrm>
          <a:prstGeom prst="rect">
            <a:avLst/>
          </a:prstGeom>
        </p:spPr>
        <p:txBody>
          <a:bodyPr wrap="square">
            <a:spAutoFit/>
          </a:bodyPr>
          <a:lstStyle/>
          <a:p>
            <a:r>
              <a:rPr lang="en-US" altLang="zh-CN" b="1" dirty="0" err="1">
                <a:solidFill>
                  <a:srgbClr val="000080"/>
                </a:solidFill>
                <a:latin typeface="宋体" panose="02010600030101010101" pitchFamily="2" charset="-122"/>
                <a:cs typeface="宋体" panose="02010600030101010101" pitchFamily="2" charset="-122"/>
              </a:rPr>
              <a:t>val</a:t>
            </a:r>
            <a:r>
              <a:rPr lang="en-US" altLang="zh-CN" b="1" dirty="0">
                <a:solidFill>
                  <a:srgbClr val="000080"/>
                </a:solidFill>
                <a:latin typeface="宋体" panose="02010600030101010101" pitchFamily="2" charset="-122"/>
                <a:cs typeface="宋体" panose="02010600030101010101" pitchFamily="2" charset="-122"/>
              </a:rPr>
              <a:t> </a:t>
            </a:r>
            <a:r>
              <a:rPr lang="en-US" altLang="zh-CN" dirty="0">
                <a:solidFill>
                  <a:srgbClr val="000000"/>
                </a:solidFill>
                <a:latin typeface="宋体" panose="02010600030101010101" pitchFamily="2" charset="-122"/>
                <a:cs typeface="宋体" panose="02010600030101010101" pitchFamily="2" charset="-122"/>
              </a:rPr>
              <a:t>spark = </a:t>
            </a:r>
            <a:r>
              <a:rPr lang="en-US" altLang="zh-CN" dirty="0" err="1">
                <a:solidFill>
                  <a:srgbClr val="000000"/>
                </a:solidFill>
                <a:latin typeface="宋体" panose="02010600030101010101" pitchFamily="2" charset="-122"/>
                <a:cs typeface="宋体" panose="02010600030101010101" pitchFamily="2" charset="-122"/>
              </a:rPr>
              <a:t>SparkSession</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.builder()</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appName</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"Spark SQL basic example"</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config</a:t>
            </a:r>
            <a:r>
              <a:rPr lang="en-US" altLang="zh-CN" dirty="0">
                <a:solidFill>
                  <a:srgbClr val="000000"/>
                </a:solidFill>
                <a:latin typeface="宋体" panose="02010600030101010101" pitchFamily="2" charset="-122"/>
                <a:cs typeface="宋体" panose="02010600030101010101" pitchFamily="2" charset="-122"/>
              </a:rPr>
              <a:t>(</a:t>
            </a:r>
            <a:r>
              <a:rPr lang="en-US" altLang="zh-CN" b="1" dirty="0">
                <a:solidFill>
                  <a:srgbClr val="008000"/>
                </a:solidFill>
                <a:latin typeface="宋体" panose="02010600030101010101" pitchFamily="2" charset="-122"/>
                <a:cs typeface="宋体" panose="02010600030101010101" pitchFamily="2" charset="-122"/>
              </a:rPr>
              <a:t>"</a:t>
            </a:r>
            <a:r>
              <a:rPr lang="en-US" altLang="zh-CN" b="1" dirty="0" err="1">
                <a:solidFill>
                  <a:srgbClr val="008000"/>
                </a:solidFill>
                <a:latin typeface="宋体" panose="02010600030101010101" pitchFamily="2" charset="-122"/>
                <a:cs typeface="宋体" panose="02010600030101010101" pitchFamily="2" charset="-122"/>
              </a:rPr>
              <a:t>spark.some.config.option</a:t>
            </a:r>
            <a:r>
              <a:rPr lang="en-US" altLang="zh-CN" b="1" dirty="0">
                <a:solidFill>
                  <a:srgbClr val="008000"/>
                </a:solidFill>
                <a:latin typeface="宋体" panose="02010600030101010101" pitchFamily="2" charset="-122"/>
                <a:cs typeface="宋体" panose="02010600030101010101" pitchFamily="2" charset="-122"/>
              </a:rPr>
              <a:t>"</a:t>
            </a:r>
            <a:r>
              <a:rPr lang="en-US" altLang="zh-CN" dirty="0">
                <a:solidFill>
                  <a:srgbClr val="000000"/>
                </a:solidFill>
                <a:latin typeface="宋体" panose="02010600030101010101" pitchFamily="2" charset="-122"/>
                <a:cs typeface="宋体" panose="02010600030101010101" pitchFamily="2" charset="-122"/>
              </a:rPr>
              <a:t>, </a:t>
            </a:r>
            <a:r>
              <a:rPr lang="en-US" altLang="zh-CN" b="1" dirty="0">
                <a:solidFill>
                  <a:srgbClr val="008000"/>
                </a:solidFill>
                <a:latin typeface="宋体" panose="02010600030101010101" pitchFamily="2" charset="-122"/>
                <a:cs typeface="宋体" panose="02010600030101010101" pitchFamily="2" charset="-122"/>
              </a:rPr>
              <a:t>"some-value"</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enableHiveSupport</a:t>
            </a:r>
            <a:r>
              <a:rPr lang="en-US" altLang="zh-CN" dirty="0">
                <a:solidFill>
                  <a:srgbClr val="000000"/>
                </a:solidFill>
                <a:latin typeface="宋体" panose="02010600030101010101" pitchFamily="2" charset="-122"/>
                <a:cs typeface="宋体" panose="02010600030101010101" pitchFamily="2" charset="-122"/>
              </a:rPr>
              <a:t>()</a:t>
            </a:r>
            <a:br>
              <a:rPr lang="en-US" altLang="zh-CN" dirty="0">
                <a:solidFill>
                  <a:srgbClr val="000000"/>
                </a:solidFill>
                <a:latin typeface="宋体" panose="02010600030101010101" pitchFamily="2" charset="-122"/>
                <a:cs typeface="宋体" panose="02010600030101010101" pitchFamily="2" charset="-122"/>
              </a:rPr>
            </a:br>
            <a:r>
              <a:rPr lang="en-US" altLang="zh-CN" dirty="0">
                <a:solidFill>
                  <a:srgbClr val="000000"/>
                </a:solidFill>
                <a:latin typeface="宋体" panose="02010600030101010101" pitchFamily="2" charset="-122"/>
                <a:cs typeface="宋体" panose="02010600030101010101" pitchFamily="2" charset="-122"/>
              </a:rPr>
              <a:t>.</a:t>
            </a:r>
            <a:r>
              <a:rPr lang="en-US" altLang="zh-CN" dirty="0" err="1">
                <a:solidFill>
                  <a:srgbClr val="000000"/>
                </a:solidFill>
                <a:latin typeface="宋体" panose="02010600030101010101" pitchFamily="2" charset="-122"/>
                <a:cs typeface="宋体" panose="02010600030101010101" pitchFamily="2" charset="-122"/>
              </a:rPr>
              <a:t>getOrCreate</a:t>
            </a:r>
            <a:r>
              <a:rPr lang="en-US" altLang="zh-CN" dirty="0">
                <a:solidFill>
                  <a:srgbClr val="000000"/>
                </a:solidFill>
                <a:latin typeface="宋体" panose="02010600030101010101" pitchFamily="2" charset="-122"/>
                <a:cs typeface="宋体" panose="02010600030101010101" pitchFamily="2" charset="-122"/>
              </a:rPr>
              <a:t>()</a:t>
            </a:r>
            <a:endParaRPr lang="zh-CN" altLang="en-US" dirty="0"/>
          </a:p>
        </p:txBody>
      </p:sp>
      <p:sp>
        <p:nvSpPr>
          <p:cNvPr id="14" name="Rectangle 1"/>
          <p:cNvSpPr>
            <a:spLocks noChangeArrowheads="1"/>
          </p:cNvSpPr>
          <p:nvPr/>
        </p:nvSpPr>
        <p:spPr bwMode="auto">
          <a:xfrm>
            <a:off x="395536" y="5013176"/>
            <a:ext cx="7200800" cy="369332"/>
          </a:xfrm>
          <a:prstGeom prst="rect">
            <a:avLst/>
          </a:prstGeom>
        </p:spPr>
        <p:txBody>
          <a:bodyPr wrap="square">
            <a:spAutoFit/>
          </a:bodyPr>
          <a:lstStyle/>
          <a:p>
            <a:r>
              <a:rPr lang="zh-CN" altLang="zh-CN" b="1" dirty="0">
                <a:solidFill>
                  <a:srgbClr val="000080"/>
                </a:solidFill>
                <a:latin typeface="宋体" panose="02010600030101010101" pitchFamily="2" charset="-122"/>
                <a:cs typeface="宋体" panose="02010600030101010101" pitchFamily="2" charset="-122"/>
              </a:rPr>
              <a:t>val sc = spark.sparkContext</a:t>
            </a:r>
          </a:p>
        </p:txBody>
      </p:sp>
    </p:spTree>
    <p:extLst>
      <p:ext uri="{BB962C8B-B14F-4D97-AF65-F5344CB8AC3E}">
        <p14:creationId xmlns:p14="http://schemas.microsoft.com/office/powerpoint/2010/main" val="173192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zh-CN" altLang="en-US" b="1" dirty="0">
                <a:latin typeface="+mn-lt"/>
                <a:ea typeface="宋体" pitchFamily="2" charset="-122"/>
                <a:cs typeface="Times New Roman" pitchFamily="18" charset="0"/>
              </a:rPr>
              <a:t>类型之间的转换总结</a:t>
            </a:r>
          </a:p>
        </p:txBody>
      </p:sp>
      <p:grpSp>
        <p:nvGrpSpPr>
          <p:cNvPr id="2" name="组合 1"/>
          <p:cNvGrpSpPr/>
          <p:nvPr/>
        </p:nvGrpSpPr>
        <p:grpSpPr>
          <a:xfrm>
            <a:off x="2195736" y="1628800"/>
            <a:ext cx="4525100" cy="4740007"/>
            <a:chOff x="2999228" y="2276872"/>
            <a:chExt cx="2650116" cy="2775976"/>
          </a:xfrm>
        </p:grpSpPr>
        <p:sp>
          <p:nvSpPr>
            <p:cNvPr id="3" name="椭圆 2"/>
            <p:cNvSpPr/>
            <p:nvPr/>
          </p:nvSpPr>
          <p:spPr>
            <a:xfrm>
              <a:off x="3419872" y="2276872"/>
              <a:ext cx="1761491"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RDD</a:t>
              </a:r>
              <a:endParaRPr lang="zh-CN" altLang="en-US" dirty="0"/>
            </a:p>
          </p:txBody>
        </p:sp>
        <p:sp>
          <p:nvSpPr>
            <p:cNvPr id="5" name="椭圆 4"/>
            <p:cNvSpPr/>
            <p:nvPr/>
          </p:nvSpPr>
          <p:spPr>
            <a:xfrm rot="18648172">
              <a:off x="4510298" y="3913803"/>
              <a:ext cx="1702027"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DataFrame</a:t>
              </a:r>
              <a:endParaRPr lang="zh-CN" altLang="en-US" dirty="0"/>
            </a:p>
          </p:txBody>
        </p:sp>
        <p:sp>
          <p:nvSpPr>
            <p:cNvPr id="6" name="椭圆 5"/>
            <p:cNvSpPr/>
            <p:nvPr/>
          </p:nvSpPr>
          <p:spPr>
            <a:xfrm rot="3435012">
              <a:off x="2491254" y="3875893"/>
              <a:ext cx="1592011"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DataSet</a:t>
              </a:r>
              <a:endParaRPr lang="zh-CN" altLang="en-US" dirty="0"/>
            </a:p>
          </p:txBody>
        </p:sp>
        <p:sp>
          <p:nvSpPr>
            <p:cNvPr id="7" name="左右箭头 6"/>
            <p:cNvSpPr/>
            <p:nvPr/>
          </p:nvSpPr>
          <p:spPr>
            <a:xfrm rot="18625417">
              <a:off x="3249939" y="3135852"/>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右箭头 7"/>
            <p:cNvSpPr/>
            <p:nvPr/>
          </p:nvSpPr>
          <p:spPr>
            <a:xfrm rot="2839567">
              <a:off x="4559626" y="3069217"/>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右箭头 8"/>
            <p:cNvSpPr/>
            <p:nvPr/>
          </p:nvSpPr>
          <p:spPr>
            <a:xfrm>
              <a:off x="3804652" y="3996663"/>
              <a:ext cx="991929"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8974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的创建</a:t>
            </a:r>
          </a:p>
        </p:txBody>
      </p:sp>
      <p:graphicFrame>
        <p:nvGraphicFramePr>
          <p:cNvPr id="2" name="图示 1"/>
          <p:cNvGraphicFramePr/>
          <p:nvPr>
            <p:extLst>
              <p:ext uri="{D42A27DB-BD31-4B8C-83A1-F6EECF244321}">
                <p14:modId xmlns:p14="http://schemas.microsoft.com/office/powerpoint/2010/main" val="3726419676"/>
              </p:ext>
            </p:extLst>
          </p:nvPr>
        </p:nvGraphicFramePr>
        <p:xfrm>
          <a:off x="1475656"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7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与</a:t>
            </a:r>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的操作</a:t>
            </a:r>
          </a:p>
        </p:txBody>
      </p:sp>
      <p:sp>
        <p:nvSpPr>
          <p:cNvPr id="3" name="矩形 2"/>
          <p:cNvSpPr/>
          <p:nvPr/>
        </p:nvSpPr>
        <p:spPr>
          <a:xfrm>
            <a:off x="1259632" y="2852936"/>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反射</a:t>
            </a:r>
            <a:r>
              <a:rPr lang="en-US" altLang="zh-CN" sz="4400" dirty="0"/>
              <a:t>Schema</a:t>
            </a:r>
            <a:endParaRPr lang="zh-CN" altLang="en-US" sz="4400" dirty="0"/>
          </a:p>
        </p:txBody>
      </p:sp>
      <p:sp>
        <p:nvSpPr>
          <p:cNvPr id="5" name="矩形 4"/>
          <p:cNvSpPr/>
          <p:nvPr/>
        </p:nvSpPr>
        <p:spPr>
          <a:xfrm>
            <a:off x="5220072" y="2852936"/>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编程</a:t>
            </a:r>
            <a:r>
              <a:rPr lang="en-US" altLang="zh-CN" sz="4400" dirty="0"/>
              <a:t>Schema</a:t>
            </a:r>
            <a:endParaRPr lang="zh-CN" altLang="en-US" sz="4400" dirty="0"/>
          </a:p>
        </p:txBody>
      </p:sp>
    </p:spTree>
    <p:extLst>
      <p:ext uri="{BB962C8B-B14F-4D97-AF65-F5344CB8AC3E}">
        <p14:creationId xmlns:p14="http://schemas.microsoft.com/office/powerpoint/2010/main" val="35272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DataSet</a:t>
            </a:r>
            <a:r>
              <a:rPr lang="zh-CN" altLang="en-US" b="1" dirty="0">
                <a:latin typeface="+mn-lt"/>
                <a:ea typeface="宋体" pitchFamily="2" charset="-122"/>
                <a:cs typeface="Times New Roman" pitchFamily="18" charset="0"/>
              </a:rPr>
              <a:t>的创建</a:t>
            </a:r>
          </a:p>
        </p:txBody>
      </p:sp>
      <p:sp>
        <p:nvSpPr>
          <p:cNvPr id="3" name="矩形 2"/>
          <p:cNvSpPr/>
          <p:nvPr/>
        </p:nvSpPr>
        <p:spPr>
          <a:xfrm>
            <a:off x="2987824" y="2852936"/>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Case Class</a:t>
            </a:r>
            <a:endParaRPr lang="zh-CN" altLang="en-US" sz="4400" dirty="0"/>
          </a:p>
        </p:txBody>
      </p:sp>
    </p:spTree>
    <p:extLst>
      <p:ext uri="{BB962C8B-B14F-4D97-AF65-F5344CB8AC3E}">
        <p14:creationId xmlns:p14="http://schemas.microsoft.com/office/powerpoint/2010/main" val="411769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的操作</a:t>
            </a:r>
          </a:p>
        </p:txBody>
      </p:sp>
      <p:sp>
        <p:nvSpPr>
          <p:cNvPr id="2" name="矩形 1"/>
          <p:cNvSpPr/>
          <p:nvPr/>
        </p:nvSpPr>
        <p:spPr>
          <a:xfrm>
            <a:off x="1259632" y="2852936"/>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DSL</a:t>
            </a:r>
            <a:r>
              <a:rPr lang="zh-CN" altLang="en-US" sz="4400" dirty="0"/>
              <a:t>风格</a:t>
            </a:r>
          </a:p>
        </p:txBody>
      </p:sp>
      <p:sp>
        <p:nvSpPr>
          <p:cNvPr id="5" name="矩形 4"/>
          <p:cNvSpPr/>
          <p:nvPr/>
        </p:nvSpPr>
        <p:spPr>
          <a:xfrm>
            <a:off x="5220072" y="2852936"/>
            <a:ext cx="280831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SQL</a:t>
            </a:r>
            <a:r>
              <a:rPr lang="zh-CN" altLang="en-US" sz="4400" dirty="0"/>
              <a:t>风格</a:t>
            </a:r>
          </a:p>
        </p:txBody>
      </p:sp>
    </p:spTree>
    <p:extLst>
      <p:ext uri="{BB962C8B-B14F-4D97-AF65-F5344CB8AC3E}">
        <p14:creationId xmlns:p14="http://schemas.microsoft.com/office/powerpoint/2010/main" val="27838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zh-CN" altLang="en-US" b="1" dirty="0">
                <a:latin typeface="+mn-lt"/>
                <a:ea typeface="宋体" pitchFamily="2" charset="-122"/>
                <a:cs typeface="Times New Roman" pitchFamily="18" charset="0"/>
              </a:rPr>
              <a:t>用户自定义函数</a:t>
            </a:r>
          </a:p>
        </p:txBody>
      </p:sp>
      <p:sp>
        <p:nvSpPr>
          <p:cNvPr id="2" name="椭圆 1"/>
          <p:cNvSpPr/>
          <p:nvPr/>
        </p:nvSpPr>
        <p:spPr>
          <a:xfrm>
            <a:off x="1115616" y="1916832"/>
            <a:ext cx="2736304"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UDF</a:t>
            </a:r>
            <a:endParaRPr lang="zh-CN" altLang="en-US" sz="5400" dirty="0"/>
          </a:p>
        </p:txBody>
      </p:sp>
      <p:sp>
        <p:nvSpPr>
          <p:cNvPr id="5" name="椭圆 4"/>
          <p:cNvSpPr/>
          <p:nvPr/>
        </p:nvSpPr>
        <p:spPr>
          <a:xfrm>
            <a:off x="5292080" y="1916832"/>
            <a:ext cx="2664296"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UDAF</a:t>
            </a:r>
            <a:endParaRPr lang="zh-CN" altLang="en-US" sz="5400" dirty="0"/>
          </a:p>
        </p:txBody>
      </p:sp>
      <p:sp>
        <p:nvSpPr>
          <p:cNvPr id="6" name="椭圆 5"/>
          <p:cNvSpPr/>
          <p:nvPr/>
        </p:nvSpPr>
        <p:spPr>
          <a:xfrm>
            <a:off x="3215403" y="3832572"/>
            <a:ext cx="2664296" cy="1944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t>开窗函数</a:t>
            </a:r>
          </a:p>
        </p:txBody>
      </p:sp>
    </p:spTree>
    <p:extLst>
      <p:ext uri="{BB962C8B-B14F-4D97-AF65-F5344CB8AC3E}">
        <p14:creationId xmlns:p14="http://schemas.microsoft.com/office/powerpoint/2010/main" val="368313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61211" y="764704"/>
            <a:ext cx="4221662" cy="478392"/>
          </a:xfrm>
        </p:spPr>
        <p:txBody>
          <a:bodyPr>
            <a:normAutofit fontScale="90000"/>
          </a:bodyPr>
          <a:lstStyle/>
          <a:p>
            <a:r>
              <a:rPr lang="zh-CN" altLang="en-US" b="1" dirty="0">
                <a:latin typeface="Times New Roman" pitchFamily="18" charset="0"/>
                <a:ea typeface="宋体" pitchFamily="2" charset="-122"/>
                <a:cs typeface="Times New Roman" pitchFamily="18" charset="0"/>
              </a:rPr>
              <a:t>课程内容</a:t>
            </a:r>
          </a:p>
        </p:txBody>
      </p:sp>
      <p:sp>
        <p:nvSpPr>
          <p:cNvPr id="5123" name="Rectangle 3"/>
          <p:cNvSpPr>
            <a:spLocks noGrp="1" noChangeArrowheads="1"/>
          </p:cNvSpPr>
          <p:nvPr>
            <p:ph type="body" idx="1"/>
          </p:nvPr>
        </p:nvSpPr>
        <p:spPr>
          <a:xfrm>
            <a:off x="467544" y="1412776"/>
            <a:ext cx="8229600" cy="4881154"/>
          </a:xfrm>
        </p:spPr>
        <p:txBody>
          <a:bodyPr>
            <a:normAutofit lnSpcReduction="10000"/>
          </a:bodyPr>
          <a:lstStyle/>
          <a:p>
            <a:pPr>
              <a:lnSpc>
                <a:spcPct val="150000"/>
              </a:lnSpc>
              <a:spcBef>
                <a:spcPts val="1800"/>
              </a:spcBef>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SQL</a:t>
            </a:r>
            <a:r>
              <a:rPr lang="zh-CN" altLang="en-US" dirty="0">
                <a:ea typeface="宋体" pitchFamily="2" charset="-122"/>
                <a:cs typeface="Times New Roman" pitchFamily="18" charset="0"/>
              </a:rPr>
              <a:t>什么</a:t>
            </a:r>
            <a:endParaRPr lang="zh-CN" altLang="en-US"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a:t>
            </a: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SQL</a:t>
            </a:r>
            <a:r>
              <a:rPr lang="zh-CN" altLang="en-US" dirty="0">
                <a:ea typeface="宋体" pitchFamily="2" charset="-122"/>
                <a:cs typeface="Times New Roman" pitchFamily="18" charset="0"/>
              </a:rPr>
              <a:t>的关键抽象</a:t>
            </a:r>
            <a:endParaRPr lang="en-US" altLang="zh-CN"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 SQL</a:t>
            </a:r>
            <a:r>
              <a:rPr lang="zh-CN" altLang="en-US" dirty="0">
                <a:ea typeface="宋体" pitchFamily="2" charset="-122"/>
                <a:cs typeface="Times New Roman" pitchFamily="18" charset="0"/>
              </a:rPr>
              <a:t>牛刀小试</a:t>
            </a:r>
            <a:endParaRPr lang="en-US" altLang="zh-CN"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 SQL</a:t>
            </a:r>
            <a:r>
              <a:rPr lang="zh-CN" altLang="en-US" dirty="0">
                <a:ea typeface="宋体" pitchFamily="2" charset="-122"/>
                <a:cs typeface="Times New Roman" pitchFamily="18" charset="0"/>
              </a:rPr>
              <a:t>操作</a:t>
            </a:r>
            <a:endParaRPr lang="en-US" altLang="zh-CN" sz="2800" dirty="0">
              <a:ea typeface="宋体" pitchFamily="2" charset="-122"/>
              <a:cs typeface="Times New Roman" pitchFamily="18" charset="0"/>
            </a:endParaRPr>
          </a:p>
          <a:p>
            <a:pPr>
              <a:lnSpc>
                <a:spcPct val="150000"/>
              </a:lnSpc>
              <a:buFont typeface="Wingdings" pitchFamily="2" charset="2"/>
              <a:buChar char="l"/>
            </a:pPr>
            <a:r>
              <a:rPr lang="en-US" altLang="zh-CN" dirty="0">
                <a:ea typeface="宋体" pitchFamily="2" charset="-122"/>
                <a:cs typeface="Times New Roman" pitchFamily="18" charset="0"/>
              </a:rPr>
              <a:t>Spark SQL-</a:t>
            </a:r>
            <a:r>
              <a:rPr lang="en-US" altLang="zh-CN" dirty="0" err="1">
                <a:ea typeface="宋体" pitchFamily="2" charset="-122"/>
                <a:cs typeface="Times New Roman" pitchFamily="18" charset="0"/>
              </a:rPr>
              <a:t>UDF</a:t>
            </a:r>
            <a:endParaRPr lang="en-US" altLang="zh-CN" dirty="0">
              <a:ea typeface="宋体" pitchFamily="2" charset="-122"/>
              <a:cs typeface="Times New Roman" pitchFamily="18" charset="0"/>
            </a:endParaRPr>
          </a:p>
          <a:p>
            <a:pPr>
              <a:lnSpc>
                <a:spcPct val="150000"/>
              </a:lnSpc>
              <a:buFont typeface="Wingdings" pitchFamily="2" charset="2"/>
              <a:buChar char="l"/>
            </a:pPr>
            <a:r>
              <a:rPr lang="en-US" altLang="zh-CN" sz="2800" dirty="0">
                <a:ea typeface="宋体" pitchFamily="2" charset="-122"/>
                <a:cs typeface="Times New Roman" pitchFamily="18" charset="0"/>
              </a:rPr>
              <a:t>Spark SQL</a:t>
            </a:r>
            <a:r>
              <a:rPr lang="zh-CN" altLang="en-US" sz="2800" dirty="0">
                <a:ea typeface="宋体" pitchFamily="2" charset="-122"/>
                <a:cs typeface="Times New Roman" pitchFamily="18" charset="0"/>
              </a:rPr>
              <a:t>数据源</a:t>
            </a:r>
            <a:endParaRPr lang="en-US" altLang="zh-CN" sz="2800" dirty="0">
              <a:ea typeface="宋体" pitchFamily="2" charset="-122"/>
              <a:cs typeface="Times New Roman" pitchFamily="18" charset="0"/>
            </a:endParaRPr>
          </a:p>
          <a:p>
            <a:pPr>
              <a:lnSpc>
                <a:spcPct val="150000"/>
              </a:lnSpc>
              <a:buFont typeface="Wingdings" pitchFamily="2" charset="2"/>
              <a:buChar char="l"/>
            </a:pPr>
            <a:r>
              <a:rPr lang="en-US" altLang="zh-CN" sz="2800" dirty="0">
                <a:ea typeface="宋体" pitchFamily="2" charset="-122"/>
                <a:cs typeface="Times New Roman" pitchFamily="18" charset="0"/>
              </a:rPr>
              <a:t>Spark SQL</a:t>
            </a:r>
            <a:r>
              <a:rPr lang="zh-CN" altLang="en-US" sz="2800" dirty="0">
                <a:ea typeface="宋体" pitchFamily="2" charset="-122"/>
                <a:cs typeface="Times New Roman" pitchFamily="18" charset="0"/>
              </a:rPr>
              <a:t>实战</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225744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的数据源</a:t>
            </a:r>
          </a:p>
        </p:txBody>
      </p:sp>
      <p:graphicFrame>
        <p:nvGraphicFramePr>
          <p:cNvPr id="3" name="图示 2"/>
          <p:cNvGraphicFramePr/>
          <p:nvPr>
            <p:extLst>
              <p:ext uri="{D42A27DB-BD31-4B8C-83A1-F6EECF244321}">
                <p14:modId xmlns:p14="http://schemas.microsoft.com/office/powerpoint/2010/main" val="119231137"/>
              </p:ext>
            </p:extLst>
          </p:nvPr>
        </p:nvGraphicFramePr>
        <p:xfrm>
          <a:off x="1403648" y="18448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5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的运行</a:t>
            </a:r>
          </a:p>
        </p:txBody>
      </p:sp>
      <p:pic>
        <p:nvPicPr>
          <p:cNvPr id="5" name="图片 4" descr="http://img.blog.csdn.net/20171027092118564?watermark/2/text/aHR0cDovL2Jsb2cuY3Nkbi5uZXQvemhhbmdsaDA0N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640960" cy="5112568"/>
          </a:xfrm>
          <a:prstGeom prst="rect">
            <a:avLst/>
          </a:prstGeom>
          <a:noFill/>
          <a:ln>
            <a:noFill/>
          </a:ln>
        </p:spPr>
      </p:pic>
    </p:spTree>
    <p:extLst>
      <p:ext uri="{BB962C8B-B14F-4D97-AF65-F5344CB8AC3E}">
        <p14:creationId xmlns:p14="http://schemas.microsoft.com/office/powerpoint/2010/main" val="361400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是什么？</a:t>
            </a:r>
          </a:p>
        </p:txBody>
      </p:sp>
      <p:pic>
        <p:nvPicPr>
          <p:cNvPr id="8" name="图片 7" descr="QQ截图20151214162933"/>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39634"/>
            <a:ext cx="5263515" cy="1617980"/>
          </a:xfrm>
          <a:prstGeom prst="rect">
            <a:avLst/>
          </a:prstGeom>
          <a:noFill/>
          <a:ln>
            <a:noFill/>
          </a:ln>
        </p:spPr>
      </p:pic>
      <p:sp>
        <p:nvSpPr>
          <p:cNvPr id="3" name="矩形 2"/>
          <p:cNvSpPr/>
          <p:nvPr/>
        </p:nvSpPr>
        <p:spPr>
          <a:xfrm>
            <a:off x="1763688" y="3356992"/>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Hive</a:t>
            </a:r>
            <a:endParaRPr lang="zh-CN" altLang="en-US" dirty="0"/>
          </a:p>
        </p:txBody>
      </p:sp>
      <p:sp>
        <p:nvSpPr>
          <p:cNvPr id="9" name="矩形 8"/>
          <p:cNvSpPr/>
          <p:nvPr/>
        </p:nvSpPr>
        <p:spPr>
          <a:xfrm>
            <a:off x="5148064" y="3356992"/>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SQL</a:t>
            </a:r>
            <a:endParaRPr lang="zh-CN" altLang="en-US" dirty="0"/>
          </a:p>
        </p:txBody>
      </p:sp>
      <p:sp>
        <p:nvSpPr>
          <p:cNvPr id="10" name="矩形 9"/>
          <p:cNvSpPr/>
          <p:nvPr/>
        </p:nvSpPr>
        <p:spPr>
          <a:xfrm>
            <a:off x="1763688" y="5157192"/>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MapReduce</a:t>
            </a:r>
            <a:endParaRPr lang="zh-CN" altLang="en-US" dirty="0"/>
          </a:p>
        </p:txBody>
      </p:sp>
      <p:sp>
        <p:nvSpPr>
          <p:cNvPr id="11" name="矩形 10"/>
          <p:cNvSpPr/>
          <p:nvPr/>
        </p:nvSpPr>
        <p:spPr>
          <a:xfrm>
            <a:off x="5144185" y="5162719"/>
            <a:ext cx="201622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RDD</a:t>
            </a:r>
            <a:endParaRPr lang="zh-CN" altLang="en-US" dirty="0"/>
          </a:p>
        </p:txBody>
      </p:sp>
      <p:sp>
        <p:nvSpPr>
          <p:cNvPr id="12" name="下箭头 11"/>
          <p:cNvSpPr/>
          <p:nvPr/>
        </p:nvSpPr>
        <p:spPr>
          <a:xfrm>
            <a:off x="2451229" y="4437112"/>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5828261" y="4442639"/>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00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有什么特点？</a:t>
            </a:r>
          </a:p>
        </p:txBody>
      </p:sp>
      <p:sp>
        <p:nvSpPr>
          <p:cNvPr id="2" name="矩形 1"/>
          <p:cNvSpPr/>
          <p:nvPr/>
        </p:nvSpPr>
        <p:spPr>
          <a:xfrm>
            <a:off x="2880479" y="3429000"/>
            <a:ext cx="2923044" cy="369332"/>
          </a:xfrm>
          <a:prstGeom prst="rect">
            <a:avLst/>
          </a:prstGeom>
        </p:spPr>
        <p:txBody>
          <a:bodyPr wrap="none">
            <a:spAutoFit/>
          </a:bodyPr>
          <a:lstStyle/>
          <a:p>
            <a:r>
              <a:rPr lang="zh-CN" altLang="en-US" dirty="0">
                <a:hlinkClick r:id="rId2"/>
              </a:rPr>
              <a:t>http://spark.apache.org/sql/</a:t>
            </a:r>
            <a:r>
              <a:rPr lang="zh-CN" altLang="en-US" dirty="0"/>
              <a:t> </a:t>
            </a:r>
          </a:p>
        </p:txBody>
      </p:sp>
    </p:spTree>
    <p:extLst>
      <p:ext uri="{BB962C8B-B14F-4D97-AF65-F5344CB8AC3E}">
        <p14:creationId xmlns:p14="http://schemas.microsoft.com/office/powerpoint/2010/main" val="114980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我们要学什么</a:t>
            </a:r>
          </a:p>
        </p:txBody>
      </p:sp>
      <p:pic>
        <p:nvPicPr>
          <p:cNvPr id="6" name="Picture 252"/>
          <p:cNvPicPr/>
          <p:nvPr/>
        </p:nvPicPr>
        <p:blipFill>
          <a:blip r:embed="rId2"/>
          <a:stretch>
            <a:fillRect/>
          </a:stretch>
        </p:blipFill>
        <p:spPr>
          <a:xfrm>
            <a:off x="1979712" y="1550075"/>
            <a:ext cx="5092700" cy="2908300"/>
          </a:xfrm>
          <a:prstGeom prst="rect">
            <a:avLst/>
          </a:prstGeom>
        </p:spPr>
      </p:pic>
      <p:cxnSp>
        <p:nvCxnSpPr>
          <p:cNvPr id="7" name="直接连接符 6"/>
          <p:cNvCxnSpPr/>
          <p:nvPr/>
        </p:nvCxnSpPr>
        <p:spPr>
          <a:xfrm flipH="1" flipV="1">
            <a:off x="1835696" y="4293096"/>
            <a:ext cx="1224136" cy="565032"/>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707904" y="4293096"/>
            <a:ext cx="3636067" cy="576064"/>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pic>
        <p:nvPicPr>
          <p:cNvPr id="5" name="Picture 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797152"/>
            <a:ext cx="3348035" cy="1723581"/>
          </a:xfrm>
          <a:prstGeom prst="rect">
            <a:avLst/>
          </a:prstGeom>
          <a:noFill/>
          <a:ln>
            <a:noFill/>
          </a:ln>
        </p:spPr>
      </p:pic>
    </p:spTree>
    <p:extLst>
      <p:ext uri="{BB962C8B-B14F-4D97-AF65-F5344CB8AC3E}">
        <p14:creationId xmlns:p14="http://schemas.microsoft.com/office/powerpoint/2010/main" val="15365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Spark SQL</a:t>
            </a:r>
            <a:r>
              <a:rPr lang="zh-CN" altLang="en-US" b="1" dirty="0">
                <a:latin typeface="+mn-lt"/>
                <a:ea typeface="宋体" pitchFamily="2" charset="-122"/>
                <a:cs typeface="Times New Roman" pitchFamily="18" charset="0"/>
              </a:rPr>
              <a:t>的数据抽象</a:t>
            </a:r>
          </a:p>
        </p:txBody>
      </p:sp>
      <p:sp>
        <p:nvSpPr>
          <p:cNvPr id="2" name="椭圆 1"/>
          <p:cNvSpPr/>
          <p:nvPr/>
        </p:nvSpPr>
        <p:spPr>
          <a:xfrm>
            <a:off x="850667" y="1770223"/>
            <a:ext cx="2880320"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Core</a:t>
            </a:r>
            <a:endParaRPr lang="zh-CN" altLang="en-US" dirty="0"/>
          </a:p>
        </p:txBody>
      </p:sp>
      <p:sp>
        <p:nvSpPr>
          <p:cNvPr id="10" name="椭圆 9"/>
          <p:cNvSpPr/>
          <p:nvPr/>
        </p:nvSpPr>
        <p:spPr>
          <a:xfrm>
            <a:off x="4955123" y="1770223"/>
            <a:ext cx="2880320"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Spark SQL</a:t>
            </a:r>
            <a:endParaRPr lang="zh-CN" altLang="en-US" dirty="0"/>
          </a:p>
        </p:txBody>
      </p:sp>
      <p:sp>
        <p:nvSpPr>
          <p:cNvPr id="3" name="矩形 2"/>
          <p:cNvSpPr/>
          <p:nvPr/>
        </p:nvSpPr>
        <p:spPr>
          <a:xfrm>
            <a:off x="1354723" y="4725144"/>
            <a:ext cx="18722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RDD</a:t>
            </a:r>
            <a:endParaRPr lang="zh-CN" altLang="en-US" dirty="0"/>
          </a:p>
        </p:txBody>
      </p:sp>
      <p:sp>
        <p:nvSpPr>
          <p:cNvPr id="12" name="矩形 11"/>
          <p:cNvSpPr/>
          <p:nvPr/>
        </p:nvSpPr>
        <p:spPr>
          <a:xfrm>
            <a:off x="4379059" y="4725144"/>
            <a:ext cx="18722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DataFrame</a:t>
            </a:r>
            <a:endParaRPr lang="zh-CN" altLang="en-US" dirty="0"/>
          </a:p>
        </p:txBody>
      </p:sp>
      <p:sp>
        <p:nvSpPr>
          <p:cNvPr id="13" name="矩形 12"/>
          <p:cNvSpPr/>
          <p:nvPr/>
        </p:nvSpPr>
        <p:spPr>
          <a:xfrm>
            <a:off x="6588224" y="4725144"/>
            <a:ext cx="1872208"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DataSet</a:t>
            </a:r>
            <a:endParaRPr lang="zh-CN" altLang="en-US" dirty="0"/>
          </a:p>
        </p:txBody>
      </p:sp>
      <p:cxnSp>
        <p:nvCxnSpPr>
          <p:cNvPr id="15" name="直接连接符 14"/>
          <p:cNvCxnSpPr>
            <a:stCxn id="2" idx="4"/>
            <a:endCxn id="3" idx="0"/>
          </p:cNvCxnSpPr>
          <p:nvPr/>
        </p:nvCxnSpPr>
        <p:spPr>
          <a:xfrm>
            <a:off x="2290827" y="2994359"/>
            <a:ext cx="0" cy="1730785"/>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4"/>
            <a:endCxn id="12" idx="0"/>
          </p:cNvCxnSpPr>
          <p:nvPr/>
        </p:nvCxnSpPr>
        <p:spPr>
          <a:xfrm flipH="1">
            <a:off x="5315163" y="2994359"/>
            <a:ext cx="1080120" cy="1730785"/>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4"/>
            <a:endCxn id="13" idx="0"/>
          </p:cNvCxnSpPr>
          <p:nvPr/>
        </p:nvCxnSpPr>
        <p:spPr>
          <a:xfrm>
            <a:off x="6395283" y="2994359"/>
            <a:ext cx="1129045" cy="1730785"/>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64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a:t>
            </a:r>
            <a:r>
              <a:rPr lang="en-US" altLang="zh-CN" b="1" dirty="0">
                <a:latin typeface="+mn-lt"/>
                <a:ea typeface="宋体" pitchFamily="2" charset="-122"/>
                <a:cs typeface="Times New Roman" pitchFamily="18" charset="0"/>
              </a:rPr>
              <a:t>DataSet</a:t>
            </a:r>
            <a:endParaRPr lang="zh-CN" altLang="en-US" b="1" dirty="0">
              <a:latin typeface="+mn-lt"/>
              <a:ea typeface="宋体" pitchFamily="2" charset="-122"/>
              <a:cs typeface="Times New Roman" pitchFamily="18" charset="0"/>
            </a:endParaRPr>
          </a:p>
        </p:txBody>
      </p:sp>
      <p:pic>
        <p:nvPicPr>
          <p:cNvPr id="3" name="Picture 324"/>
          <p:cNvPicPr/>
          <p:nvPr/>
        </p:nvPicPr>
        <p:blipFill>
          <a:blip r:embed="rId2"/>
          <a:stretch>
            <a:fillRect/>
          </a:stretch>
        </p:blipFill>
        <p:spPr>
          <a:xfrm>
            <a:off x="1691680" y="1628800"/>
            <a:ext cx="5579745" cy="3189605"/>
          </a:xfrm>
          <a:prstGeom prst="rect">
            <a:avLst/>
          </a:prstGeom>
        </p:spPr>
      </p:pic>
      <p:sp>
        <p:nvSpPr>
          <p:cNvPr id="2" name="矩形 1"/>
          <p:cNvSpPr/>
          <p:nvPr/>
        </p:nvSpPr>
        <p:spPr>
          <a:xfrm>
            <a:off x="917156" y="5373216"/>
            <a:ext cx="7128792" cy="348813"/>
          </a:xfrm>
          <a:prstGeom prst="rect">
            <a:avLst/>
          </a:prstGeom>
        </p:spPr>
        <p:txBody>
          <a:bodyPr wrap="square">
            <a:spAutoFit/>
          </a:bodyPr>
          <a:lstStyle/>
          <a:p>
            <a:pPr indent="266700" algn="just">
              <a:lnSpc>
                <a:spcPts val="2000"/>
              </a:lnSpc>
              <a:spcBef>
                <a:spcPts val="100"/>
              </a:spcBef>
              <a:spcAft>
                <a:spcPts val="100"/>
              </a:spcAft>
            </a:pPr>
            <a:r>
              <a:rPr lang="en-US" altLang="zh-CN" kern="100" spc="50" dirty="0">
                <a:solidFill>
                  <a:srgbClr val="FF0000"/>
                </a:solidFill>
                <a:latin typeface="Times New Roman" panose="02020603050405020304" pitchFamily="18" charset="0"/>
                <a:ea typeface="宋体" panose="02010600030101010101" pitchFamily="2" charset="-122"/>
              </a:rPr>
              <a:t>RDD (Spark1.0) —&gt; </a:t>
            </a:r>
            <a:r>
              <a:rPr lang="en-US" altLang="zh-CN" kern="100" spc="50" dirty="0" err="1">
                <a:solidFill>
                  <a:srgbClr val="FF0000"/>
                </a:solidFill>
                <a:latin typeface="Times New Roman" panose="02020603050405020304" pitchFamily="18" charset="0"/>
                <a:ea typeface="宋体" panose="02010600030101010101" pitchFamily="2" charset="-122"/>
              </a:rPr>
              <a:t>Dataframe</a:t>
            </a:r>
            <a:r>
              <a:rPr lang="en-US" altLang="zh-CN" kern="100" spc="50" dirty="0">
                <a:solidFill>
                  <a:srgbClr val="FF0000"/>
                </a:solidFill>
                <a:latin typeface="Times New Roman" panose="02020603050405020304" pitchFamily="18" charset="0"/>
                <a:ea typeface="宋体" panose="02010600030101010101" pitchFamily="2" charset="-122"/>
              </a:rPr>
              <a:t>(Spark1.3) —&gt; Dataset(Spark1.6)</a:t>
            </a:r>
            <a:endParaRPr lang="zh-CN" altLang="zh-CN" kern="100" spc="5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930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RDD</a:t>
            </a:r>
            <a:r>
              <a:rPr lang="zh-CN" altLang="en-US" b="1" dirty="0">
                <a:latin typeface="+mn-lt"/>
                <a:ea typeface="宋体" pitchFamily="2" charset="-122"/>
                <a:cs typeface="Times New Roman" pitchFamily="18" charset="0"/>
              </a:rPr>
              <a:t>是什么</a:t>
            </a:r>
          </a:p>
        </p:txBody>
      </p:sp>
      <p:graphicFrame>
        <p:nvGraphicFramePr>
          <p:cNvPr id="2" name="图示 1"/>
          <p:cNvGraphicFramePr/>
          <p:nvPr>
            <p:extLst/>
          </p:nvPr>
        </p:nvGraphicFramePr>
        <p:xfrm>
          <a:off x="539552" y="2409702"/>
          <a:ext cx="2111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395536" y="1209373"/>
            <a:ext cx="8424936" cy="1200329"/>
          </a:xfrm>
          <a:prstGeom prst="rect">
            <a:avLst/>
          </a:prstGeom>
          <a:noFill/>
        </p:spPr>
        <p:txBody>
          <a:bodyPr wrap="square" rtlCol="0">
            <a:spAutoFit/>
          </a:bodyPr>
          <a:lstStyle/>
          <a:p>
            <a:r>
              <a:rPr lang="en-US" altLang="zh-CN" sz="2400" dirty="0">
                <a:solidFill>
                  <a:srgbClr val="FF0000"/>
                </a:solidFill>
              </a:rPr>
              <a:t>RDD</a:t>
            </a:r>
            <a:r>
              <a:rPr lang="zh-CN" altLang="en-US" sz="2400" dirty="0">
                <a:solidFill>
                  <a:srgbClr val="FF0000"/>
                </a:solidFill>
              </a:rPr>
              <a:t>：弹性分布式数据集，</a:t>
            </a:r>
            <a:r>
              <a:rPr lang="en-US" altLang="zh-CN" sz="2400" dirty="0"/>
              <a:t>Spark</a:t>
            </a:r>
            <a:r>
              <a:rPr lang="zh-CN" altLang="en-US" sz="2400" dirty="0"/>
              <a:t>计算的基石，为用户屏蔽了底层对数据的复杂抽象和处理，为用户提供了一组方便的数据转换与求值方法。</a:t>
            </a:r>
            <a:endParaRPr lang="zh-CN" altLang="en-US" sz="2400" dirty="0">
              <a:solidFill>
                <a:srgbClr val="FF0000"/>
              </a:solidFill>
            </a:endParaRPr>
          </a:p>
        </p:txBody>
      </p:sp>
      <p:pic>
        <p:nvPicPr>
          <p:cNvPr id="6" name="Picture 12" descr="dd-partition"/>
          <p:cNvPicPr/>
          <p:nvPr/>
        </p:nvPicPr>
        <p:blipFill rotWithShape="1">
          <a:blip r:embed="rId7" cstate="print">
            <a:extLst>
              <a:ext uri="{28A0092B-C50C-407E-A947-70E740481C1C}">
                <a14:useLocalDpi xmlns:a14="http://schemas.microsoft.com/office/drawing/2010/main" val="0"/>
              </a:ext>
            </a:extLst>
          </a:blip>
          <a:srcRect l="3782" t="12473" r="3547" b="4367"/>
          <a:stretch/>
        </p:blipFill>
        <p:spPr bwMode="auto">
          <a:xfrm>
            <a:off x="2915816" y="2166128"/>
            <a:ext cx="3384376" cy="1440161"/>
          </a:xfrm>
          <a:prstGeom prst="rect">
            <a:avLst/>
          </a:prstGeom>
          <a:ln>
            <a:noFill/>
          </a:ln>
          <a:effectLst>
            <a:outerShdw blurRad="190500" algn="tl" rotWithShape="0">
              <a:srgbClr val="000000">
                <a:alpha val="70000"/>
              </a:srgbClr>
            </a:outerShdw>
          </a:effectLst>
        </p:spPr>
      </p:pic>
      <p:pic>
        <p:nvPicPr>
          <p:cNvPr id="7" name="Picture 11" descr="dd-readonly"/>
          <p:cNvPicPr/>
          <p:nvPr/>
        </p:nvPicPr>
        <p:blipFill rotWithShape="1">
          <a:blip r:embed="rId8" cstate="print">
            <a:extLst>
              <a:ext uri="{28A0092B-C50C-407E-A947-70E740481C1C}">
                <a14:useLocalDpi xmlns:a14="http://schemas.microsoft.com/office/drawing/2010/main" val="0"/>
              </a:ext>
            </a:extLst>
          </a:blip>
          <a:srcRect l="10638" r="8510"/>
          <a:stretch/>
        </p:blipFill>
        <p:spPr bwMode="auto">
          <a:xfrm>
            <a:off x="2699792" y="3777729"/>
            <a:ext cx="2736304" cy="2480310"/>
          </a:xfrm>
          <a:prstGeom prst="rect">
            <a:avLst/>
          </a:prstGeom>
          <a:ln>
            <a:noFill/>
          </a:ln>
          <a:effectLst>
            <a:outerShdw blurRad="190500" algn="tl" rotWithShape="0">
              <a:srgbClr val="000000">
                <a:alpha val="70000"/>
              </a:srgbClr>
            </a:outerShdw>
          </a:effectLst>
        </p:spPr>
      </p:pic>
      <p:pic>
        <p:nvPicPr>
          <p:cNvPr id="8" name="Picture 9" descr="dd-transforms-actions"/>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14737" y="3861048"/>
            <a:ext cx="3456384" cy="2193290"/>
          </a:xfrm>
          <a:prstGeom prst="rect">
            <a:avLst/>
          </a:prstGeom>
          <a:ln>
            <a:noFill/>
          </a:ln>
          <a:effectLst>
            <a:outerShdw blurRad="190500" algn="tl" rotWithShape="0">
              <a:srgbClr val="000000">
                <a:alpha val="70000"/>
              </a:srgbClr>
            </a:outerShdw>
          </a:effectLst>
        </p:spPr>
      </p:pic>
      <p:pic>
        <p:nvPicPr>
          <p:cNvPr id="3" name="图片 2"/>
          <p:cNvPicPr>
            <a:picLocks noChangeAspect="1"/>
          </p:cNvPicPr>
          <p:nvPr/>
        </p:nvPicPr>
        <p:blipFill>
          <a:blip r:embed="rId10"/>
          <a:stretch>
            <a:fillRect/>
          </a:stretch>
        </p:blipFill>
        <p:spPr>
          <a:xfrm>
            <a:off x="4692760" y="2416284"/>
            <a:ext cx="4127712" cy="939848"/>
          </a:xfrm>
          <a:prstGeom prst="rect">
            <a:avLst/>
          </a:prstGeom>
        </p:spPr>
      </p:pic>
    </p:spTree>
    <p:extLst>
      <p:ext uri="{BB962C8B-B14F-4D97-AF65-F5344CB8AC3E}">
        <p14:creationId xmlns:p14="http://schemas.microsoft.com/office/powerpoint/2010/main" val="3510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835696" y="732866"/>
            <a:ext cx="5012610" cy="504056"/>
          </a:xfrm>
        </p:spPr>
        <p:txBody>
          <a:bodyPr>
            <a:normAutofit fontScale="90000"/>
          </a:bodyPr>
          <a:lstStyle/>
          <a:p>
            <a:r>
              <a:rPr lang="en-US" altLang="zh-CN" b="1" dirty="0">
                <a:latin typeface="+mn-lt"/>
                <a:ea typeface="宋体" pitchFamily="2" charset="-122"/>
                <a:cs typeface="Times New Roman" pitchFamily="18" charset="0"/>
              </a:rPr>
              <a:t>DataFrame</a:t>
            </a:r>
            <a:r>
              <a:rPr lang="zh-CN" altLang="en-US" b="1" dirty="0">
                <a:latin typeface="+mn-lt"/>
                <a:ea typeface="宋体" pitchFamily="2" charset="-122"/>
                <a:cs typeface="Times New Roman" pitchFamily="18" charset="0"/>
              </a:rPr>
              <a:t>是什么</a:t>
            </a:r>
          </a:p>
        </p:txBody>
      </p:sp>
      <p:pic>
        <p:nvPicPr>
          <p:cNvPr id="5" name="图片 4" descr="558274b76d85a_middle"/>
          <p:cNvPicPr/>
          <p:nvPr/>
        </p:nvPicPr>
        <p:blipFill>
          <a:blip r:embed="rId2">
            <a:extLst>
              <a:ext uri="{28A0092B-C50C-407E-A947-70E740481C1C}">
                <a14:useLocalDpi xmlns:a14="http://schemas.microsoft.com/office/drawing/2010/main" val="0"/>
              </a:ext>
            </a:extLst>
          </a:blip>
          <a:srcRect/>
          <a:stretch>
            <a:fillRect/>
          </a:stretch>
        </p:blipFill>
        <p:spPr bwMode="auto">
          <a:xfrm>
            <a:off x="3810035" y="1334059"/>
            <a:ext cx="4739373" cy="2501479"/>
          </a:xfrm>
          <a:prstGeom prst="rect">
            <a:avLst/>
          </a:prstGeom>
          <a:noFill/>
          <a:ln>
            <a:noFill/>
          </a:ln>
        </p:spPr>
      </p:pic>
      <p:sp>
        <p:nvSpPr>
          <p:cNvPr id="6" name="文本框 5"/>
          <p:cNvSpPr txBox="1"/>
          <p:nvPr/>
        </p:nvSpPr>
        <p:spPr>
          <a:xfrm>
            <a:off x="485546" y="1334059"/>
            <a:ext cx="2700300" cy="1077218"/>
          </a:xfrm>
          <a:prstGeom prst="rect">
            <a:avLst/>
          </a:prstGeom>
          <a:noFill/>
        </p:spPr>
        <p:txBody>
          <a:bodyPr wrap="square" rtlCol="0">
            <a:spAutoFit/>
          </a:bodyPr>
          <a:lstStyle/>
          <a:p>
            <a:r>
              <a:rPr lang="en-US" altLang="zh-CN" sz="3200" b="1" dirty="0">
                <a:solidFill>
                  <a:srgbClr val="FF0000"/>
                </a:solidFill>
              </a:rPr>
              <a:t>RDD + Schema</a:t>
            </a:r>
          </a:p>
          <a:p>
            <a:pPr algn="ctr"/>
            <a:r>
              <a:rPr lang="zh-CN" altLang="en-US" sz="3200" b="1" dirty="0">
                <a:solidFill>
                  <a:srgbClr val="FF0000"/>
                </a:solidFill>
              </a:rPr>
              <a:t>一张表</a:t>
            </a:r>
          </a:p>
        </p:txBody>
      </p:sp>
      <p:sp>
        <p:nvSpPr>
          <p:cNvPr id="7" name="矩形 6"/>
          <p:cNvSpPr/>
          <p:nvPr/>
        </p:nvSpPr>
        <p:spPr>
          <a:xfrm>
            <a:off x="250952" y="2461293"/>
            <a:ext cx="3312368" cy="605294"/>
          </a:xfrm>
          <a:prstGeom prst="rect">
            <a:avLst/>
          </a:prstGeom>
        </p:spPr>
        <p:txBody>
          <a:bodyPr wrap="square">
            <a:spAutoFit/>
          </a:bodyPr>
          <a:lstStyle/>
          <a:p>
            <a:pPr indent="330200">
              <a:lnSpc>
                <a:spcPts val="2000"/>
              </a:lnSpc>
              <a:spcBef>
                <a:spcPts val="100"/>
              </a:spcBef>
              <a:spcAft>
                <a:spcPts val="100"/>
              </a:spcAft>
            </a:pPr>
            <a:r>
              <a:rPr lang="en-US" altLang="zh-CN" kern="100" spc="50" dirty="0">
                <a:latin typeface="Times New Roman" panose="02020603050405020304" pitchFamily="18" charset="0"/>
                <a:ea typeface="宋体" panose="02010600030101010101" pitchFamily="2" charset="-122"/>
              </a:rPr>
              <a:t>DataFrame</a:t>
            </a:r>
            <a:r>
              <a:rPr lang="zh-CN" altLang="zh-CN" kern="100" spc="50" dirty="0">
                <a:latin typeface="Times New Roman" panose="02020603050405020304" pitchFamily="18" charset="0"/>
                <a:ea typeface="宋体" panose="02010600030101010101" pitchFamily="2" charset="-122"/>
              </a:rPr>
              <a:t>也是懒执行的</a:t>
            </a:r>
            <a:r>
              <a:rPr lang="zh-CN" altLang="en-US" kern="100" spc="50" dirty="0">
                <a:latin typeface="Times New Roman" panose="02020603050405020304" pitchFamily="18" charset="0"/>
                <a:ea typeface="宋体" panose="02010600030101010101" pitchFamily="2" charset="-122"/>
              </a:rPr>
              <a:t>、不可变的。</a:t>
            </a:r>
            <a:endParaRPr lang="zh-CN" altLang="zh-CN" kern="100" spc="50" dirty="0">
              <a:latin typeface="Times New Roman" panose="02020603050405020304" pitchFamily="18" charset="0"/>
              <a:ea typeface="宋体" panose="02010600030101010101" pitchFamily="2" charset="-122"/>
            </a:endParaRPr>
          </a:p>
        </p:txBody>
      </p:sp>
      <p:sp>
        <p:nvSpPr>
          <p:cNvPr id="8" name="矩形 7"/>
          <p:cNvSpPr/>
          <p:nvPr/>
        </p:nvSpPr>
        <p:spPr>
          <a:xfrm>
            <a:off x="739177" y="3776034"/>
            <a:ext cx="1872208" cy="369332"/>
          </a:xfrm>
          <a:prstGeom prst="rect">
            <a:avLst/>
          </a:prstGeom>
        </p:spPr>
        <p:txBody>
          <a:bodyPr wrap="square">
            <a:spAutoFit/>
          </a:bodyPr>
          <a:lstStyle/>
          <a:p>
            <a:r>
              <a:rPr lang="zh-CN" altLang="zh-CN"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定制化内存管理</a:t>
            </a:r>
            <a:endParaRPr lang="zh-CN" altLang="en-US" b="1" dirty="0">
              <a:solidFill>
                <a:srgbClr val="FF0000"/>
              </a:solidFill>
            </a:endParaRPr>
          </a:p>
        </p:txBody>
      </p:sp>
      <p:sp>
        <p:nvSpPr>
          <p:cNvPr id="9" name="矩形 8"/>
          <p:cNvSpPr/>
          <p:nvPr/>
        </p:nvSpPr>
        <p:spPr>
          <a:xfrm>
            <a:off x="5923753" y="3812368"/>
            <a:ext cx="1845377" cy="369332"/>
          </a:xfrm>
          <a:prstGeom prst="rect">
            <a:avLst/>
          </a:prstGeom>
        </p:spPr>
        <p:txBody>
          <a:bodyPr wrap="none">
            <a:spAutoFit/>
          </a:bodyPr>
          <a:lstStyle/>
          <a:p>
            <a:r>
              <a:rPr lang="zh-CN" altLang="zh-CN" b="1" i="1" kern="100" spc="5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优化的执行计划</a:t>
            </a:r>
            <a:endParaRPr lang="zh-CN" altLang="en-US" b="1" dirty="0">
              <a:solidFill>
                <a:srgbClr val="FF0000"/>
              </a:solidFill>
            </a:endParaRPr>
          </a:p>
        </p:txBody>
      </p:sp>
      <p:pic>
        <p:nvPicPr>
          <p:cNvPr id="10" name="Picture 3" descr="../../../../../../Desktop/TtUDm."/>
          <p:cNvPicPr/>
          <p:nvPr/>
        </p:nvPicPr>
        <p:blipFill>
          <a:blip r:embed="rId3">
            <a:extLst>
              <a:ext uri="{28A0092B-C50C-407E-A947-70E740481C1C}">
                <a14:useLocalDpi xmlns:a14="http://schemas.microsoft.com/office/drawing/2010/main" val="0"/>
              </a:ext>
            </a:extLst>
          </a:blip>
          <a:srcRect/>
          <a:stretch>
            <a:fillRect/>
          </a:stretch>
        </p:blipFill>
        <p:spPr bwMode="auto">
          <a:xfrm>
            <a:off x="369484" y="4372873"/>
            <a:ext cx="3999909" cy="1612720"/>
          </a:xfrm>
          <a:prstGeom prst="rect">
            <a:avLst/>
          </a:prstGeom>
          <a:noFill/>
          <a:ln>
            <a:noFill/>
          </a:ln>
        </p:spPr>
      </p:pic>
      <p:pic>
        <p:nvPicPr>
          <p:cNvPr id="11" name="Picture 320" descr="https://media.licdn.com/mpr/mpr/shrinknp_800_800/AAEAAQAAAAAAAAlOAAAAJGMxMjBjMmI0LTI4NDgtNGViNS04M2M2LWNjNWE4NjY5MjVmOQ.png"/>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653136"/>
            <a:ext cx="4552694" cy="1698643"/>
          </a:xfrm>
          <a:prstGeom prst="rect">
            <a:avLst/>
          </a:prstGeom>
          <a:noFill/>
          <a:ln>
            <a:noFill/>
          </a:ln>
        </p:spPr>
      </p:pic>
      <p:pic>
        <p:nvPicPr>
          <p:cNvPr id="12" name="Picture 321" descr="https://media.licdn.com/mpr/mpr/shrinknp_800_800/AAEAAQAAAAAAAAglAAAAJDJlOTM5YTZkLWQ1MjMtNDk1OS1iOWU5LTNlMGNmNmJmYjA3Zg.png"/>
          <p:cNvPicPr/>
          <p:nvPr/>
        </p:nvPicPr>
        <p:blipFill rotWithShape="1">
          <a:blip r:embed="rId5">
            <a:extLst>
              <a:ext uri="{28A0092B-C50C-407E-A947-70E740481C1C}">
                <a14:useLocalDpi xmlns:a14="http://schemas.microsoft.com/office/drawing/2010/main" val="0"/>
              </a:ext>
            </a:extLst>
          </a:blip>
          <a:srcRect l="6821" t="12572" r="8594" b="33641"/>
          <a:stretch/>
        </p:blipFill>
        <p:spPr bwMode="auto">
          <a:xfrm>
            <a:off x="4516182" y="4231685"/>
            <a:ext cx="4464496" cy="432049"/>
          </a:xfrm>
          <a:prstGeom prst="rect">
            <a:avLst/>
          </a:prstGeom>
          <a:noFill/>
          <a:ln>
            <a:noFill/>
          </a:ln>
        </p:spPr>
      </p:pic>
      <p:sp>
        <p:nvSpPr>
          <p:cNvPr id="14" name="矩形 13"/>
          <p:cNvSpPr/>
          <p:nvPr/>
        </p:nvSpPr>
        <p:spPr>
          <a:xfrm>
            <a:off x="849507" y="3036118"/>
            <a:ext cx="2056973"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性能上比</a:t>
            </a:r>
            <a:r>
              <a:rPr lang="en-US" altLang="zh-CN" dirty="0">
                <a:latin typeface="Times New Roman" panose="02020603050405020304" pitchFamily="18" charset="0"/>
                <a:ea typeface="宋体" panose="02010600030101010101" pitchFamily="2" charset="-122"/>
              </a:rPr>
              <a:t>RDD</a:t>
            </a:r>
            <a:r>
              <a:rPr lang="zh-CN" altLang="zh-CN" dirty="0">
                <a:latin typeface="Times New Roman" panose="02020603050405020304" pitchFamily="18" charset="0"/>
                <a:ea typeface="宋体" panose="02010600030101010101" pitchFamily="2" charset="-122"/>
                <a:cs typeface="Times New Roman" panose="02020603050405020304" pitchFamily="18" charset="0"/>
              </a:rPr>
              <a:t>要高</a:t>
            </a:r>
            <a:endParaRPr lang="zh-CN" altLang="en-US" dirty="0"/>
          </a:p>
        </p:txBody>
      </p:sp>
      <p:sp>
        <p:nvSpPr>
          <p:cNvPr id="15" name="矩形 14"/>
          <p:cNvSpPr/>
          <p:nvPr/>
        </p:nvSpPr>
        <p:spPr>
          <a:xfrm>
            <a:off x="539552" y="6236125"/>
            <a:ext cx="6710160" cy="369332"/>
          </a:xfrm>
          <a:prstGeom prst="rect">
            <a:avLst/>
          </a:prstGeom>
        </p:spPr>
        <p:txBody>
          <a:bodyPr wrap="square">
            <a:spAutoFit/>
          </a:bodyPr>
          <a:lstStyle/>
          <a:p>
            <a:r>
              <a:rPr lang="en-US" altLang="zh-CN" b="1" dirty="0" err="1">
                <a:solidFill>
                  <a:srgbClr val="FF0000"/>
                </a:solidFill>
                <a:latin typeface="Times New Roman" panose="02020603050405020304" pitchFamily="18" charset="0"/>
                <a:ea typeface="宋体" panose="02010600030101010101" pitchFamily="2" charset="-122"/>
              </a:rPr>
              <a:t>Dataframe</a:t>
            </a:r>
            <a:r>
              <a:rPr lang="zh-CN"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的劣势在于在编译期缺少类型安全检查</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，运行期检查</a:t>
            </a:r>
            <a:endParaRPr lang="zh-CN" altLang="en-US" b="1" dirty="0">
              <a:solidFill>
                <a:srgbClr val="FF0000"/>
              </a:solidFill>
            </a:endParaRPr>
          </a:p>
        </p:txBody>
      </p:sp>
    </p:spTree>
    <p:extLst>
      <p:ext uri="{BB962C8B-B14F-4D97-AF65-F5344CB8AC3E}">
        <p14:creationId xmlns:p14="http://schemas.microsoft.com/office/powerpoint/2010/main" val="428515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7185</TotalTime>
  <Words>408</Words>
  <Application>Microsoft Office PowerPoint</Application>
  <PresentationFormat>全屏显示(4:3)</PresentationFormat>
  <Paragraphs>91</Paragraphs>
  <Slides>22</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 Unicode MS</vt:lpstr>
      <vt:lpstr>楷体</vt:lpstr>
      <vt:lpstr>宋体</vt:lpstr>
      <vt:lpstr>Arial</vt:lpstr>
      <vt:lpstr>Calibri</vt:lpstr>
      <vt:lpstr>Times New Roman</vt:lpstr>
      <vt:lpstr>Wingdings</vt:lpstr>
      <vt:lpstr>PPT模板</vt:lpstr>
      <vt:lpstr>Spark SQL 应用解析</vt:lpstr>
      <vt:lpstr>课程内容</vt:lpstr>
      <vt:lpstr>Spark SQL是什么？</vt:lpstr>
      <vt:lpstr>Spark SQL有什么特点？</vt:lpstr>
      <vt:lpstr>Spark SQL我们要学什么</vt:lpstr>
      <vt:lpstr>Spark SQL的数据抽象</vt:lpstr>
      <vt:lpstr>RDD、DataFrame、DataSet</vt:lpstr>
      <vt:lpstr>RDD是什么</vt:lpstr>
      <vt:lpstr>DataFrame是什么</vt:lpstr>
      <vt:lpstr>DataSet是什么</vt:lpstr>
      <vt:lpstr>RDD、DataFrame、DataSet</vt:lpstr>
      <vt:lpstr>Spark Sql牛刀小试</vt:lpstr>
      <vt:lpstr>SparkSession</vt:lpstr>
      <vt:lpstr>类型之间的转换总结</vt:lpstr>
      <vt:lpstr>DataFrame的创建</vt:lpstr>
      <vt:lpstr>RDD与DataFrame的操作</vt:lpstr>
      <vt:lpstr>DataSet的创建</vt:lpstr>
      <vt:lpstr>DataFrame的操作</vt:lpstr>
      <vt:lpstr>用户自定义函数</vt:lpstr>
      <vt:lpstr>Spark SQL的数据源</vt:lpstr>
      <vt:lpstr>Spark SQL的运行</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MSoffice</cp:lastModifiedBy>
  <cp:revision>677</cp:revision>
  <dcterms:created xsi:type="dcterms:W3CDTF">2012-08-05T14:09:30Z</dcterms:created>
  <dcterms:modified xsi:type="dcterms:W3CDTF">2018-07-23T09:00:01Z</dcterms:modified>
</cp:coreProperties>
</file>