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342" r:id="rId4"/>
    <p:sldId id="344" r:id="rId5"/>
    <p:sldId id="343" r:id="rId6"/>
    <p:sldId id="34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88" d="100"/>
          <a:sy n="88" d="100"/>
        </p:scale>
        <p:origin x="-10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iel.fone.net.nz/blog/2013/05/28/why-you-should-never-rescue-exception-in-ruby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</a:t>
            </a:r>
            <a:r>
              <a:rPr lang="en-US" dirty="0" smtClean="0">
                <a:solidFill>
                  <a:schemeClr val="accent3"/>
                </a:solidFill>
              </a:rPr>
              <a:t>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 smtClean="0"/>
          </a:p>
          <a:p>
            <a:r>
              <a:rPr lang="en-US" dirty="0" smtClean="0"/>
              <a:t>Reading Error messages</a:t>
            </a:r>
            <a:endParaRPr lang="en-US" dirty="0" smtClean="0"/>
          </a:p>
          <a:p>
            <a:r>
              <a:rPr lang="en-US" dirty="0" smtClean="0"/>
              <a:t>Different Strategies for attack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Raise an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0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 to the Rescue?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962650" y="4184787"/>
            <a:ext cx="6061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linkClick r:id="rId2"/>
              </a:rPr>
              <a:t>Why You Should Never Rescue Exception in Ruby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5595</TotalTime>
  <Words>104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Dev Bootcamp</vt:lpstr>
      <vt:lpstr>Debugging </vt:lpstr>
      <vt:lpstr>Lecture Topics</vt:lpstr>
      <vt:lpstr>Raise an Error</vt:lpstr>
      <vt:lpstr>Rescue</vt:lpstr>
      <vt:lpstr>Rescue to the Rescue?</vt:lpstr>
      <vt:lpstr>Debugging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109</cp:revision>
  <dcterms:created xsi:type="dcterms:W3CDTF">2014-01-28T03:04:51Z</dcterms:created>
  <dcterms:modified xsi:type="dcterms:W3CDTF">2015-03-19T06:43:46Z</dcterms:modified>
</cp:coreProperties>
</file>