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6" r:id="rId4"/>
    <p:sldId id="351" r:id="rId5"/>
    <p:sldId id="347" r:id="rId6"/>
    <p:sldId id="348" r:id="rId7"/>
    <p:sldId id="345" r:id="rId8"/>
    <p:sldId id="349" r:id="rId9"/>
    <p:sldId id="350" r:id="rId10"/>
    <p:sldId id="342" r:id="rId11"/>
    <p:sldId id="344" r:id="rId12"/>
    <p:sldId id="343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88" d="100"/>
          <a:sy n="88" d="100"/>
        </p:scale>
        <p:origin x="-10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</a:t>
            </a:r>
            <a:r>
              <a:rPr lang="en-US" dirty="0" smtClean="0">
                <a:solidFill>
                  <a:schemeClr val="accent3"/>
                </a:solidFill>
              </a:rPr>
              <a:t>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Raise an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 smtClean="0"/>
          </a:p>
          <a:p>
            <a:r>
              <a:rPr lang="en-US" dirty="0" smtClean="0"/>
              <a:t>Reading Error messages</a:t>
            </a:r>
            <a:endParaRPr lang="en-US" dirty="0" smtClean="0"/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Debugger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5656</TotalTime>
  <Words>221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Dev Bootcamp</vt:lpstr>
      <vt:lpstr>Debugging </vt:lpstr>
      <vt:lpstr>Lecture Topics</vt:lpstr>
      <vt:lpstr>History</vt:lpstr>
      <vt:lpstr>Error Messages</vt:lpstr>
      <vt:lpstr>Error Messages</vt:lpstr>
      <vt:lpstr>Error Messages</vt:lpstr>
      <vt:lpstr>PRY – The IRB Alternative</vt:lpstr>
      <vt:lpstr>PRY – Install</vt:lpstr>
      <vt:lpstr>show-doc</vt:lpstr>
      <vt:lpstr>Raise an Error</vt:lpstr>
      <vt:lpstr>Rescue</vt:lpstr>
      <vt:lpstr>Rescue to the Rescue?</vt:lpstr>
      <vt:lpstr>Debugging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113</cp:revision>
  <dcterms:created xsi:type="dcterms:W3CDTF">2014-01-28T03:04:51Z</dcterms:created>
  <dcterms:modified xsi:type="dcterms:W3CDTF">2015-03-19T07:44:45Z</dcterms:modified>
</cp:coreProperties>
</file>