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55" r:id="rId4"/>
    <p:sldId id="346" r:id="rId5"/>
    <p:sldId id="359" r:id="rId6"/>
    <p:sldId id="351" r:id="rId7"/>
    <p:sldId id="347" r:id="rId8"/>
    <p:sldId id="348" r:id="rId9"/>
    <p:sldId id="361" r:id="rId10"/>
    <p:sldId id="360" r:id="rId11"/>
    <p:sldId id="362" r:id="rId12"/>
    <p:sldId id="363" r:id="rId13"/>
    <p:sldId id="352" r:id="rId14"/>
    <p:sldId id="353" r:id="rId15"/>
    <p:sldId id="345" r:id="rId16"/>
    <p:sldId id="349" r:id="rId17"/>
    <p:sldId id="356" r:id="rId18"/>
    <p:sldId id="350" r:id="rId19"/>
    <p:sldId id="354" r:id="rId20"/>
    <p:sldId id="358" r:id="rId21"/>
    <p:sldId id="342" r:id="rId22"/>
    <p:sldId id="344" r:id="rId23"/>
    <p:sldId id="343" r:id="rId24"/>
    <p:sldId id="341" r:id="rId25"/>
    <p:sldId id="357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68" d="100"/>
          <a:sy n="68" d="100"/>
        </p:scale>
        <p:origin x="-16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iel.fone.net.nz/blog/2013/05/28/why-you-should-never-rescue-exception-in-ruby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DXsEzOHb2M&amp;feature=youtu.be" TargetMode="External"/><Relationship Id="rId3" Type="http://schemas.openxmlformats.org/officeDocument/2006/relationships/hyperlink" Target="http://blog.makersquare.com/2013/12/27/using-pry-as-a-debugger-and-irb-replacemen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158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messages!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Know what your expected behavior is.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Understand the input(s).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Understand the program state.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Make incremental changes.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Check your assumptions.</a:t>
            </a:r>
          </a:p>
        </p:txBody>
      </p:sp>
    </p:spTree>
    <p:extLst>
      <p:ext uri="{BB962C8B-B14F-4D97-AF65-F5344CB8AC3E}">
        <p14:creationId xmlns:p14="http://schemas.microsoft.com/office/powerpoint/2010/main" val="10543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2610" y="2855909"/>
            <a:ext cx="82295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Debug “inline”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Use a REPL (</a:t>
            </a:r>
            <a:r>
              <a:rPr lang="en-US" sz="3200" dirty="0" err="1" smtClean="0"/>
              <a:t>irb</a:t>
            </a:r>
            <a:r>
              <a:rPr lang="en-US" sz="3200" dirty="0" smtClean="0"/>
              <a:t> || pry)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Guess &amp;&amp; Check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Raise – Rescue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p statements to quickly show variable’s value</a:t>
            </a:r>
            <a:br>
              <a:rPr lang="en-US" sz="3000" dirty="0" smtClean="0"/>
            </a:b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Quickly determine if you are reaching a method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“signaling code” to easily flag your spot</a:t>
            </a:r>
            <a:br>
              <a:rPr lang="en-US" sz="3000" dirty="0" smtClean="0"/>
            </a:br>
            <a:r>
              <a:rPr lang="en-US" sz="3000" dirty="0" err="1" smtClean="0"/>
              <a:t>ie</a:t>
            </a:r>
            <a:r>
              <a:rPr lang="en-US" sz="3000" dirty="0" smtClean="0"/>
              <a:t>: p “~” * 80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085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1685466"/>
            <a:ext cx="4736019" cy="4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wesome_print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356" y="1962520"/>
            <a:ext cx="4701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</a:t>
            </a:r>
            <a:r>
              <a:rPr lang="en-US" sz="3200" dirty="0" err="1" smtClean="0"/>
              <a:t>awesome_print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r</a:t>
            </a:r>
            <a:r>
              <a:rPr lang="en-US" sz="3200" dirty="0" smtClean="0"/>
              <a:t>equire ‘</a:t>
            </a:r>
            <a:r>
              <a:rPr lang="en-US" sz="3200" dirty="0" err="1" smtClean="0"/>
              <a:t>awesome_print</a:t>
            </a:r>
            <a:r>
              <a:rPr lang="en-US" sz="3200" dirty="0" smtClean="0"/>
              <a:t>’</a:t>
            </a:r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some_array</a:t>
            </a:r>
            <a:endParaRPr lang="en-US" sz="3200" dirty="0" smtClean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some_hash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15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smtClean="0"/>
              <a:t>Debugger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Tabbed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ls</a:t>
            </a:r>
            <a:r>
              <a:rPr lang="en-US" sz="3200" dirty="0" smtClean="0"/>
              <a:t>  (list methods) </a:t>
            </a:r>
          </a:p>
          <a:p>
            <a:r>
              <a:rPr lang="en-US" sz="3200" dirty="0" smtClean="0"/>
              <a:t>_   (the last output)</a:t>
            </a:r>
          </a:p>
          <a:p>
            <a:r>
              <a:rPr lang="en-US" sz="3200" dirty="0" smtClean="0"/>
              <a:t>?   (show-doc)</a:t>
            </a:r>
          </a:p>
          <a:p>
            <a:r>
              <a:rPr lang="en-US" sz="3200" dirty="0" smtClean="0"/>
              <a:t>.    (send command to bash)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at filename (displays the given file)</a:t>
            </a:r>
          </a:p>
          <a:p>
            <a:r>
              <a:rPr lang="en-US" sz="3200" dirty="0" err="1"/>
              <a:t>w</a:t>
            </a:r>
            <a:r>
              <a:rPr lang="en-US" sz="3200" dirty="0" err="1" smtClean="0"/>
              <a:t>tf</a:t>
            </a:r>
            <a:r>
              <a:rPr lang="en-US" sz="3200" dirty="0" smtClean="0"/>
              <a:t>? (</a:t>
            </a:r>
            <a:r>
              <a:rPr lang="en-US" sz="3200" dirty="0" err="1" smtClean="0"/>
              <a:t>wtf</a:t>
            </a:r>
            <a:r>
              <a:rPr lang="en-US" sz="3200" dirty="0" smtClean="0"/>
              <a:t>………)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PRY#show-doc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063" y="1587333"/>
            <a:ext cx="8229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</a:t>
            </a:r>
            <a:r>
              <a:rPr lang="en-US" dirty="0"/>
              <a:t>: Step execution into the next line or method. Takes an optional numeric argument to step multiple times.</a:t>
            </a:r>
          </a:p>
          <a:p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Step over to the next line within the same frame. Also takes an optional numeric argument to step multiple lines.</a:t>
            </a:r>
          </a:p>
          <a:p>
            <a:endParaRPr lang="en-US" dirty="0"/>
          </a:p>
          <a:p>
            <a:r>
              <a:rPr lang="en-US" b="1" dirty="0"/>
              <a:t>finish</a:t>
            </a:r>
            <a:r>
              <a:rPr lang="en-US" dirty="0"/>
              <a:t>: Execute until current stack frame returns.</a:t>
            </a:r>
          </a:p>
          <a:p>
            <a:endParaRPr lang="en-US" dirty="0"/>
          </a:p>
          <a:p>
            <a:r>
              <a:rPr lang="en-US" b="1" dirty="0"/>
              <a:t>continue</a:t>
            </a:r>
            <a:r>
              <a:rPr lang="en-US" dirty="0"/>
              <a:t>: Continue program execution and end the Pry session.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: Moves the stack frame up. Takes an optional numeric argument to move multiple frames.</a:t>
            </a:r>
          </a:p>
          <a:p>
            <a:endParaRPr lang="en-US" dirty="0"/>
          </a:p>
          <a:p>
            <a:r>
              <a:rPr lang="en-US" b="1" dirty="0"/>
              <a:t>down</a:t>
            </a:r>
            <a:r>
              <a:rPr lang="en-US" dirty="0"/>
              <a:t>: Moves the stack frame down. Takes an optional numeric argument to move multiple frames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Reading Error messages</a:t>
            </a:r>
          </a:p>
          <a:p>
            <a:r>
              <a:rPr lang="en-US" dirty="0" smtClean="0"/>
              <a:t>Different Strategies for attack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 (maybe)</a:t>
            </a:r>
          </a:p>
          <a:p>
            <a:r>
              <a:rPr lang="en-US" dirty="0" smtClean="0"/>
              <a:t>Ten most common errors </a:t>
            </a:r>
            <a:r>
              <a:rPr lang="en-US" smtClean="0"/>
              <a:t>with 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732133"/>
            <a:ext cx="83775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require "pry-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err="1"/>
              <a:t>binding.pry</a:t>
            </a:r>
            <a:r>
              <a:rPr lang="en-US" sz="3200" dirty="0"/>
              <a:t> to stop execution and enter the REPL</a:t>
            </a:r>
          </a:p>
        </p:txBody>
      </p:sp>
    </p:spTree>
    <p:extLst>
      <p:ext uri="{BB962C8B-B14F-4D97-AF65-F5344CB8AC3E}">
        <p14:creationId xmlns:p14="http://schemas.microsoft.com/office/powerpoint/2010/main" val="4063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090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An instance of the Exception class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 raised exception will propagate through each method in the call stack until it is stopped or reaches the point where the program started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Raising and rescuing exceptions</a:t>
            </a:r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Raise leads to Rescue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we just had a raise with no conditions our code would never run.</a:t>
            </a:r>
          </a:p>
          <a:p>
            <a:endParaRPr lang="en-US" sz="3200" dirty="0"/>
          </a:p>
          <a:p>
            <a:r>
              <a:rPr lang="en-US" sz="3200" dirty="0" smtClean="0"/>
              <a:t>Use a rescue to handle the error generated by raise and render user useful data back instead of a giant fail whale.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 to the Rescue?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think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962650" y="4184787"/>
            <a:ext cx="6061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Why You Should Never Rescue Exception in Ruby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2821" y="1652565"/>
            <a:ext cx="5455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hlinkClick r:id="rId2"/>
              </a:rPr>
              <a:t>Pry Usage (youtube)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Replace IRB with PRY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0765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652565"/>
            <a:ext cx="805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Just saying; a well tested app</a:t>
            </a:r>
          </a:p>
          <a:p>
            <a:pPr algn="ctr"/>
            <a:r>
              <a:rPr lang="en-US" sz="4800" dirty="0"/>
              <a:t>w</a:t>
            </a:r>
            <a:r>
              <a:rPr lang="en-US" sz="4800" dirty="0" smtClean="0"/>
              <a:t>ill greatly reduce the 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mount of debuggin</a:t>
            </a:r>
            <a:r>
              <a:rPr lang="en-US" sz="4800" dirty="0" smtClean="0"/>
              <a:t>g you</a:t>
            </a:r>
          </a:p>
          <a:p>
            <a:pPr algn="ctr"/>
            <a:r>
              <a:rPr lang="en-US" sz="4800" dirty="0"/>
              <a:t>d</a:t>
            </a:r>
            <a:r>
              <a:rPr lang="en-US" sz="4800" dirty="0" smtClean="0"/>
              <a:t>o each day….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216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934"/>
            <a:ext cx="8229600" cy="4371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80% of your time as a </a:t>
            </a:r>
            <a:r>
              <a:rPr lang="en-US" dirty="0" err="1" smtClean="0"/>
              <a:t>dev</a:t>
            </a:r>
            <a:r>
              <a:rPr lang="en-US" dirty="0" smtClean="0"/>
              <a:t> is spent </a:t>
            </a:r>
            <a:br>
              <a:rPr lang="en-US" dirty="0" smtClean="0"/>
            </a:br>
            <a:r>
              <a:rPr lang="en-US" dirty="0" smtClean="0"/>
              <a:t>READING CODE</a:t>
            </a:r>
          </a:p>
          <a:p>
            <a:endParaRPr lang="en-US" dirty="0" smtClean="0"/>
          </a:p>
          <a:p>
            <a:r>
              <a:rPr lang="en-US" dirty="0"/>
              <a:t>60% of </a:t>
            </a:r>
            <a:r>
              <a:rPr lang="en-US" dirty="0" smtClean="0"/>
              <a:t>that time is </a:t>
            </a:r>
            <a:r>
              <a:rPr lang="en-US" dirty="0"/>
              <a:t>spent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Good Debugging skills is the one thing that will keep you sane in this </a:t>
            </a:r>
            <a:r>
              <a:rPr lang="en-US" dirty="0" err="1" smtClean="0"/>
              <a:t>jerb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Ahhhhhhh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2" y="2317733"/>
            <a:ext cx="3111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BUG: Whenever </a:t>
            </a:r>
            <a:r>
              <a:rPr lang="en-US" sz="3200" dirty="0"/>
              <a:t>a program/system is not behaving the way we </a:t>
            </a:r>
            <a:r>
              <a:rPr lang="en-US" sz="3200" dirty="0" smtClean="0"/>
              <a:t>expect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Debugging </a:t>
            </a:r>
            <a:r>
              <a:rPr lang="en-US" sz="3200" dirty="0"/>
              <a:t>is the process of figuring out the source of the error and fixing it.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 think of it as the disconnect between my assumptions and what the code is actually doing.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It's a skill, so you'll need to practice it. This is another great reason to help your peers.</a:t>
            </a:r>
          </a:p>
        </p:txBody>
      </p:sp>
    </p:spTree>
    <p:extLst>
      <p:ext uri="{BB962C8B-B14F-4D97-AF65-F5344CB8AC3E}">
        <p14:creationId xmlns:p14="http://schemas.microsoft.com/office/powerpoint/2010/main" val="33735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970" y="1934158"/>
            <a:ext cx="64940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Errors are your friends</a:t>
            </a:r>
            <a:r>
              <a:rPr lang="en-US" sz="4800" dirty="0" smtClean="0"/>
              <a:t>!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Analyze the message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line number(s)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stack trace</a:t>
            </a:r>
          </a:p>
        </p:txBody>
      </p:sp>
    </p:spTree>
    <p:extLst>
      <p:ext uri="{BB962C8B-B14F-4D97-AF65-F5344CB8AC3E}">
        <p14:creationId xmlns:p14="http://schemas.microsoft.com/office/powerpoint/2010/main" val="9922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9807</TotalTime>
  <Words>711</Words>
  <Application>Microsoft Macintosh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Dev Bootcamp</vt:lpstr>
      <vt:lpstr>Debugging </vt:lpstr>
      <vt:lpstr>Lecture Topics</vt:lpstr>
      <vt:lpstr>Why you care</vt:lpstr>
      <vt:lpstr>History</vt:lpstr>
      <vt:lpstr>Gen Knowledge</vt:lpstr>
      <vt:lpstr>Error Messages</vt:lpstr>
      <vt:lpstr>Error Messages</vt:lpstr>
      <vt:lpstr>Error Messages</vt:lpstr>
      <vt:lpstr>Error Messages</vt:lpstr>
      <vt:lpstr>Strategies</vt:lpstr>
      <vt:lpstr>Strategies</vt:lpstr>
      <vt:lpstr>Debugging “inline”</vt:lpstr>
      <vt:lpstr>Tools</vt:lpstr>
      <vt:lpstr>awesome_print</vt:lpstr>
      <vt:lpstr>PRY – The IRB Alternative</vt:lpstr>
      <vt:lpstr>PRY – Install</vt:lpstr>
      <vt:lpstr>PRY – terminal commands</vt:lpstr>
      <vt:lpstr>PRY#show-doc</vt:lpstr>
      <vt:lpstr>pry-byebug commands</vt:lpstr>
      <vt:lpstr>pry-byebug</vt:lpstr>
      <vt:lpstr>Exceptions</vt:lpstr>
      <vt:lpstr> Raise leads to Rescue</vt:lpstr>
      <vt:lpstr>Rescue to the Rescue?</vt:lpstr>
      <vt:lpstr>Debugging Wrapup</vt:lpstr>
      <vt:lpstr>Sweet Links</vt:lpstr>
      <vt:lpstr>Final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129</cp:revision>
  <dcterms:created xsi:type="dcterms:W3CDTF">2014-01-28T03:04:51Z</dcterms:created>
  <dcterms:modified xsi:type="dcterms:W3CDTF">2015-04-09T17:31:03Z</dcterms:modified>
</cp:coreProperties>
</file>