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8E34-63F4-4DEC-AE9B-9BC7A5FEA093}" type="datetimeFigureOut">
              <a:rPr lang="ko-KR" altLang="en-US" smtClean="0"/>
              <a:t>2016-08-05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A96D-099F-4CE1-B0CD-4B0FD5DA3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58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8E34-63F4-4DEC-AE9B-9BC7A5FEA093}" type="datetimeFigureOut">
              <a:rPr lang="ko-KR" altLang="en-US" smtClean="0"/>
              <a:t>2016-08-05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A96D-099F-4CE1-B0CD-4B0FD5DA3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973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8E34-63F4-4DEC-AE9B-9BC7A5FEA093}" type="datetimeFigureOut">
              <a:rPr lang="ko-KR" altLang="en-US" smtClean="0"/>
              <a:t>2016-08-05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A96D-099F-4CE1-B0CD-4B0FD5DA3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779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8E34-63F4-4DEC-AE9B-9BC7A5FEA093}" type="datetimeFigureOut">
              <a:rPr lang="ko-KR" altLang="en-US" smtClean="0"/>
              <a:t>2016-08-05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A96D-099F-4CE1-B0CD-4B0FD5DA3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205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8E34-63F4-4DEC-AE9B-9BC7A5FEA093}" type="datetimeFigureOut">
              <a:rPr lang="ko-KR" altLang="en-US" smtClean="0"/>
              <a:t>2016-08-05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A96D-099F-4CE1-B0CD-4B0FD5DA3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84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8E34-63F4-4DEC-AE9B-9BC7A5FEA093}" type="datetimeFigureOut">
              <a:rPr lang="ko-KR" altLang="en-US" smtClean="0"/>
              <a:t>2016-08-05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A96D-099F-4CE1-B0CD-4B0FD5DA3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12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8E34-63F4-4DEC-AE9B-9BC7A5FEA093}" type="datetimeFigureOut">
              <a:rPr lang="ko-KR" altLang="en-US" smtClean="0"/>
              <a:t>2016-08-05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A96D-099F-4CE1-B0CD-4B0FD5DA3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65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8E34-63F4-4DEC-AE9B-9BC7A5FEA093}" type="datetimeFigureOut">
              <a:rPr lang="ko-KR" altLang="en-US" smtClean="0"/>
              <a:t>2016-08-05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A96D-099F-4CE1-B0CD-4B0FD5DA3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007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8E34-63F4-4DEC-AE9B-9BC7A5FEA093}" type="datetimeFigureOut">
              <a:rPr lang="ko-KR" altLang="en-US" smtClean="0"/>
              <a:t>2016-08-05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A96D-099F-4CE1-B0CD-4B0FD5DA3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20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8E34-63F4-4DEC-AE9B-9BC7A5FEA093}" type="datetimeFigureOut">
              <a:rPr lang="ko-KR" altLang="en-US" smtClean="0"/>
              <a:t>2016-08-05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A96D-099F-4CE1-B0CD-4B0FD5DA3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771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8E34-63F4-4DEC-AE9B-9BC7A5FEA093}" type="datetimeFigureOut">
              <a:rPr lang="ko-KR" altLang="en-US" smtClean="0"/>
              <a:t>2016-08-05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A96D-099F-4CE1-B0CD-4B0FD5DA3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155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F8E34-63F4-4DEC-AE9B-9BC7A5FEA093}" type="datetimeFigureOut">
              <a:rPr lang="ko-KR" altLang="en-US" smtClean="0"/>
              <a:t>2016-08-05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6A96D-099F-4CE1-B0CD-4B0FD5DA3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947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267" y="2675469"/>
            <a:ext cx="1178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err="1" smtClean="0"/>
              <a:t>Realtime</a:t>
            </a:r>
            <a:r>
              <a:rPr lang="en-US" altLang="ko-KR" sz="5400" dirty="0" smtClean="0"/>
              <a:t> / drag &amp; drop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303718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169" y="1598061"/>
            <a:ext cx="117445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draggable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대상 </a:t>
            </a:r>
            <a:r>
              <a:rPr lang="ko-KR" altLang="en-US" dirty="0" err="1" smtClean="0"/>
              <a:t>엘리먼트를</a:t>
            </a:r>
            <a:r>
              <a:rPr lang="ko-KR" altLang="en-US" dirty="0" smtClean="0"/>
              <a:t> 드래그 대상으로 만든다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err="1" smtClean="0"/>
              <a:t>ondragstart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드래그 시작할 때 사용되는 속성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	      </a:t>
            </a:r>
            <a:r>
              <a:rPr lang="ko-KR" altLang="en-US" dirty="0" smtClean="0"/>
              <a:t>드래그가 시작될 때 </a:t>
            </a:r>
            <a:r>
              <a:rPr lang="en-US" altLang="ko-KR" dirty="0" err="1" smtClean="0"/>
              <a:t>ondragstart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정의되어 있는 함수를 호출 하며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      </a:t>
            </a:r>
          </a:p>
          <a:p>
            <a:r>
              <a:rPr lang="en-US" altLang="ko-KR" dirty="0"/>
              <a:t>	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관련 정보는 </a:t>
            </a:r>
            <a:r>
              <a:rPr lang="en-US" altLang="ko-KR" dirty="0" smtClean="0"/>
              <a:t>event </a:t>
            </a:r>
            <a:r>
              <a:rPr lang="ko-KR" altLang="en-US" dirty="0" smtClean="0"/>
              <a:t>객체를 통해 </a:t>
            </a:r>
            <a:r>
              <a:rPr lang="ko-KR" altLang="en-US" dirty="0" err="1" smtClean="0"/>
              <a:t>파라메터로</a:t>
            </a:r>
            <a:r>
              <a:rPr lang="ko-KR" altLang="en-US" dirty="0" smtClean="0"/>
              <a:t> 넘긴다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en-US" altLang="ko-KR" dirty="0" err="1" smtClean="0"/>
              <a:t>ondragenter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마우스로 대상을 끌어 </a:t>
            </a:r>
            <a:r>
              <a:rPr lang="ko-KR" altLang="en-US" dirty="0" err="1" smtClean="0"/>
              <a:t>드롭</a:t>
            </a:r>
            <a:r>
              <a:rPr lang="ko-KR" altLang="en-US" dirty="0" smtClean="0"/>
              <a:t> 대상에 들어오는 순간 이벤트를 발생시킨다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err="1" smtClean="0"/>
              <a:t>ondragover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마우스로 대상을 끌어 </a:t>
            </a:r>
            <a:r>
              <a:rPr lang="ko-KR" altLang="en-US" dirty="0" err="1" smtClean="0"/>
              <a:t>드롭</a:t>
            </a:r>
            <a:r>
              <a:rPr lang="ko-KR" altLang="en-US" dirty="0" smtClean="0"/>
              <a:t> 대상에 올려놓는 순간 이벤트를 발생시킨다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61879"/>
            <a:ext cx="3987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/>
              <a:t>drag &amp; drop 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55009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61879"/>
            <a:ext cx="3987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/>
              <a:t>drag &amp; drop </a:t>
            </a:r>
            <a:endParaRPr lang="ko-KR" altLang="en-US" sz="4800" dirty="0"/>
          </a:p>
        </p:txBody>
      </p:sp>
      <p:sp>
        <p:nvSpPr>
          <p:cNvPr id="2" name="TextBox 1"/>
          <p:cNvSpPr txBox="1"/>
          <p:nvPr/>
        </p:nvSpPr>
        <p:spPr>
          <a:xfrm>
            <a:off x="176169" y="1482738"/>
            <a:ext cx="117445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ondrop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엘리먼트를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드롭</a:t>
            </a:r>
            <a:r>
              <a:rPr lang="ko-KR" altLang="en-US" dirty="0" smtClean="0"/>
              <a:t> 시킬 때 이벤트를 발생 시킨다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 drag &amp; drop </a:t>
            </a:r>
            <a:r>
              <a:rPr lang="ko-KR" altLang="en-US" dirty="0" smtClean="0"/>
              <a:t>을 이용한 데이터 전송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function drag(</a:t>
            </a:r>
            <a:r>
              <a:rPr lang="en-US" altLang="ko-KR" dirty="0" err="1" smtClean="0"/>
              <a:t>ev</a:t>
            </a:r>
            <a:r>
              <a:rPr lang="en-US" altLang="ko-KR" dirty="0" smtClean="0"/>
              <a:t>){</a:t>
            </a:r>
            <a:endParaRPr lang="en-US" altLang="ko-KR" dirty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ev.dataTransfer.setData</a:t>
            </a:r>
            <a:r>
              <a:rPr lang="en-US" altLang="ko-KR" dirty="0" smtClean="0"/>
              <a:t>(“data”, ev.target.id);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en-US" altLang="ko-KR" dirty="0" smtClean="0"/>
              <a:t>function drop(</a:t>
            </a:r>
            <a:r>
              <a:rPr lang="en-US" altLang="ko-KR" dirty="0" err="1" smtClean="0"/>
              <a:t>ev</a:t>
            </a:r>
            <a:r>
              <a:rPr lang="en-US" altLang="ko-KR" dirty="0" smtClean="0"/>
              <a:t>){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id = </a:t>
            </a:r>
            <a:r>
              <a:rPr lang="en-US" altLang="ko-KR" dirty="0" err="1" smtClean="0"/>
              <a:t>ev.dataTransfer.getData</a:t>
            </a:r>
            <a:r>
              <a:rPr lang="en-US" altLang="ko-KR" dirty="0" smtClean="0"/>
              <a:t>(“text”);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64930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61879"/>
            <a:ext cx="3987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/>
              <a:t>drag &amp; drop </a:t>
            </a:r>
            <a:endParaRPr lang="ko-KR" altLang="en-US" sz="4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205" y="4530605"/>
            <a:ext cx="8241683" cy="22432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0720" y="5359866"/>
            <a:ext cx="2070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drop part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205" y="1101574"/>
            <a:ext cx="6664811" cy="33203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0720" y="2469353"/>
            <a:ext cx="2070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drag part</a:t>
            </a:r>
          </a:p>
        </p:txBody>
      </p:sp>
    </p:spTree>
    <p:extLst>
      <p:ext uri="{BB962C8B-B14F-4D97-AF65-F5344CB8AC3E}">
        <p14:creationId xmlns:p14="http://schemas.microsoft.com/office/powerpoint/2010/main" val="1629504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61879"/>
            <a:ext cx="3987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/>
              <a:t>drag &amp; drop </a:t>
            </a:r>
            <a:endParaRPr lang="ko-KR" altLang="en-US" sz="4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328" y="1144527"/>
            <a:ext cx="4235930" cy="53625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0331" y="1733909"/>
            <a:ext cx="43477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drag &amp; drop </a:t>
            </a:r>
            <a:r>
              <a:rPr lang="ko-KR" altLang="en-US" dirty="0" smtClean="0"/>
              <a:t>이벤트 발생 시 </a:t>
            </a:r>
            <a:endParaRPr lang="en-US" altLang="ko-KR" dirty="0" smtClean="0"/>
          </a:p>
          <a:p>
            <a:r>
              <a:rPr lang="ko-KR" altLang="en-US" dirty="0" smtClean="0"/>
              <a:t>작동되는 함수 구현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dataTransfer</a:t>
            </a:r>
            <a:r>
              <a:rPr lang="ko-KR" altLang="en-US" dirty="0" smtClean="0"/>
              <a:t>를 사용해 이벤트 대상의 정보를 저장해서 이동시킨다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ajax </a:t>
            </a:r>
            <a:r>
              <a:rPr lang="ko-KR" altLang="en-US" dirty="0" smtClean="0"/>
              <a:t>통신을 이용해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업데이트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0085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61879"/>
            <a:ext cx="5738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err="1" smtClean="0"/>
              <a:t>realtime</a:t>
            </a:r>
            <a:r>
              <a:rPr lang="en-US" altLang="ko-KR" sz="4800" dirty="0" smtClean="0"/>
              <a:t> - socket.io</a:t>
            </a:r>
            <a:endParaRPr lang="ko-KR" altLang="en-US" sz="4800" dirty="0"/>
          </a:p>
        </p:txBody>
      </p:sp>
      <p:sp>
        <p:nvSpPr>
          <p:cNvPr id="2" name="TextBox 1"/>
          <p:cNvSpPr txBox="1"/>
          <p:nvPr/>
        </p:nvSpPr>
        <p:spPr>
          <a:xfrm>
            <a:off x="176169" y="1856811"/>
            <a:ext cx="117445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node.js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socket.io</a:t>
            </a:r>
            <a:r>
              <a:rPr lang="ko-KR" altLang="en-US" dirty="0" smtClean="0"/>
              <a:t>를 통한 </a:t>
            </a:r>
            <a:r>
              <a:rPr lang="en-US" altLang="ko-KR" dirty="0" err="1" smtClean="0"/>
              <a:t>realtime</a:t>
            </a:r>
            <a:r>
              <a:rPr lang="en-US" altLang="ko-KR" dirty="0" smtClean="0"/>
              <a:t> </a:t>
            </a:r>
            <a:r>
              <a:rPr lang="ko-KR" altLang="en-US" dirty="0" smtClean="0"/>
              <a:t>통신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socket.io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emit</a:t>
            </a:r>
            <a:r>
              <a:rPr lang="ko-KR" altLang="en-US" dirty="0" smtClean="0"/>
              <a:t>함수를</a:t>
            </a:r>
            <a:r>
              <a:rPr lang="ko-KR" altLang="en-US" dirty="0" smtClean="0"/>
              <a:t> 통해 메시지를 전송하고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on</a:t>
            </a:r>
            <a:r>
              <a:rPr lang="ko-KR" altLang="en-US" dirty="0" smtClean="0"/>
              <a:t>함수를 이용해 메시지를 받는다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broadcast </a:t>
            </a:r>
            <a:r>
              <a:rPr lang="ko-KR" altLang="en-US" dirty="0" smtClean="0"/>
              <a:t>를 이용하면 다른 전체 유저들에게 메시지를 전송시키게 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65393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61879"/>
            <a:ext cx="5738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err="1" smtClean="0"/>
              <a:t>realtime</a:t>
            </a:r>
            <a:r>
              <a:rPr lang="en-US" altLang="ko-KR" sz="4800" dirty="0" smtClean="0"/>
              <a:t> - socket.io</a:t>
            </a:r>
            <a:endParaRPr lang="ko-KR" altLang="en-US" sz="4800" dirty="0"/>
          </a:p>
        </p:txBody>
      </p:sp>
      <p:sp>
        <p:nvSpPr>
          <p:cNvPr id="2" name="TextBox 1"/>
          <p:cNvSpPr txBox="1"/>
          <p:nvPr/>
        </p:nvSpPr>
        <p:spPr>
          <a:xfrm>
            <a:off x="219301" y="1235709"/>
            <a:ext cx="3841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클라이언트 구현 부분</a:t>
            </a:r>
            <a:endParaRPr lang="en-US" altLang="ko-KR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292" y="1098952"/>
            <a:ext cx="4335134" cy="56023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9301" y="1914320"/>
            <a:ext cx="52153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emit </a:t>
            </a:r>
            <a:r>
              <a:rPr lang="ko-KR" altLang="en-US" dirty="0" smtClean="0"/>
              <a:t>함수를 통해 </a:t>
            </a:r>
            <a:r>
              <a:rPr lang="ko-KR" altLang="en-US" dirty="0" err="1" smtClean="0"/>
              <a:t>메세지를</a:t>
            </a:r>
            <a:r>
              <a:rPr lang="ko-KR" altLang="en-US" dirty="0" smtClean="0"/>
              <a:t> 보내는 부분과</a:t>
            </a:r>
            <a:endParaRPr lang="en-US" altLang="ko-KR" dirty="0"/>
          </a:p>
          <a:p>
            <a:r>
              <a:rPr lang="en-US" altLang="ko-KR" dirty="0" smtClean="0"/>
              <a:t>on </a:t>
            </a:r>
            <a:r>
              <a:rPr lang="ko-KR" altLang="en-US" dirty="0" smtClean="0"/>
              <a:t>함수를 이용해 메시지를 송신하는 부분이 </a:t>
            </a:r>
            <a:endParaRPr lang="en-US" altLang="ko-KR" dirty="0"/>
          </a:p>
          <a:p>
            <a:r>
              <a:rPr lang="ko-KR" altLang="en-US" dirty="0" smtClean="0"/>
              <a:t>같이 구현되어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각각의 </a:t>
            </a:r>
            <a:r>
              <a:rPr lang="en-US" altLang="ko-KR" dirty="0" smtClean="0"/>
              <a:t>emit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on </a:t>
            </a:r>
            <a:r>
              <a:rPr lang="ko-KR" altLang="en-US" dirty="0" smtClean="0"/>
              <a:t>함수에는 </a:t>
            </a:r>
            <a:endParaRPr lang="en-US" altLang="ko-KR" dirty="0" smtClean="0"/>
          </a:p>
          <a:p>
            <a:r>
              <a:rPr lang="ko-KR" altLang="en-US" dirty="0" smtClean="0"/>
              <a:t>메시지를 송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수신할 경우 작동해야 하는 </a:t>
            </a:r>
            <a:endParaRPr lang="en-US" altLang="ko-KR" dirty="0" smtClean="0"/>
          </a:p>
          <a:p>
            <a:r>
              <a:rPr lang="ko-KR" altLang="en-US" dirty="0" smtClean="0"/>
              <a:t>기능이 구현되어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80354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61879"/>
            <a:ext cx="5738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err="1" smtClean="0"/>
              <a:t>realtime</a:t>
            </a:r>
            <a:r>
              <a:rPr lang="en-US" altLang="ko-KR" sz="4800" dirty="0" smtClean="0"/>
              <a:t> - socket.io</a:t>
            </a:r>
            <a:endParaRPr lang="ko-KR" altLang="en-US" sz="4800" dirty="0"/>
          </a:p>
        </p:txBody>
      </p:sp>
      <p:sp>
        <p:nvSpPr>
          <p:cNvPr id="2" name="TextBox 1"/>
          <p:cNvSpPr txBox="1"/>
          <p:nvPr/>
        </p:nvSpPr>
        <p:spPr>
          <a:xfrm>
            <a:off x="219301" y="1235709"/>
            <a:ext cx="3841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서버</a:t>
            </a:r>
            <a:r>
              <a:rPr lang="ko-KR" altLang="en-US" sz="2400" dirty="0" smtClean="0"/>
              <a:t> 구현 부분</a:t>
            </a:r>
            <a:endParaRPr lang="en-US" altLang="ko-KR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19301" y="1914320"/>
            <a:ext cx="5215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socket.</a:t>
            </a:r>
            <a:r>
              <a:rPr lang="en-US" altLang="ko-KR" dirty="0" err="1" smtClean="0"/>
              <a:t>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이용해</a:t>
            </a:r>
            <a:r>
              <a:rPr lang="ko-KR" altLang="en-US" dirty="0" smtClean="0"/>
              <a:t> 메시지를 </a:t>
            </a:r>
            <a:r>
              <a:rPr lang="ko-KR" altLang="en-US" dirty="0" err="1" smtClean="0"/>
              <a:t>수신받고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broadcast </a:t>
            </a:r>
            <a:r>
              <a:rPr lang="ko-KR" altLang="en-US" dirty="0" smtClean="0"/>
              <a:t>함수를 이용해 메시지를 전체 송신하고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251" y="1697374"/>
            <a:ext cx="5284922" cy="316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749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직사각형 175"/>
          <p:cNvSpPr/>
          <p:nvPr/>
        </p:nvSpPr>
        <p:spPr>
          <a:xfrm>
            <a:off x="8809031" y="0"/>
            <a:ext cx="338078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/>
          <p:cNvSpPr/>
          <p:nvPr/>
        </p:nvSpPr>
        <p:spPr>
          <a:xfrm>
            <a:off x="0" y="0"/>
            <a:ext cx="348728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87689" y="1099042"/>
            <a:ext cx="11386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다이아몬드 4"/>
          <p:cNvSpPr/>
          <p:nvPr/>
        </p:nvSpPr>
        <p:spPr>
          <a:xfrm>
            <a:off x="861939" y="1642830"/>
            <a:ext cx="1800746" cy="106234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87688" y="1099042"/>
            <a:ext cx="11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Click-edit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0461" y="1694436"/>
            <a:ext cx="13244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check</a:t>
            </a:r>
          </a:p>
          <a:p>
            <a:pPr algn="ctr"/>
            <a:r>
              <a:rPr lang="en-US" altLang="ko-KR" dirty="0" smtClean="0"/>
              <a:t>Paragraph </a:t>
            </a:r>
          </a:p>
          <a:p>
            <a:pPr algn="ctr"/>
            <a:r>
              <a:rPr lang="en-US" altLang="ko-KR" dirty="0" smtClean="0"/>
              <a:t>state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95864" y="3017167"/>
            <a:ext cx="2133600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95863" y="3017166"/>
            <a:ext cx="2133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Send message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285465" y="3747672"/>
            <a:ext cx="9632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85463" y="3747671"/>
            <a:ext cx="96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editing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100462" y="4512228"/>
            <a:ext cx="13244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36865" y="4512228"/>
            <a:ext cx="188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Click-save</a:t>
            </a:r>
          </a:p>
        </p:txBody>
      </p:sp>
      <p:cxnSp>
        <p:nvCxnSpPr>
          <p:cNvPr id="30" name="직선 화살표 연결선 29"/>
          <p:cNvCxnSpPr>
            <a:stCxn id="4" idx="2"/>
            <a:endCxn id="5" idx="0"/>
          </p:cNvCxnSpPr>
          <p:nvPr/>
        </p:nvCxnSpPr>
        <p:spPr>
          <a:xfrm>
            <a:off x="1757032" y="1468374"/>
            <a:ext cx="5280" cy="174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5" idx="3"/>
          </p:cNvCxnSpPr>
          <p:nvPr/>
        </p:nvCxnSpPr>
        <p:spPr>
          <a:xfrm flipV="1">
            <a:off x="2662685" y="2168130"/>
            <a:ext cx="1801950" cy="5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8" idx="2"/>
            <a:endCxn id="11" idx="0"/>
          </p:cNvCxnSpPr>
          <p:nvPr/>
        </p:nvCxnSpPr>
        <p:spPr>
          <a:xfrm>
            <a:off x="1762664" y="3355720"/>
            <a:ext cx="4440" cy="3919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0" idx="2"/>
            <a:endCxn id="12" idx="0"/>
          </p:cNvCxnSpPr>
          <p:nvPr/>
        </p:nvCxnSpPr>
        <p:spPr>
          <a:xfrm flipH="1">
            <a:off x="1762663" y="4117004"/>
            <a:ext cx="4442" cy="395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8" idx="3"/>
            <a:endCxn id="50" idx="1"/>
          </p:cNvCxnSpPr>
          <p:nvPr/>
        </p:nvCxnSpPr>
        <p:spPr>
          <a:xfrm>
            <a:off x="2829464" y="3186444"/>
            <a:ext cx="1162616" cy="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12" idx="3"/>
            <a:endCxn id="125" idx="1"/>
          </p:cNvCxnSpPr>
          <p:nvPr/>
        </p:nvCxnSpPr>
        <p:spPr>
          <a:xfrm flipV="1">
            <a:off x="2424864" y="4694903"/>
            <a:ext cx="1667874" cy="1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964168" y="2525190"/>
            <a:ext cx="2194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broadcast message</a:t>
            </a:r>
          </a:p>
          <a:p>
            <a:pPr algn="ctr"/>
            <a:r>
              <a:rPr lang="en-US" altLang="ko-KR" dirty="0" smtClean="0"/>
              <a:t>‘</a:t>
            </a:r>
            <a:r>
              <a:rPr lang="en-US" altLang="ko-KR" dirty="0" err="1" smtClean="0"/>
              <a:t>readonly</a:t>
            </a:r>
            <a:r>
              <a:rPr lang="en-US" altLang="ko-KR" dirty="0" smtClean="0"/>
              <a:t>’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989860" y="4026675"/>
            <a:ext cx="2194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broadcast message</a:t>
            </a:r>
          </a:p>
          <a:p>
            <a:pPr algn="ctr"/>
            <a:r>
              <a:rPr lang="en-US" altLang="ko-KR" dirty="0" smtClean="0"/>
              <a:t>‘free’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192055" y="180595"/>
            <a:ext cx="96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Editor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228593" y="2226174"/>
            <a:ext cx="583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free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862802" y="181155"/>
            <a:ext cx="106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Others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27" name="직선 화살표 연결선 26"/>
          <p:cNvCxnSpPr>
            <a:stCxn id="5" idx="2"/>
            <a:endCxn id="9" idx="0"/>
          </p:cNvCxnSpPr>
          <p:nvPr/>
        </p:nvCxnSpPr>
        <p:spPr>
          <a:xfrm>
            <a:off x="1762312" y="2705178"/>
            <a:ext cx="352" cy="311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547007" y="180595"/>
            <a:ext cx="1758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Paragraph state-Editor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54588" y="180594"/>
            <a:ext cx="1955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Paragraph state-Others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095594" y="1083263"/>
            <a:ext cx="7072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095594" y="1083263"/>
            <a:ext cx="70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Free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7426000" y="1083263"/>
            <a:ext cx="6608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7426000" y="1083263"/>
            <a:ext cx="660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Free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195778" y="3006505"/>
            <a:ext cx="11176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7195777" y="3006505"/>
            <a:ext cx="111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readonly</a:t>
            </a:r>
            <a:endParaRPr lang="en-US" altLang="ko-KR" dirty="0" smtClean="0"/>
          </a:p>
        </p:txBody>
      </p:sp>
      <p:sp>
        <p:nvSpPr>
          <p:cNvPr id="50" name="직사각형 49"/>
          <p:cNvSpPr/>
          <p:nvPr/>
        </p:nvSpPr>
        <p:spPr>
          <a:xfrm>
            <a:off x="3992080" y="3007111"/>
            <a:ext cx="9106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4009334" y="3007111"/>
            <a:ext cx="910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editing</a:t>
            </a:r>
          </a:p>
        </p:txBody>
      </p:sp>
      <p:cxnSp>
        <p:nvCxnSpPr>
          <p:cNvPr id="54" name="직선 화살표 연결선 53"/>
          <p:cNvCxnSpPr/>
          <p:nvPr/>
        </p:nvCxnSpPr>
        <p:spPr>
          <a:xfrm flipH="1">
            <a:off x="2452836" y="2285702"/>
            <a:ext cx="199454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41" idx="2"/>
            <a:endCxn id="50" idx="0"/>
          </p:cNvCxnSpPr>
          <p:nvPr/>
        </p:nvCxnSpPr>
        <p:spPr>
          <a:xfrm flipH="1">
            <a:off x="4447381" y="1452595"/>
            <a:ext cx="1847" cy="1554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43" idx="2"/>
            <a:endCxn id="49" idx="0"/>
          </p:cNvCxnSpPr>
          <p:nvPr/>
        </p:nvCxnSpPr>
        <p:spPr>
          <a:xfrm flipH="1">
            <a:off x="7754595" y="1452595"/>
            <a:ext cx="1849" cy="1553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51" idx="3"/>
            <a:endCxn id="48" idx="1"/>
          </p:cNvCxnSpPr>
          <p:nvPr/>
        </p:nvCxnSpPr>
        <p:spPr>
          <a:xfrm flipV="1">
            <a:off x="4919937" y="3191171"/>
            <a:ext cx="2275841" cy="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endCxn id="76" idx="0"/>
          </p:cNvCxnSpPr>
          <p:nvPr/>
        </p:nvCxnSpPr>
        <p:spPr>
          <a:xfrm>
            <a:off x="10414892" y="983411"/>
            <a:ext cx="1" cy="2003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9845550" y="2986855"/>
            <a:ext cx="11386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다이아몬드 79"/>
          <p:cNvSpPr/>
          <p:nvPr/>
        </p:nvSpPr>
        <p:spPr>
          <a:xfrm>
            <a:off x="9519800" y="3513404"/>
            <a:ext cx="1800746" cy="106234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9845549" y="2986855"/>
            <a:ext cx="11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Click-edit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758322" y="3565010"/>
            <a:ext cx="13244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check</a:t>
            </a:r>
          </a:p>
          <a:p>
            <a:pPr algn="ctr"/>
            <a:r>
              <a:rPr lang="en-US" altLang="ko-KR" dirty="0" smtClean="0"/>
              <a:t>Paragraph </a:t>
            </a:r>
          </a:p>
          <a:p>
            <a:pPr algn="ctr"/>
            <a:r>
              <a:rPr lang="en-US" altLang="ko-KR" dirty="0" smtClean="0"/>
              <a:t>state</a:t>
            </a:r>
            <a:endParaRPr lang="ko-KR" altLang="en-US" dirty="0"/>
          </a:p>
        </p:txBody>
      </p:sp>
      <p:cxnSp>
        <p:nvCxnSpPr>
          <p:cNvPr id="83" name="직선 화살표 연결선 82"/>
          <p:cNvCxnSpPr>
            <a:stCxn id="76" idx="2"/>
            <a:endCxn id="80" idx="0"/>
          </p:cNvCxnSpPr>
          <p:nvPr/>
        </p:nvCxnSpPr>
        <p:spPr>
          <a:xfrm>
            <a:off x="10414893" y="3356187"/>
            <a:ext cx="5280" cy="157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 flipH="1">
            <a:off x="7740819" y="4044578"/>
            <a:ext cx="17876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50" idx="2"/>
            <a:endCxn id="126" idx="0"/>
          </p:cNvCxnSpPr>
          <p:nvPr/>
        </p:nvCxnSpPr>
        <p:spPr>
          <a:xfrm flipH="1">
            <a:off x="4446372" y="3376443"/>
            <a:ext cx="1009" cy="1133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48" idx="2"/>
            <a:endCxn id="137" idx="0"/>
          </p:cNvCxnSpPr>
          <p:nvPr/>
        </p:nvCxnSpPr>
        <p:spPr>
          <a:xfrm>
            <a:off x="7754596" y="3375837"/>
            <a:ext cx="3475" cy="1139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 flipV="1">
            <a:off x="7762512" y="4201796"/>
            <a:ext cx="1995810" cy="2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endCxn id="76" idx="3"/>
          </p:cNvCxnSpPr>
          <p:nvPr/>
        </p:nvCxnSpPr>
        <p:spPr>
          <a:xfrm flipH="1">
            <a:off x="10984236" y="3171521"/>
            <a:ext cx="6959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8292182" y="4216628"/>
            <a:ext cx="1087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readonly</a:t>
            </a:r>
            <a:endParaRPr lang="en-US" altLang="ko-KR" dirty="0" smtClean="0"/>
          </a:p>
        </p:txBody>
      </p:sp>
      <p:cxnSp>
        <p:nvCxnSpPr>
          <p:cNvPr id="112" name="직선 연결선 111"/>
          <p:cNvCxnSpPr>
            <a:stCxn id="80" idx="3"/>
          </p:cNvCxnSpPr>
          <p:nvPr/>
        </p:nvCxnSpPr>
        <p:spPr>
          <a:xfrm>
            <a:off x="11320546" y="4044578"/>
            <a:ext cx="3596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 flipV="1">
            <a:off x="11680177" y="3171521"/>
            <a:ext cx="0" cy="8730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0810909" y="3380344"/>
            <a:ext cx="1378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cannot edit</a:t>
            </a:r>
            <a:endParaRPr lang="ko-KR" altLang="en-US" dirty="0"/>
          </a:p>
        </p:txBody>
      </p:sp>
      <p:sp>
        <p:nvSpPr>
          <p:cNvPr id="125" name="직사각형 124"/>
          <p:cNvSpPr/>
          <p:nvPr/>
        </p:nvSpPr>
        <p:spPr>
          <a:xfrm>
            <a:off x="4092738" y="4510237"/>
            <a:ext cx="7072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4092738" y="4510237"/>
            <a:ext cx="70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Free</a:t>
            </a:r>
          </a:p>
        </p:txBody>
      </p:sp>
      <p:sp>
        <p:nvSpPr>
          <p:cNvPr id="136" name="직사각형 135"/>
          <p:cNvSpPr/>
          <p:nvPr/>
        </p:nvSpPr>
        <p:spPr>
          <a:xfrm>
            <a:off x="7404437" y="4514964"/>
            <a:ext cx="7072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/>
          <p:cNvSpPr txBox="1"/>
          <p:nvPr/>
        </p:nvSpPr>
        <p:spPr>
          <a:xfrm>
            <a:off x="7404437" y="4514964"/>
            <a:ext cx="70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Free</a:t>
            </a:r>
          </a:p>
        </p:txBody>
      </p:sp>
      <p:cxnSp>
        <p:nvCxnSpPr>
          <p:cNvPr id="144" name="직선 화살표 연결선 143"/>
          <p:cNvCxnSpPr>
            <a:stCxn id="126" idx="3"/>
            <a:endCxn id="137" idx="1"/>
          </p:cNvCxnSpPr>
          <p:nvPr/>
        </p:nvCxnSpPr>
        <p:spPr>
          <a:xfrm>
            <a:off x="4800006" y="4694903"/>
            <a:ext cx="2604431" cy="47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/>
          <p:cNvCxnSpPr>
            <a:stCxn id="80" idx="2"/>
            <a:endCxn id="153" idx="0"/>
          </p:cNvCxnSpPr>
          <p:nvPr/>
        </p:nvCxnSpPr>
        <p:spPr>
          <a:xfrm flipH="1">
            <a:off x="10418898" y="4575752"/>
            <a:ext cx="1275" cy="2355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/>
          <p:cNvSpPr/>
          <p:nvPr/>
        </p:nvSpPr>
        <p:spPr>
          <a:xfrm>
            <a:off x="9849555" y="4811254"/>
            <a:ext cx="11386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다이아몬드 151"/>
          <p:cNvSpPr/>
          <p:nvPr/>
        </p:nvSpPr>
        <p:spPr>
          <a:xfrm>
            <a:off x="9523805" y="5337803"/>
            <a:ext cx="1800746" cy="106234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TextBox 152"/>
          <p:cNvSpPr txBox="1"/>
          <p:nvPr/>
        </p:nvSpPr>
        <p:spPr>
          <a:xfrm>
            <a:off x="9849554" y="4811254"/>
            <a:ext cx="11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Click-edit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9762327" y="5389409"/>
            <a:ext cx="13244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check</a:t>
            </a:r>
          </a:p>
          <a:p>
            <a:pPr algn="ctr"/>
            <a:r>
              <a:rPr lang="en-US" altLang="ko-KR" dirty="0" smtClean="0"/>
              <a:t>Paragraph </a:t>
            </a:r>
          </a:p>
          <a:p>
            <a:pPr algn="ctr"/>
            <a:r>
              <a:rPr lang="en-US" altLang="ko-KR" dirty="0" smtClean="0"/>
              <a:t>state</a:t>
            </a:r>
            <a:endParaRPr lang="ko-KR" altLang="en-US" dirty="0"/>
          </a:p>
        </p:txBody>
      </p:sp>
      <p:cxnSp>
        <p:nvCxnSpPr>
          <p:cNvPr id="155" name="직선 화살표 연결선 154"/>
          <p:cNvCxnSpPr>
            <a:stCxn id="151" idx="2"/>
            <a:endCxn id="152" idx="0"/>
          </p:cNvCxnSpPr>
          <p:nvPr/>
        </p:nvCxnSpPr>
        <p:spPr>
          <a:xfrm>
            <a:off x="10418898" y="5180586"/>
            <a:ext cx="5280" cy="157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152" idx="2"/>
          </p:cNvCxnSpPr>
          <p:nvPr/>
        </p:nvCxnSpPr>
        <p:spPr>
          <a:xfrm flipH="1">
            <a:off x="10414892" y="6400151"/>
            <a:ext cx="9286" cy="457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>
            <a:stCxn id="136" idx="2"/>
          </p:cNvCxnSpPr>
          <p:nvPr/>
        </p:nvCxnSpPr>
        <p:spPr>
          <a:xfrm>
            <a:off x="7758071" y="4884296"/>
            <a:ext cx="4441" cy="19737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>
            <a:stCxn id="125" idx="2"/>
          </p:cNvCxnSpPr>
          <p:nvPr/>
        </p:nvCxnSpPr>
        <p:spPr>
          <a:xfrm>
            <a:off x="4446372" y="4879569"/>
            <a:ext cx="18263" cy="1978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/>
          <p:cNvCxnSpPr/>
          <p:nvPr/>
        </p:nvCxnSpPr>
        <p:spPr>
          <a:xfrm flipH="1">
            <a:off x="7739735" y="5867442"/>
            <a:ext cx="17876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/>
          <p:cNvCxnSpPr/>
          <p:nvPr/>
        </p:nvCxnSpPr>
        <p:spPr>
          <a:xfrm flipV="1">
            <a:off x="7761428" y="6024660"/>
            <a:ext cx="1995810" cy="2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8291098" y="6039492"/>
            <a:ext cx="583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free</a:t>
            </a:r>
          </a:p>
        </p:txBody>
      </p:sp>
      <p:cxnSp>
        <p:nvCxnSpPr>
          <p:cNvPr id="174" name="직선 화살표 연결선 173"/>
          <p:cNvCxnSpPr/>
          <p:nvPr/>
        </p:nvCxnSpPr>
        <p:spPr>
          <a:xfrm>
            <a:off x="1750851" y="4879569"/>
            <a:ext cx="18263" cy="1978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2889049" y="2832500"/>
            <a:ext cx="1087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readonly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9457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214</Words>
  <Application>Microsoft Office PowerPoint</Application>
  <PresentationFormat>와이드스크린</PresentationFormat>
  <Paragraphs>91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wonny</dc:creator>
  <cp:lastModifiedBy>jumpegg@naver.com</cp:lastModifiedBy>
  <cp:revision>9</cp:revision>
  <dcterms:created xsi:type="dcterms:W3CDTF">2016-08-04T15:10:16Z</dcterms:created>
  <dcterms:modified xsi:type="dcterms:W3CDTF">2016-08-05T00:32:37Z</dcterms:modified>
</cp:coreProperties>
</file>