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019-7A93-4ED7-8AF2-F26C1A309ED9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3E45-E2D0-4A9B-B829-DFB9FA041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2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019-7A93-4ED7-8AF2-F26C1A309ED9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3E45-E2D0-4A9B-B829-DFB9FA041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019-7A93-4ED7-8AF2-F26C1A309ED9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3E45-E2D0-4A9B-B829-DFB9FA041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73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019-7A93-4ED7-8AF2-F26C1A309ED9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3E45-E2D0-4A9B-B829-DFB9FA041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7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019-7A93-4ED7-8AF2-F26C1A309ED9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3E45-E2D0-4A9B-B829-DFB9FA041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019-7A93-4ED7-8AF2-F26C1A309ED9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3E45-E2D0-4A9B-B829-DFB9FA041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31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019-7A93-4ED7-8AF2-F26C1A309ED9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3E45-E2D0-4A9B-B829-DFB9FA041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019-7A93-4ED7-8AF2-F26C1A309ED9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3E45-E2D0-4A9B-B829-DFB9FA041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0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019-7A93-4ED7-8AF2-F26C1A309ED9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3E45-E2D0-4A9B-B829-DFB9FA041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0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019-7A93-4ED7-8AF2-F26C1A309ED9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3E45-E2D0-4A9B-B829-DFB9FA041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9E019-7A93-4ED7-8AF2-F26C1A309ED9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C3E45-E2D0-4A9B-B829-DFB9FA041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0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9E019-7A93-4ED7-8AF2-F26C1A309ED9}" type="datetimeFigureOut">
              <a:rPr lang="ko-KR" altLang="en-US" smtClean="0"/>
              <a:t>2016-06-14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C3E45-E2D0-4A9B-B829-DFB9FA041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70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841433" y="1446688"/>
            <a:ext cx="4951562" cy="3976778"/>
            <a:chOff x="543464" y="2191109"/>
            <a:chExt cx="4951562" cy="3976778"/>
          </a:xfrm>
        </p:grpSpPr>
        <p:sp>
          <p:nvSpPr>
            <p:cNvPr id="10" name="직사각형 9"/>
            <p:cNvSpPr/>
            <p:nvPr/>
          </p:nvSpPr>
          <p:spPr>
            <a:xfrm>
              <a:off x="543464" y="2191109"/>
              <a:ext cx="4951562" cy="3976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15992" y="2389517"/>
              <a:ext cx="4597880" cy="35627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18199" y="5029198"/>
              <a:ext cx="1656272" cy="47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57550" y="5029198"/>
              <a:ext cx="1656272" cy="47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14964" y="3312543"/>
              <a:ext cx="3798858" cy="483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14964" y="4170870"/>
              <a:ext cx="3798858" cy="483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5787" y="2468759"/>
              <a:ext cx="1766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Facebook login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2023" y="5081758"/>
              <a:ext cx="848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Login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012" y="5081758"/>
              <a:ext cx="693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Back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79662" y="3375637"/>
              <a:ext cx="3189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65000"/>
                    </a:schemeClr>
                  </a:solidFill>
                </a:rPr>
                <a:t>Facebook ID</a:t>
              </a:r>
              <a:r>
                <a:rPr lang="ko-KR" altLang="en-US" dirty="0" smtClean="0">
                  <a:solidFill>
                    <a:schemeClr val="bg1">
                      <a:lumMod val="65000"/>
                    </a:schemeClr>
                  </a:solidFill>
                </a:rPr>
                <a:t>를 입력해주세요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79661" y="4209441"/>
              <a:ext cx="3189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65000"/>
                    </a:schemeClr>
                  </a:solidFill>
                </a:rPr>
                <a:t>Password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65011" y="1460763"/>
            <a:ext cx="4951562" cy="3976778"/>
            <a:chOff x="543464" y="2191109"/>
            <a:chExt cx="4951562" cy="3976778"/>
          </a:xfrm>
        </p:grpSpPr>
        <p:sp>
          <p:nvSpPr>
            <p:cNvPr id="17" name="직사각형 16"/>
            <p:cNvSpPr/>
            <p:nvPr/>
          </p:nvSpPr>
          <p:spPr>
            <a:xfrm>
              <a:off x="543464" y="2191109"/>
              <a:ext cx="4951562" cy="3976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15992" y="2389517"/>
              <a:ext cx="4597880" cy="35627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18199" y="5029198"/>
              <a:ext cx="1656272" cy="47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57550" y="5029198"/>
              <a:ext cx="1656272" cy="47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14964" y="3312543"/>
              <a:ext cx="3798858" cy="483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14964" y="4170870"/>
              <a:ext cx="3798858" cy="483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5787" y="2468759"/>
              <a:ext cx="1766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Gmail login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2023" y="5081758"/>
              <a:ext cx="848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Login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39012" y="5081758"/>
              <a:ext cx="693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Back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79662" y="3375637"/>
              <a:ext cx="3189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65000"/>
                    </a:schemeClr>
                  </a:solidFill>
                </a:rPr>
                <a:t>Gmail</a:t>
              </a:r>
              <a:r>
                <a:rPr lang="ko-KR" altLang="en-US" dirty="0" smtClean="0">
                  <a:solidFill>
                    <a:schemeClr val="bg1">
                      <a:lumMod val="65000"/>
                    </a:schemeClr>
                  </a:solidFill>
                </a:rPr>
                <a:t>을 입력해주세요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79661" y="4209441"/>
              <a:ext cx="3189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65000"/>
                    </a:schemeClr>
                  </a:solidFill>
                </a:rPr>
                <a:t>Password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4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52439" y="1427673"/>
            <a:ext cx="4951562" cy="3485072"/>
            <a:chOff x="543464" y="2191109"/>
            <a:chExt cx="4951562" cy="3485072"/>
          </a:xfrm>
        </p:grpSpPr>
        <p:sp>
          <p:nvSpPr>
            <p:cNvPr id="10" name="직사각형 9"/>
            <p:cNvSpPr/>
            <p:nvPr/>
          </p:nvSpPr>
          <p:spPr>
            <a:xfrm>
              <a:off x="543464" y="2191109"/>
              <a:ext cx="4951562" cy="3485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15992" y="2389517"/>
              <a:ext cx="4597880" cy="309688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95787" y="4684143"/>
              <a:ext cx="1261074" cy="47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49280" y="4675519"/>
              <a:ext cx="1261074" cy="47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5787" y="2468759"/>
              <a:ext cx="1766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Facebook login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33143" y="4728079"/>
              <a:ext cx="693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Back</a:t>
              </a:r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795787" y="3122760"/>
              <a:ext cx="4414567" cy="1354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62642" y="3355675"/>
              <a:ext cx="42700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ID </a:t>
              </a:r>
              <a:r>
                <a:rPr lang="ko-KR" altLang="en-US" dirty="0" smtClean="0"/>
                <a:t>또는 </a:t>
              </a:r>
              <a:r>
                <a:rPr lang="en-US" altLang="ko-KR" dirty="0" smtClean="0"/>
                <a:t>Password</a:t>
              </a:r>
              <a:r>
                <a:rPr lang="ko-KR" altLang="en-US" dirty="0" smtClean="0"/>
                <a:t>가 맞지 않습니다</a:t>
              </a:r>
              <a:r>
                <a:rPr lang="en-US" altLang="ko-KR" dirty="0" smtClean="0"/>
                <a:t>. 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다시 확인해주세요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384395" y="4679834"/>
              <a:ext cx="1261074" cy="47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66614" y="4728079"/>
              <a:ext cx="1062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Sign up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3714" y="4728881"/>
              <a:ext cx="79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Login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303034" y="1427673"/>
            <a:ext cx="4951562" cy="3485072"/>
            <a:chOff x="543464" y="2191109"/>
            <a:chExt cx="4951562" cy="3485072"/>
          </a:xfrm>
        </p:grpSpPr>
        <p:sp>
          <p:nvSpPr>
            <p:cNvPr id="21" name="직사각형 20"/>
            <p:cNvSpPr/>
            <p:nvPr/>
          </p:nvSpPr>
          <p:spPr>
            <a:xfrm>
              <a:off x="543464" y="2191109"/>
              <a:ext cx="4951562" cy="3485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15992" y="2389517"/>
              <a:ext cx="4597880" cy="309688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95787" y="4684143"/>
              <a:ext cx="1261074" cy="47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49280" y="4675519"/>
              <a:ext cx="1261074" cy="47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5787" y="2468759"/>
              <a:ext cx="1766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Gmail login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33143" y="4728079"/>
              <a:ext cx="693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Back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95787" y="3122760"/>
              <a:ext cx="4414567" cy="1354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62642" y="3355675"/>
              <a:ext cx="42700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ID </a:t>
              </a:r>
              <a:r>
                <a:rPr lang="ko-KR" altLang="en-US" dirty="0" smtClean="0"/>
                <a:t>또는 </a:t>
              </a:r>
              <a:r>
                <a:rPr lang="en-US" altLang="ko-KR" dirty="0" smtClean="0"/>
                <a:t>Password</a:t>
              </a:r>
              <a:r>
                <a:rPr lang="ko-KR" altLang="en-US" dirty="0" smtClean="0"/>
                <a:t>가 맞지 않습니다</a:t>
              </a:r>
              <a:r>
                <a:rPr lang="en-US" altLang="ko-KR" dirty="0" smtClean="0"/>
                <a:t>. 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다시 확인해주세요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384395" y="4679834"/>
              <a:ext cx="1261074" cy="47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66614" y="4728079"/>
              <a:ext cx="1062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Sign up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23714" y="4728881"/>
              <a:ext cx="79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Login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95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52090" y="1565693"/>
            <a:ext cx="4951562" cy="3976778"/>
            <a:chOff x="543464" y="2191109"/>
            <a:chExt cx="4951562" cy="3976778"/>
          </a:xfrm>
        </p:grpSpPr>
        <p:sp>
          <p:nvSpPr>
            <p:cNvPr id="10" name="직사각형 9"/>
            <p:cNvSpPr/>
            <p:nvPr/>
          </p:nvSpPr>
          <p:spPr>
            <a:xfrm>
              <a:off x="543464" y="2191109"/>
              <a:ext cx="4951562" cy="39767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15992" y="2389517"/>
              <a:ext cx="4597880" cy="35627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18199" y="5029198"/>
              <a:ext cx="1656272" cy="47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57550" y="5029198"/>
              <a:ext cx="1656272" cy="47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14964" y="3312543"/>
              <a:ext cx="3798858" cy="483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14964" y="4170870"/>
              <a:ext cx="3798858" cy="483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5787" y="2468759"/>
              <a:ext cx="1766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Member login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2023" y="5081758"/>
              <a:ext cx="848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Login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012" y="5081758"/>
              <a:ext cx="693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Back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79662" y="3375637"/>
              <a:ext cx="3189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65000"/>
                    </a:schemeClr>
                  </a:solidFill>
                </a:rPr>
                <a:t>ID</a:t>
              </a:r>
              <a:r>
                <a:rPr lang="ko-KR" altLang="en-US" dirty="0" smtClean="0">
                  <a:solidFill>
                    <a:schemeClr val="bg1">
                      <a:lumMod val="65000"/>
                    </a:schemeClr>
                  </a:solidFill>
                </a:rPr>
                <a:t>를 입력해주세요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79661" y="4209441"/>
              <a:ext cx="3189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>
                      <a:lumMod val="65000"/>
                    </a:schemeClr>
                  </a:solidFill>
                </a:rPr>
                <a:t>Password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5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52439" y="1427673"/>
            <a:ext cx="4951562" cy="3485072"/>
            <a:chOff x="543464" y="2191109"/>
            <a:chExt cx="4951562" cy="3485072"/>
          </a:xfrm>
        </p:grpSpPr>
        <p:sp>
          <p:nvSpPr>
            <p:cNvPr id="10" name="직사각형 9"/>
            <p:cNvSpPr/>
            <p:nvPr/>
          </p:nvSpPr>
          <p:spPr>
            <a:xfrm>
              <a:off x="543464" y="2191109"/>
              <a:ext cx="4951562" cy="3485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15992" y="2389517"/>
              <a:ext cx="4597880" cy="309688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95787" y="4684143"/>
              <a:ext cx="1261074" cy="47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49280" y="4675519"/>
              <a:ext cx="1261074" cy="47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5787" y="2468759"/>
              <a:ext cx="1766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Member login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33143" y="4728079"/>
              <a:ext cx="693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Back</a:t>
              </a:r>
              <a:endParaRPr lang="ko-KR" altLang="en-US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795787" y="3122760"/>
              <a:ext cx="4414567" cy="1354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62642" y="3355675"/>
              <a:ext cx="42700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등록되지 않은 사용자 입니다</a:t>
              </a:r>
              <a:endParaRPr lang="en-US" altLang="ko-KR" dirty="0" smtClean="0"/>
            </a:p>
            <a:p>
              <a:endParaRPr lang="en-US" altLang="ko-KR" dirty="0"/>
            </a:p>
            <a:p>
              <a:r>
                <a:rPr lang="ko-KR" altLang="en-US" dirty="0" smtClean="0"/>
                <a:t>가입 후 사용해주세요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384395" y="4679834"/>
              <a:ext cx="1261074" cy="47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66614" y="4728079"/>
              <a:ext cx="1062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Sign up</a:t>
              </a:r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3714" y="4728881"/>
              <a:ext cx="79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Login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303034" y="1427673"/>
            <a:ext cx="4951562" cy="3485072"/>
            <a:chOff x="543464" y="2191109"/>
            <a:chExt cx="4951562" cy="3485072"/>
          </a:xfrm>
        </p:grpSpPr>
        <p:sp>
          <p:nvSpPr>
            <p:cNvPr id="21" name="직사각형 20"/>
            <p:cNvSpPr/>
            <p:nvPr/>
          </p:nvSpPr>
          <p:spPr>
            <a:xfrm>
              <a:off x="543464" y="2191109"/>
              <a:ext cx="4951562" cy="3485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15992" y="2389517"/>
              <a:ext cx="4597880" cy="309688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95787" y="4684143"/>
              <a:ext cx="1261074" cy="47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49280" y="4675519"/>
              <a:ext cx="1261074" cy="47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5787" y="2468759"/>
              <a:ext cx="1766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Member login</a:t>
              </a:r>
              <a:endParaRPr lang="ko-KR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33143" y="4728079"/>
              <a:ext cx="693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Back</a:t>
              </a:r>
              <a:endParaRPr lang="ko-KR" altLang="en-US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95787" y="3122760"/>
              <a:ext cx="4414567" cy="1354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62642" y="3355675"/>
              <a:ext cx="42700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Password</a:t>
              </a:r>
              <a:r>
                <a:rPr lang="ko-KR" altLang="en-US" dirty="0" smtClean="0"/>
                <a:t>가 맞지 않습니다</a:t>
              </a:r>
              <a:r>
                <a:rPr lang="en-US" altLang="ko-KR" dirty="0" smtClean="0"/>
                <a:t>. </a:t>
              </a:r>
            </a:p>
            <a:p>
              <a:endParaRPr lang="en-US" altLang="ko-KR" dirty="0"/>
            </a:p>
            <a:p>
              <a:r>
                <a:rPr lang="ko-KR" altLang="en-US" dirty="0" smtClean="0"/>
                <a:t>다시 확인해주세요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384395" y="4679834"/>
              <a:ext cx="1261074" cy="47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66614" y="4728079"/>
              <a:ext cx="1062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Sign up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23714" y="4728881"/>
              <a:ext cx="79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Login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855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85</Words>
  <Application>Microsoft Office PowerPoint</Application>
  <PresentationFormat>와이드스크린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jumpegg@naver.com</dc:creator>
  <cp:lastModifiedBy>jumpegg@naver.com</cp:lastModifiedBy>
  <cp:revision>7</cp:revision>
  <dcterms:created xsi:type="dcterms:W3CDTF">2016-06-14T01:04:42Z</dcterms:created>
  <dcterms:modified xsi:type="dcterms:W3CDTF">2016-06-14T04:30:49Z</dcterms:modified>
</cp:coreProperties>
</file>