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9" autoAdjust="0"/>
  </p:normalViewPr>
  <p:slideViewPr>
    <p:cSldViewPr snapToGrid="0" snapToObjects="1">
      <p:cViewPr>
        <p:scale>
          <a:sx n="90" d="100"/>
          <a:sy n="90" d="100"/>
        </p:scale>
        <p:origin x="-11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FD74E-E93A-6C4C-B49D-7FF28D716F98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60247-FAFB-2A4E-A5A5-BC333D6207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13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60247-FAFB-2A4E-A5A5-BC333D6207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0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8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6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7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2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3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1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4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4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6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5975-6170-954A-9CB7-6AE64FFA34F0}" type="datetimeFigureOut">
              <a:rPr kumimoji="1" lang="ja-JP" altLang="en-US" smtClean="0"/>
              <a:t>2015/02/15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31B33-2D54-0E46-ACCB-F3ACF984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9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.gif"/><Relationship Id="rId21" Type="http://schemas.openxmlformats.org/officeDocument/2006/relationships/image" Target="../media/image19.gif"/><Relationship Id="rId22" Type="http://schemas.openxmlformats.org/officeDocument/2006/relationships/image" Target="../media/image20.gif"/><Relationship Id="rId23" Type="http://schemas.openxmlformats.org/officeDocument/2006/relationships/image" Target="../media/image21.gif"/><Relationship Id="rId24" Type="http://schemas.openxmlformats.org/officeDocument/2006/relationships/image" Target="../media/image22.gif"/><Relationship Id="rId25" Type="http://schemas.openxmlformats.org/officeDocument/2006/relationships/image" Target="../media/image23.gif"/><Relationship Id="rId26" Type="http://schemas.openxmlformats.org/officeDocument/2006/relationships/image" Target="../media/image24.gif"/><Relationship Id="rId27" Type="http://schemas.openxmlformats.org/officeDocument/2006/relationships/image" Target="../media/image25.gif"/><Relationship Id="rId28" Type="http://schemas.openxmlformats.org/officeDocument/2006/relationships/image" Target="../media/image26.gif"/><Relationship Id="rId29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30" Type="http://schemas.openxmlformats.org/officeDocument/2006/relationships/image" Target="../media/image28.gif"/><Relationship Id="rId31" Type="http://schemas.openxmlformats.org/officeDocument/2006/relationships/image" Target="../media/image29.gif"/><Relationship Id="rId32" Type="http://schemas.openxmlformats.org/officeDocument/2006/relationships/image" Target="../media/image30.gif"/><Relationship Id="rId9" Type="http://schemas.openxmlformats.org/officeDocument/2006/relationships/image" Target="../media/image7.gif"/><Relationship Id="rId6" Type="http://schemas.openxmlformats.org/officeDocument/2006/relationships/image" Target="../media/image4.gif"/><Relationship Id="rId7" Type="http://schemas.openxmlformats.org/officeDocument/2006/relationships/image" Target="../media/image5.gif"/><Relationship Id="rId8" Type="http://schemas.openxmlformats.org/officeDocument/2006/relationships/image" Target="../media/image6.gif"/><Relationship Id="rId33" Type="http://schemas.openxmlformats.org/officeDocument/2006/relationships/image" Target="../media/image31.gif"/><Relationship Id="rId34" Type="http://schemas.openxmlformats.org/officeDocument/2006/relationships/image" Target="../media/image32.gif"/><Relationship Id="rId35" Type="http://schemas.openxmlformats.org/officeDocument/2006/relationships/image" Target="../media/image33.gif"/><Relationship Id="rId36" Type="http://schemas.openxmlformats.org/officeDocument/2006/relationships/image" Target="../media/image34.gif"/><Relationship Id="rId10" Type="http://schemas.openxmlformats.org/officeDocument/2006/relationships/image" Target="../media/image8.gif"/><Relationship Id="rId11" Type="http://schemas.openxmlformats.org/officeDocument/2006/relationships/image" Target="../media/image9.gif"/><Relationship Id="rId12" Type="http://schemas.openxmlformats.org/officeDocument/2006/relationships/image" Target="../media/image10.gif"/><Relationship Id="rId13" Type="http://schemas.openxmlformats.org/officeDocument/2006/relationships/image" Target="../media/image11.gif"/><Relationship Id="rId14" Type="http://schemas.openxmlformats.org/officeDocument/2006/relationships/image" Target="../media/image12.gif"/><Relationship Id="rId15" Type="http://schemas.openxmlformats.org/officeDocument/2006/relationships/image" Target="../media/image13.gif"/><Relationship Id="rId16" Type="http://schemas.openxmlformats.org/officeDocument/2006/relationships/image" Target="../media/image14.gif"/><Relationship Id="rId17" Type="http://schemas.openxmlformats.org/officeDocument/2006/relationships/image" Target="../media/image15.gif"/><Relationship Id="rId18" Type="http://schemas.openxmlformats.org/officeDocument/2006/relationships/image" Target="../media/image16.gif"/><Relationship Id="rId19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gif"/><Relationship Id="rId12" Type="http://schemas.openxmlformats.org/officeDocument/2006/relationships/image" Target="../media/image26.gif"/><Relationship Id="rId13" Type="http://schemas.openxmlformats.org/officeDocument/2006/relationships/image" Target="../media/image8.gif"/><Relationship Id="rId14" Type="http://schemas.openxmlformats.org/officeDocument/2006/relationships/image" Target="../media/image2.gif"/><Relationship Id="rId15" Type="http://schemas.openxmlformats.org/officeDocument/2006/relationships/image" Target="../media/image3.gif"/><Relationship Id="rId16" Type="http://schemas.openxmlformats.org/officeDocument/2006/relationships/image" Target="../media/image32.gif"/><Relationship Id="rId17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15.gif"/><Relationship Id="rId6" Type="http://schemas.openxmlformats.org/officeDocument/2006/relationships/image" Target="../media/image16.gif"/><Relationship Id="rId7" Type="http://schemas.openxmlformats.org/officeDocument/2006/relationships/image" Target="../media/image17.gif"/><Relationship Id="rId8" Type="http://schemas.openxmlformats.org/officeDocument/2006/relationships/image" Target="../media/image18.gif"/><Relationship Id="rId9" Type="http://schemas.openxmlformats.org/officeDocument/2006/relationships/image" Target="../media/image22.gif"/><Relationship Id="rId10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gif"/><Relationship Id="rId12" Type="http://schemas.openxmlformats.org/officeDocument/2006/relationships/image" Target="../media/image2.gif"/><Relationship Id="rId13" Type="http://schemas.openxmlformats.org/officeDocument/2006/relationships/image" Target="../media/image34.gif"/><Relationship Id="rId14" Type="http://schemas.openxmlformats.org/officeDocument/2006/relationships/image" Target="../media/image3.gif"/><Relationship Id="rId15" Type="http://schemas.openxmlformats.org/officeDocument/2006/relationships/image" Target="../media/image18.gif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image" Target="../media/image17.gif"/><Relationship Id="rId7" Type="http://schemas.openxmlformats.org/officeDocument/2006/relationships/image" Target="../media/image22.gif"/><Relationship Id="rId8" Type="http://schemas.openxmlformats.org/officeDocument/2006/relationships/image" Target="../media/image24.gif"/><Relationship Id="rId9" Type="http://schemas.openxmlformats.org/officeDocument/2006/relationships/image" Target="../media/image25.gif"/><Relationship Id="rId10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9752"/>
              </p:ext>
            </p:extLst>
          </p:nvPr>
        </p:nvGraphicFramePr>
        <p:xfrm>
          <a:off x="296340" y="282350"/>
          <a:ext cx="5009446" cy="2822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222"/>
                <a:gridCol w="381001"/>
                <a:gridCol w="4219223"/>
              </a:tblGrid>
              <a:tr h="705526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数牌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萬子</a:t>
                      </a:r>
                      <a:endParaRPr kumimoji="1" lang="en-US" altLang="ja-JP" dirty="0" smtClean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筒子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2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索子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字牌</a:t>
                      </a:r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vert="eaVert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33AB-5A2C-7048-8BEC-4065E9E46B43}" type="slidenum">
              <a:rPr kumimoji="1" lang="ja-JP" altLang="en-US" smtClean="0"/>
              <a:t>1</a:t>
            </a:fld>
            <a:r>
              <a:rPr kumimoji="1" lang="en-US" altLang="ja-JP" dirty="0" smtClean="0"/>
              <a:t>/14</a:t>
            </a:r>
            <a:endParaRPr kumimoji="1" lang="ja-JP" altLang="en-US" dirty="0"/>
          </a:p>
        </p:txBody>
      </p:sp>
      <p:grpSp>
        <p:nvGrpSpPr>
          <p:cNvPr id="44" name="図形グループ 43"/>
          <p:cNvGrpSpPr/>
          <p:nvPr/>
        </p:nvGrpSpPr>
        <p:grpSpPr>
          <a:xfrm>
            <a:off x="1168131" y="310572"/>
            <a:ext cx="4079829" cy="596900"/>
            <a:chOff x="260350" y="2618033"/>
            <a:chExt cx="4079829" cy="596900"/>
          </a:xfrm>
        </p:grpSpPr>
        <p:pic>
          <p:nvPicPr>
            <p:cNvPr id="45" name="図 44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2618033"/>
              <a:ext cx="393700" cy="596900"/>
            </a:xfrm>
            <a:prstGeom prst="rect">
              <a:avLst/>
            </a:prstGeom>
          </p:spPr>
        </p:pic>
        <p:pic>
          <p:nvPicPr>
            <p:cNvPr id="46" name="図 45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16" y="2618033"/>
              <a:ext cx="393700" cy="596900"/>
            </a:xfrm>
            <a:prstGeom prst="rect">
              <a:avLst/>
            </a:prstGeom>
          </p:spPr>
        </p:pic>
        <p:pic>
          <p:nvPicPr>
            <p:cNvPr id="47" name="図 46" descr="3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882" y="2618033"/>
              <a:ext cx="393700" cy="596900"/>
            </a:xfrm>
            <a:prstGeom prst="rect">
              <a:avLst/>
            </a:prstGeom>
          </p:spPr>
        </p:pic>
        <p:pic>
          <p:nvPicPr>
            <p:cNvPr id="48" name="図 47" descr="4m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648" y="2618033"/>
              <a:ext cx="393700" cy="596900"/>
            </a:xfrm>
            <a:prstGeom prst="rect">
              <a:avLst/>
            </a:prstGeom>
          </p:spPr>
        </p:pic>
        <p:pic>
          <p:nvPicPr>
            <p:cNvPr id="49" name="図 48" descr="5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414" y="2618033"/>
              <a:ext cx="393700" cy="596900"/>
            </a:xfrm>
            <a:prstGeom prst="rect">
              <a:avLst/>
            </a:prstGeom>
          </p:spPr>
        </p:pic>
        <p:pic>
          <p:nvPicPr>
            <p:cNvPr id="50" name="図 49" descr="6m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180" y="2618033"/>
              <a:ext cx="393700" cy="596900"/>
            </a:xfrm>
            <a:prstGeom prst="rect">
              <a:avLst/>
            </a:prstGeom>
          </p:spPr>
        </p:pic>
        <p:pic>
          <p:nvPicPr>
            <p:cNvPr id="51" name="図 50" descr="7m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946" y="2618033"/>
              <a:ext cx="393700" cy="596900"/>
            </a:xfrm>
            <a:prstGeom prst="rect">
              <a:avLst/>
            </a:prstGeom>
          </p:spPr>
        </p:pic>
        <p:pic>
          <p:nvPicPr>
            <p:cNvPr id="52" name="図 51" descr="8m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712" y="2618033"/>
              <a:ext cx="393700" cy="596900"/>
            </a:xfrm>
            <a:prstGeom prst="rect">
              <a:avLst/>
            </a:prstGeom>
          </p:spPr>
        </p:pic>
        <p:pic>
          <p:nvPicPr>
            <p:cNvPr id="53" name="図 52" descr="9m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479" y="2618033"/>
              <a:ext cx="393700" cy="596900"/>
            </a:xfrm>
            <a:prstGeom prst="rect">
              <a:avLst/>
            </a:prstGeom>
          </p:spPr>
        </p:pic>
      </p:grpSp>
      <p:grpSp>
        <p:nvGrpSpPr>
          <p:cNvPr id="54" name="図形グループ 53"/>
          <p:cNvGrpSpPr/>
          <p:nvPr/>
        </p:nvGrpSpPr>
        <p:grpSpPr>
          <a:xfrm>
            <a:off x="1168131" y="1026846"/>
            <a:ext cx="4079829" cy="596900"/>
            <a:chOff x="260350" y="3345465"/>
            <a:chExt cx="4079829" cy="596900"/>
          </a:xfrm>
        </p:grpSpPr>
        <p:pic>
          <p:nvPicPr>
            <p:cNvPr id="55" name="図 54" descr="1p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3345465"/>
              <a:ext cx="393700" cy="596900"/>
            </a:xfrm>
            <a:prstGeom prst="rect">
              <a:avLst/>
            </a:prstGeom>
          </p:spPr>
        </p:pic>
        <p:pic>
          <p:nvPicPr>
            <p:cNvPr id="56" name="図 55" descr="2p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16" y="3345465"/>
              <a:ext cx="393700" cy="596900"/>
            </a:xfrm>
            <a:prstGeom prst="rect">
              <a:avLst/>
            </a:prstGeom>
          </p:spPr>
        </p:pic>
        <p:pic>
          <p:nvPicPr>
            <p:cNvPr id="57" name="図 56" descr="3p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882" y="3345465"/>
              <a:ext cx="393700" cy="596900"/>
            </a:xfrm>
            <a:prstGeom prst="rect">
              <a:avLst/>
            </a:prstGeom>
          </p:spPr>
        </p:pic>
        <p:pic>
          <p:nvPicPr>
            <p:cNvPr id="58" name="図 57" descr="4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648" y="3345465"/>
              <a:ext cx="393700" cy="596900"/>
            </a:xfrm>
            <a:prstGeom prst="rect">
              <a:avLst/>
            </a:prstGeom>
          </p:spPr>
        </p:pic>
        <p:pic>
          <p:nvPicPr>
            <p:cNvPr id="59" name="図 58" descr="5p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414" y="3345465"/>
              <a:ext cx="393700" cy="596900"/>
            </a:xfrm>
            <a:prstGeom prst="rect">
              <a:avLst/>
            </a:prstGeom>
          </p:spPr>
        </p:pic>
        <p:pic>
          <p:nvPicPr>
            <p:cNvPr id="60" name="図 59" descr="6p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180" y="3345465"/>
              <a:ext cx="393700" cy="596900"/>
            </a:xfrm>
            <a:prstGeom prst="rect">
              <a:avLst/>
            </a:prstGeom>
          </p:spPr>
        </p:pic>
        <p:pic>
          <p:nvPicPr>
            <p:cNvPr id="61" name="図 60" descr="7p.gif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946" y="3345465"/>
              <a:ext cx="393700" cy="596900"/>
            </a:xfrm>
            <a:prstGeom prst="rect">
              <a:avLst/>
            </a:prstGeom>
          </p:spPr>
        </p:pic>
        <p:pic>
          <p:nvPicPr>
            <p:cNvPr id="62" name="図 61" descr="8p.gif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712" y="3345465"/>
              <a:ext cx="393700" cy="596900"/>
            </a:xfrm>
            <a:prstGeom prst="rect">
              <a:avLst/>
            </a:prstGeom>
          </p:spPr>
        </p:pic>
        <p:pic>
          <p:nvPicPr>
            <p:cNvPr id="63" name="図 62" descr="9p.gif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479" y="3345465"/>
              <a:ext cx="393700" cy="596900"/>
            </a:xfrm>
            <a:prstGeom prst="rect">
              <a:avLst/>
            </a:prstGeom>
          </p:spPr>
        </p:pic>
      </p:grpSp>
      <p:grpSp>
        <p:nvGrpSpPr>
          <p:cNvPr id="64" name="図形グループ 63"/>
          <p:cNvGrpSpPr/>
          <p:nvPr/>
        </p:nvGrpSpPr>
        <p:grpSpPr>
          <a:xfrm>
            <a:off x="1168131" y="1743120"/>
            <a:ext cx="4086857" cy="596900"/>
            <a:chOff x="260350" y="4091925"/>
            <a:chExt cx="4086857" cy="596900"/>
          </a:xfrm>
        </p:grpSpPr>
        <p:pic>
          <p:nvPicPr>
            <p:cNvPr id="65" name="図 64" descr="1s.gif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4091925"/>
              <a:ext cx="393700" cy="596900"/>
            </a:xfrm>
            <a:prstGeom prst="rect">
              <a:avLst/>
            </a:prstGeom>
          </p:spPr>
        </p:pic>
        <p:pic>
          <p:nvPicPr>
            <p:cNvPr id="66" name="図 65" descr="2s.gif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4091925"/>
              <a:ext cx="393700" cy="596900"/>
            </a:xfrm>
            <a:prstGeom prst="rect">
              <a:avLst/>
            </a:prstGeom>
          </p:spPr>
        </p:pic>
        <p:pic>
          <p:nvPicPr>
            <p:cNvPr id="67" name="図 66" descr="3s.gif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40" y="4091925"/>
              <a:ext cx="393700" cy="596900"/>
            </a:xfrm>
            <a:prstGeom prst="rect">
              <a:avLst/>
            </a:prstGeom>
          </p:spPr>
        </p:pic>
        <p:pic>
          <p:nvPicPr>
            <p:cNvPr id="68" name="図 67" descr="4s.gif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285" y="4091925"/>
              <a:ext cx="393700" cy="596900"/>
            </a:xfrm>
            <a:prstGeom prst="rect">
              <a:avLst/>
            </a:prstGeom>
          </p:spPr>
        </p:pic>
        <p:pic>
          <p:nvPicPr>
            <p:cNvPr id="69" name="図 68" descr="5s.gif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930" y="4091925"/>
              <a:ext cx="393700" cy="596900"/>
            </a:xfrm>
            <a:prstGeom prst="rect">
              <a:avLst/>
            </a:prstGeom>
          </p:spPr>
        </p:pic>
        <p:pic>
          <p:nvPicPr>
            <p:cNvPr id="70" name="図 69" descr="6s.gif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575" y="4091925"/>
              <a:ext cx="393700" cy="596900"/>
            </a:xfrm>
            <a:prstGeom prst="rect">
              <a:avLst/>
            </a:prstGeom>
          </p:spPr>
        </p:pic>
        <p:pic>
          <p:nvPicPr>
            <p:cNvPr id="71" name="図 70" descr="7s.gif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220" y="4091925"/>
              <a:ext cx="393700" cy="596900"/>
            </a:xfrm>
            <a:prstGeom prst="rect">
              <a:avLst/>
            </a:prstGeom>
          </p:spPr>
        </p:pic>
        <p:pic>
          <p:nvPicPr>
            <p:cNvPr id="72" name="図 71" descr="8s.gif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65" y="4091925"/>
              <a:ext cx="393700" cy="596900"/>
            </a:xfrm>
            <a:prstGeom prst="rect">
              <a:avLst/>
            </a:prstGeom>
          </p:spPr>
        </p:pic>
        <p:pic>
          <p:nvPicPr>
            <p:cNvPr id="73" name="図 72" descr="9s.gif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507" y="4091925"/>
              <a:ext cx="393700" cy="596900"/>
            </a:xfrm>
            <a:prstGeom prst="rect">
              <a:avLst/>
            </a:prstGeom>
          </p:spPr>
        </p:pic>
      </p:grpSp>
      <p:grpSp>
        <p:nvGrpSpPr>
          <p:cNvPr id="74" name="図形グループ 73"/>
          <p:cNvGrpSpPr/>
          <p:nvPr/>
        </p:nvGrpSpPr>
        <p:grpSpPr>
          <a:xfrm>
            <a:off x="1168131" y="2459393"/>
            <a:ext cx="3163570" cy="596900"/>
            <a:chOff x="260350" y="4797514"/>
            <a:chExt cx="3163570" cy="596900"/>
          </a:xfrm>
        </p:grpSpPr>
        <p:pic>
          <p:nvPicPr>
            <p:cNvPr id="75" name="図 74" descr="1z.gif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4797514"/>
              <a:ext cx="393700" cy="596900"/>
            </a:xfrm>
            <a:prstGeom prst="rect">
              <a:avLst/>
            </a:prstGeom>
          </p:spPr>
        </p:pic>
        <p:pic>
          <p:nvPicPr>
            <p:cNvPr id="76" name="図 75" descr="2z.gif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4797514"/>
              <a:ext cx="393700" cy="596900"/>
            </a:xfrm>
            <a:prstGeom prst="rect">
              <a:avLst/>
            </a:prstGeom>
          </p:spPr>
        </p:pic>
        <p:pic>
          <p:nvPicPr>
            <p:cNvPr id="77" name="図 76" descr="3z.gif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640" y="4797514"/>
              <a:ext cx="393700" cy="596900"/>
            </a:xfrm>
            <a:prstGeom prst="rect">
              <a:avLst/>
            </a:prstGeom>
          </p:spPr>
        </p:pic>
        <p:pic>
          <p:nvPicPr>
            <p:cNvPr id="78" name="図 77" descr="4z.gif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285" y="4797514"/>
              <a:ext cx="393700" cy="596900"/>
            </a:xfrm>
            <a:prstGeom prst="rect">
              <a:avLst/>
            </a:prstGeom>
          </p:spPr>
        </p:pic>
        <p:pic>
          <p:nvPicPr>
            <p:cNvPr id="79" name="図 78" descr="5z.gif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930" y="4797514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6z.gif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575" y="4797514"/>
              <a:ext cx="393700" cy="596900"/>
            </a:xfrm>
            <a:prstGeom prst="rect">
              <a:avLst/>
            </a:prstGeom>
          </p:spPr>
        </p:pic>
        <p:pic>
          <p:nvPicPr>
            <p:cNvPr id="81" name="図 80" descr="7z.gif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220" y="4797514"/>
              <a:ext cx="393700" cy="596900"/>
            </a:xfrm>
            <a:prstGeom prst="rect">
              <a:avLst/>
            </a:prstGeom>
          </p:spPr>
        </p:pic>
      </p:grpSp>
      <p:grpSp>
        <p:nvGrpSpPr>
          <p:cNvPr id="114" name="図形グループ 113"/>
          <p:cNvGrpSpPr/>
          <p:nvPr/>
        </p:nvGrpSpPr>
        <p:grpSpPr>
          <a:xfrm>
            <a:off x="260350" y="3286391"/>
            <a:ext cx="5662946" cy="596900"/>
            <a:chOff x="260350" y="5120821"/>
            <a:chExt cx="5662946" cy="596900"/>
          </a:xfrm>
        </p:grpSpPr>
        <p:pic>
          <p:nvPicPr>
            <p:cNvPr id="84" name="図 83" descr="1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50" y="5120821"/>
              <a:ext cx="393700" cy="596900"/>
            </a:xfrm>
            <a:prstGeom prst="rect">
              <a:avLst/>
            </a:prstGeom>
          </p:spPr>
        </p:pic>
        <p:pic>
          <p:nvPicPr>
            <p:cNvPr id="85" name="図 84" descr="2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77" y="5120821"/>
              <a:ext cx="393700" cy="596900"/>
            </a:xfrm>
            <a:prstGeom prst="rect">
              <a:avLst/>
            </a:prstGeom>
          </p:spPr>
        </p:pic>
        <p:pic>
          <p:nvPicPr>
            <p:cNvPr id="86" name="図 85" descr="3m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004" y="5120821"/>
              <a:ext cx="393700" cy="596900"/>
            </a:xfrm>
            <a:prstGeom prst="rect">
              <a:avLst/>
            </a:prstGeom>
          </p:spPr>
        </p:pic>
        <p:pic>
          <p:nvPicPr>
            <p:cNvPr id="87" name="図 86" descr="7m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31" y="5120821"/>
              <a:ext cx="393700" cy="596900"/>
            </a:xfrm>
            <a:prstGeom prst="rect">
              <a:avLst/>
            </a:prstGeom>
          </p:spPr>
        </p:pic>
        <p:pic>
          <p:nvPicPr>
            <p:cNvPr id="88" name="図 87" descr="8m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58" y="5120821"/>
              <a:ext cx="393700" cy="596900"/>
            </a:xfrm>
            <a:prstGeom prst="rect">
              <a:avLst/>
            </a:prstGeom>
          </p:spPr>
        </p:pic>
        <p:pic>
          <p:nvPicPr>
            <p:cNvPr id="89" name="図 88" descr="9m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985" y="5120821"/>
              <a:ext cx="393700" cy="596900"/>
            </a:xfrm>
            <a:prstGeom prst="rect">
              <a:avLst/>
            </a:prstGeom>
          </p:spPr>
        </p:pic>
        <p:pic>
          <p:nvPicPr>
            <p:cNvPr id="94" name="図 93" descr="4s.gif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620" y="5120821"/>
              <a:ext cx="393700" cy="596900"/>
            </a:xfrm>
            <a:prstGeom prst="rect">
              <a:avLst/>
            </a:prstGeom>
          </p:spPr>
        </p:pic>
        <p:pic>
          <p:nvPicPr>
            <p:cNvPr id="96" name="図 95" descr="7s.gif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9596" y="5120821"/>
              <a:ext cx="393700" cy="596900"/>
            </a:xfrm>
            <a:prstGeom prst="rect">
              <a:avLst/>
            </a:prstGeom>
          </p:spPr>
        </p:pic>
        <p:pic>
          <p:nvPicPr>
            <p:cNvPr id="97" name="図 96" descr="7s.gif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274" y="5120821"/>
              <a:ext cx="393700" cy="596900"/>
            </a:xfrm>
            <a:prstGeom prst="rect">
              <a:avLst/>
            </a:prstGeom>
          </p:spPr>
        </p:pic>
        <p:pic>
          <p:nvPicPr>
            <p:cNvPr id="101" name="図 100" descr="4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312" y="5120821"/>
              <a:ext cx="393700" cy="596900"/>
            </a:xfrm>
            <a:prstGeom prst="rect">
              <a:avLst/>
            </a:prstGeom>
          </p:spPr>
        </p:pic>
        <p:pic>
          <p:nvPicPr>
            <p:cNvPr id="105" name="図 104" descr="4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639" y="5120821"/>
              <a:ext cx="393700" cy="596900"/>
            </a:xfrm>
            <a:prstGeom prst="rect">
              <a:avLst/>
            </a:prstGeom>
          </p:spPr>
        </p:pic>
        <p:pic>
          <p:nvPicPr>
            <p:cNvPr id="106" name="図 105" descr="4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66" y="5120821"/>
              <a:ext cx="393700" cy="596900"/>
            </a:xfrm>
            <a:prstGeom prst="rect">
              <a:avLst/>
            </a:prstGeom>
          </p:spPr>
        </p:pic>
        <p:pic>
          <p:nvPicPr>
            <p:cNvPr id="107" name="図 106" descr="3s.gif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293" y="5120821"/>
              <a:ext cx="393700" cy="596900"/>
            </a:xfrm>
            <a:prstGeom prst="rect">
              <a:avLst/>
            </a:prstGeom>
          </p:spPr>
        </p:pic>
        <p:pic>
          <p:nvPicPr>
            <p:cNvPr id="108" name="図 107" descr="5s.gif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947" y="5120821"/>
              <a:ext cx="393700" cy="596900"/>
            </a:xfrm>
            <a:prstGeom prst="rect">
              <a:avLst/>
            </a:prstGeom>
          </p:spPr>
        </p:pic>
      </p:grpSp>
      <p:pic>
        <p:nvPicPr>
          <p:cNvPr id="83" name="図 82" descr="7p.g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81" y="696774"/>
            <a:ext cx="393700" cy="596900"/>
          </a:xfrm>
          <a:prstGeom prst="rect">
            <a:avLst/>
          </a:prstGeom>
        </p:spPr>
      </p:pic>
      <p:pic>
        <p:nvPicPr>
          <p:cNvPr id="90" name="図 89" descr="8p.gi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08" y="696774"/>
            <a:ext cx="393700" cy="596900"/>
          </a:xfrm>
          <a:prstGeom prst="rect">
            <a:avLst/>
          </a:prstGeom>
        </p:spPr>
      </p:pic>
      <p:pic>
        <p:nvPicPr>
          <p:cNvPr id="91" name="図 90" descr="9p.gi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55" y="696774"/>
            <a:ext cx="393700" cy="596900"/>
          </a:xfrm>
          <a:prstGeom prst="rect">
            <a:avLst/>
          </a:prstGeom>
        </p:spPr>
      </p:pic>
      <p:pic>
        <p:nvPicPr>
          <p:cNvPr id="92" name="図 91" descr="1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48" y="696774"/>
            <a:ext cx="393700" cy="596900"/>
          </a:xfrm>
          <a:prstGeom prst="rect">
            <a:avLst/>
          </a:prstGeom>
        </p:spPr>
      </p:pic>
      <p:pic>
        <p:nvPicPr>
          <p:cNvPr id="93" name="図 92" descr="2m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75" y="696774"/>
            <a:ext cx="393700" cy="596900"/>
          </a:xfrm>
          <a:prstGeom prst="rect">
            <a:avLst/>
          </a:prstGeom>
        </p:spPr>
      </p:pic>
      <p:pic>
        <p:nvPicPr>
          <p:cNvPr id="95" name="図 94" descr="3m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02" y="696774"/>
            <a:ext cx="393700" cy="596900"/>
          </a:xfrm>
          <a:prstGeom prst="rect">
            <a:avLst/>
          </a:prstGeom>
        </p:spPr>
      </p:pic>
      <p:pic>
        <p:nvPicPr>
          <p:cNvPr id="98" name="図 97" descr="4p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42" y="1444670"/>
            <a:ext cx="393700" cy="596900"/>
          </a:xfrm>
          <a:prstGeom prst="rect">
            <a:avLst/>
          </a:prstGeom>
        </p:spPr>
      </p:pic>
      <p:pic>
        <p:nvPicPr>
          <p:cNvPr id="99" name="図 98" descr="4p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69" y="1444670"/>
            <a:ext cx="393700" cy="596900"/>
          </a:xfrm>
          <a:prstGeom prst="rect">
            <a:avLst/>
          </a:prstGeom>
        </p:spPr>
      </p:pic>
      <p:pic>
        <p:nvPicPr>
          <p:cNvPr id="100" name="図 99" descr="4p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12" y="1444670"/>
            <a:ext cx="393700" cy="596900"/>
          </a:xfrm>
          <a:prstGeom prst="rect">
            <a:avLst/>
          </a:prstGeom>
        </p:spPr>
      </p:pic>
      <p:pic>
        <p:nvPicPr>
          <p:cNvPr id="102" name="図 101" descr="1z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50" y="1444670"/>
            <a:ext cx="393700" cy="596900"/>
          </a:xfrm>
          <a:prstGeom prst="rect">
            <a:avLst/>
          </a:prstGeom>
        </p:spPr>
      </p:pic>
      <p:pic>
        <p:nvPicPr>
          <p:cNvPr id="103" name="図 102" descr="1z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08" y="1444670"/>
            <a:ext cx="393700" cy="596900"/>
          </a:xfrm>
          <a:prstGeom prst="rect">
            <a:avLst/>
          </a:prstGeom>
        </p:spPr>
      </p:pic>
      <p:pic>
        <p:nvPicPr>
          <p:cNvPr id="104" name="図 103" descr="1z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08" y="1444670"/>
            <a:ext cx="393700" cy="596900"/>
          </a:xfrm>
          <a:prstGeom prst="rect">
            <a:avLst/>
          </a:prstGeom>
        </p:spPr>
      </p:pic>
      <p:pic>
        <p:nvPicPr>
          <p:cNvPr id="110" name="図 109" descr="7s.gi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3" y="2209226"/>
            <a:ext cx="393700" cy="596900"/>
          </a:xfrm>
          <a:prstGeom prst="rect">
            <a:avLst/>
          </a:prstGeom>
        </p:spPr>
      </p:pic>
      <p:pic>
        <p:nvPicPr>
          <p:cNvPr id="111" name="図 110" descr="7s.gi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81" y="2209226"/>
            <a:ext cx="393700" cy="596900"/>
          </a:xfrm>
          <a:prstGeom prst="rect">
            <a:avLst/>
          </a:prstGeom>
        </p:spPr>
      </p:pic>
      <p:pic>
        <p:nvPicPr>
          <p:cNvPr id="112" name="図 111" descr="5z.gif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550" y="2213106"/>
            <a:ext cx="393700" cy="596900"/>
          </a:xfrm>
          <a:prstGeom prst="rect">
            <a:avLst/>
          </a:prstGeom>
        </p:spPr>
      </p:pic>
      <p:pic>
        <p:nvPicPr>
          <p:cNvPr id="113" name="図 112" descr="5z.gif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81" y="2209226"/>
            <a:ext cx="393700" cy="596900"/>
          </a:xfrm>
          <a:prstGeom prst="rect">
            <a:avLst/>
          </a:prstGeom>
        </p:spPr>
      </p:pic>
      <p:pic>
        <p:nvPicPr>
          <p:cNvPr id="116" name="図 115" descr="4m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3986429"/>
            <a:ext cx="393700" cy="596900"/>
          </a:xfrm>
          <a:prstGeom prst="rect">
            <a:avLst/>
          </a:prstGeom>
        </p:spPr>
      </p:pic>
      <p:pic>
        <p:nvPicPr>
          <p:cNvPr id="117" name="図 116" descr="5m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7" y="3986429"/>
            <a:ext cx="393700" cy="596900"/>
          </a:xfrm>
          <a:prstGeom prst="rect">
            <a:avLst/>
          </a:prstGeom>
        </p:spPr>
      </p:pic>
      <p:pic>
        <p:nvPicPr>
          <p:cNvPr id="118" name="図 117" descr="6m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04" y="3986429"/>
            <a:ext cx="393700" cy="596900"/>
          </a:xfrm>
          <a:prstGeom prst="rect">
            <a:avLst/>
          </a:prstGeom>
        </p:spPr>
      </p:pic>
      <p:pic>
        <p:nvPicPr>
          <p:cNvPr id="119" name="図 118" descr="7p.g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1" y="3986429"/>
            <a:ext cx="393700" cy="596900"/>
          </a:xfrm>
          <a:prstGeom prst="rect">
            <a:avLst/>
          </a:prstGeom>
        </p:spPr>
      </p:pic>
      <p:pic>
        <p:nvPicPr>
          <p:cNvPr id="120" name="図 119" descr="8p.gi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58" y="3986429"/>
            <a:ext cx="393700" cy="596900"/>
          </a:xfrm>
          <a:prstGeom prst="rect">
            <a:avLst/>
          </a:prstGeom>
        </p:spPr>
      </p:pic>
      <p:pic>
        <p:nvPicPr>
          <p:cNvPr id="121" name="図 120" descr="9p.gi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85" y="3986429"/>
            <a:ext cx="393700" cy="596900"/>
          </a:xfrm>
          <a:prstGeom prst="rect">
            <a:avLst/>
          </a:prstGeom>
        </p:spPr>
      </p:pic>
      <p:pic>
        <p:nvPicPr>
          <p:cNvPr id="122" name="図 121" descr="1s.gi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12" y="3986429"/>
            <a:ext cx="393700" cy="596900"/>
          </a:xfrm>
          <a:prstGeom prst="rect">
            <a:avLst/>
          </a:prstGeom>
        </p:spPr>
      </p:pic>
      <p:pic>
        <p:nvPicPr>
          <p:cNvPr id="123" name="図 122" descr="2s.gi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39" y="3986429"/>
            <a:ext cx="393700" cy="596900"/>
          </a:xfrm>
          <a:prstGeom prst="rect">
            <a:avLst/>
          </a:prstGeom>
        </p:spPr>
      </p:pic>
      <p:pic>
        <p:nvPicPr>
          <p:cNvPr id="124" name="図 123" descr="3s.gi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66" y="3986429"/>
            <a:ext cx="393700" cy="596900"/>
          </a:xfrm>
          <a:prstGeom prst="rect">
            <a:avLst/>
          </a:prstGeom>
        </p:spPr>
      </p:pic>
      <p:pic>
        <p:nvPicPr>
          <p:cNvPr id="125" name="図 124" descr="1z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93" y="3986429"/>
            <a:ext cx="393700" cy="596900"/>
          </a:xfrm>
          <a:prstGeom prst="rect">
            <a:avLst/>
          </a:prstGeom>
        </p:spPr>
      </p:pic>
      <p:pic>
        <p:nvPicPr>
          <p:cNvPr id="126" name="図 125" descr="1z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20" y="3986429"/>
            <a:ext cx="393700" cy="596900"/>
          </a:xfrm>
          <a:prstGeom prst="rect">
            <a:avLst/>
          </a:prstGeom>
        </p:spPr>
      </p:pic>
      <p:pic>
        <p:nvPicPr>
          <p:cNvPr id="127" name="図 126" descr="1z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47" y="3986429"/>
            <a:ext cx="393700" cy="596900"/>
          </a:xfrm>
          <a:prstGeom prst="rect">
            <a:avLst/>
          </a:prstGeom>
        </p:spPr>
      </p:pic>
      <p:pic>
        <p:nvPicPr>
          <p:cNvPr id="128" name="図 127" descr="5z.gif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96" y="3986429"/>
            <a:ext cx="393700" cy="596900"/>
          </a:xfrm>
          <a:prstGeom prst="rect">
            <a:avLst/>
          </a:prstGeom>
        </p:spPr>
      </p:pic>
      <p:pic>
        <p:nvPicPr>
          <p:cNvPr id="129" name="図 128" descr="5z.gif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74" y="3986429"/>
            <a:ext cx="393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469915" y="772043"/>
            <a:ext cx="5648918" cy="596900"/>
            <a:chOff x="274981" y="6254550"/>
            <a:chExt cx="5648918" cy="596900"/>
          </a:xfrm>
        </p:grpSpPr>
        <p:pic>
          <p:nvPicPr>
            <p:cNvPr id="29" name="図 28" descr="4m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81" y="6254550"/>
              <a:ext cx="393700" cy="596900"/>
            </a:xfrm>
            <a:prstGeom prst="rect">
              <a:avLst/>
            </a:prstGeom>
          </p:spPr>
        </p:pic>
        <p:pic>
          <p:nvPicPr>
            <p:cNvPr id="30" name="図 29" descr="6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29" y="6254550"/>
              <a:ext cx="393700" cy="596900"/>
            </a:xfrm>
            <a:prstGeom prst="rect">
              <a:avLst/>
            </a:prstGeom>
          </p:spPr>
        </p:pic>
        <p:pic>
          <p:nvPicPr>
            <p:cNvPr id="31" name="図 30" descr="6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77" y="6254550"/>
              <a:ext cx="393700" cy="596900"/>
            </a:xfrm>
            <a:prstGeom prst="rect">
              <a:avLst/>
            </a:prstGeom>
          </p:spPr>
        </p:pic>
        <p:pic>
          <p:nvPicPr>
            <p:cNvPr id="32" name="図 31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725" y="6254550"/>
              <a:ext cx="393700" cy="596900"/>
            </a:xfrm>
            <a:prstGeom prst="rect">
              <a:avLst/>
            </a:prstGeom>
          </p:spPr>
        </p:pic>
        <p:pic>
          <p:nvPicPr>
            <p:cNvPr id="33" name="図 32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73" y="6254550"/>
              <a:ext cx="393700" cy="596900"/>
            </a:xfrm>
            <a:prstGeom prst="rect">
              <a:avLst/>
            </a:prstGeom>
          </p:spPr>
        </p:pic>
        <p:pic>
          <p:nvPicPr>
            <p:cNvPr id="34" name="図 33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221" y="6254550"/>
              <a:ext cx="393700" cy="596900"/>
            </a:xfrm>
            <a:prstGeom prst="rect">
              <a:avLst/>
            </a:prstGeom>
          </p:spPr>
        </p:pic>
        <p:pic>
          <p:nvPicPr>
            <p:cNvPr id="35" name="図 34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469" y="6254550"/>
              <a:ext cx="393700" cy="596900"/>
            </a:xfrm>
            <a:prstGeom prst="rect">
              <a:avLst/>
            </a:prstGeom>
          </p:spPr>
        </p:pic>
        <p:pic>
          <p:nvPicPr>
            <p:cNvPr id="36" name="図 35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717" y="6254550"/>
              <a:ext cx="393700" cy="596900"/>
            </a:xfrm>
            <a:prstGeom prst="rect">
              <a:avLst/>
            </a:prstGeom>
          </p:spPr>
        </p:pic>
        <p:pic>
          <p:nvPicPr>
            <p:cNvPr id="37" name="図 36" descr="9p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65" y="6254550"/>
              <a:ext cx="393700" cy="596900"/>
            </a:xfrm>
            <a:prstGeom prst="rect">
              <a:avLst/>
            </a:prstGeom>
          </p:spPr>
        </p:pic>
        <p:pic>
          <p:nvPicPr>
            <p:cNvPr id="38" name="図 37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213" y="6254550"/>
              <a:ext cx="393700" cy="596900"/>
            </a:xfrm>
            <a:prstGeom prst="rect">
              <a:avLst/>
            </a:prstGeom>
          </p:spPr>
        </p:pic>
        <p:pic>
          <p:nvPicPr>
            <p:cNvPr id="39" name="図 38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461" y="6254550"/>
              <a:ext cx="393700" cy="596900"/>
            </a:xfrm>
            <a:prstGeom prst="rect">
              <a:avLst/>
            </a:prstGeom>
          </p:spPr>
        </p:pic>
        <p:pic>
          <p:nvPicPr>
            <p:cNvPr id="40" name="図 39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709" y="6254550"/>
              <a:ext cx="393700" cy="596900"/>
            </a:xfrm>
            <a:prstGeom prst="rect">
              <a:avLst/>
            </a:prstGeom>
          </p:spPr>
        </p:pic>
        <p:pic>
          <p:nvPicPr>
            <p:cNvPr id="41" name="図 40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957" y="6254550"/>
              <a:ext cx="393700" cy="596900"/>
            </a:xfrm>
            <a:prstGeom prst="rect">
              <a:avLst/>
            </a:prstGeom>
          </p:spPr>
        </p:pic>
        <p:pic>
          <p:nvPicPr>
            <p:cNvPr id="42" name="図 41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99" y="6254550"/>
              <a:ext cx="393700" cy="596900"/>
            </a:xfrm>
            <a:prstGeom prst="rect">
              <a:avLst/>
            </a:prstGeom>
          </p:spPr>
        </p:pic>
      </p:grpSp>
      <p:grpSp>
        <p:nvGrpSpPr>
          <p:cNvPr id="43" name="図形グループ 42"/>
          <p:cNvGrpSpPr/>
          <p:nvPr/>
        </p:nvGrpSpPr>
        <p:grpSpPr>
          <a:xfrm>
            <a:off x="528281" y="2536919"/>
            <a:ext cx="5643880" cy="596900"/>
            <a:chOff x="550574" y="6261215"/>
            <a:chExt cx="5643880" cy="596900"/>
          </a:xfrm>
        </p:grpSpPr>
        <p:pic>
          <p:nvPicPr>
            <p:cNvPr id="44" name="図 43" descr="6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74" y="6261215"/>
              <a:ext cx="393700" cy="596900"/>
            </a:xfrm>
            <a:prstGeom prst="rect">
              <a:avLst/>
            </a:prstGeom>
          </p:spPr>
        </p:pic>
        <p:pic>
          <p:nvPicPr>
            <p:cNvPr id="45" name="図 44" descr="7m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34" y="6261215"/>
              <a:ext cx="393700" cy="596900"/>
            </a:xfrm>
            <a:prstGeom prst="rect">
              <a:avLst/>
            </a:prstGeom>
          </p:spPr>
        </p:pic>
        <p:pic>
          <p:nvPicPr>
            <p:cNvPr id="46" name="図 45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54" y="6261215"/>
              <a:ext cx="393700" cy="596900"/>
            </a:xfrm>
            <a:prstGeom prst="rect">
              <a:avLst/>
            </a:prstGeom>
          </p:spPr>
        </p:pic>
        <p:pic>
          <p:nvPicPr>
            <p:cNvPr id="47" name="図 46" descr="6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014" y="6261215"/>
              <a:ext cx="393700" cy="596900"/>
            </a:xfrm>
            <a:prstGeom prst="rect">
              <a:avLst/>
            </a:prstGeom>
          </p:spPr>
        </p:pic>
        <p:pic>
          <p:nvPicPr>
            <p:cNvPr id="48" name="図 47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74" y="6261215"/>
              <a:ext cx="393700" cy="596900"/>
            </a:xfrm>
            <a:prstGeom prst="rect">
              <a:avLst/>
            </a:prstGeom>
          </p:spPr>
        </p:pic>
        <p:pic>
          <p:nvPicPr>
            <p:cNvPr id="49" name="図 48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594" y="6261215"/>
              <a:ext cx="393700" cy="596900"/>
            </a:xfrm>
            <a:prstGeom prst="rect">
              <a:avLst/>
            </a:prstGeom>
          </p:spPr>
        </p:pic>
        <p:pic>
          <p:nvPicPr>
            <p:cNvPr id="50" name="図 49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14" y="6261215"/>
              <a:ext cx="393700" cy="596900"/>
            </a:xfrm>
            <a:prstGeom prst="rect">
              <a:avLst/>
            </a:prstGeom>
          </p:spPr>
        </p:pic>
        <p:pic>
          <p:nvPicPr>
            <p:cNvPr id="51" name="図 50" descr="4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174" y="6261215"/>
              <a:ext cx="393700" cy="596900"/>
            </a:xfrm>
            <a:prstGeom prst="rect">
              <a:avLst/>
            </a:prstGeom>
          </p:spPr>
        </p:pic>
        <p:pic>
          <p:nvPicPr>
            <p:cNvPr id="52" name="図 51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34" y="6261215"/>
              <a:ext cx="393700" cy="596900"/>
            </a:xfrm>
            <a:prstGeom prst="rect">
              <a:avLst/>
            </a:prstGeom>
          </p:spPr>
        </p:pic>
        <p:pic>
          <p:nvPicPr>
            <p:cNvPr id="53" name="図 52" descr="7s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894" y="6261215"/>
              <a:ext cx="393700" cy="596900"/>
            </a:xfrm>
            <a:prstGeom prst="rect">
              <a:avLst/>
            </a:prstGeom>
          </p:spPr>
        </p:pic>
        <p:pic>
          <p:nvPicPr>
            <p:cNvPr id="54" name="図 53" descr="8s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754" y="6261215"/>
              <a:ext cx="393700" cy="596900"/>
            </a:xfrm>
            <a:prstGeom prst="rect">
              <a:avLst/>
            </a:prstGeom>
          </p:spPr>
        </p:pic>
        <p:pic>
          <p:nvPicPr>
            <p:cNvPr id="55" name="図 54" descr="8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94" y="6261215"/>
              <a:ext cx="393700" cy="596900"/>
            </a:xfrm>
            <a:prstGeom prst="rect">
              <a:avLst/>
            </a:prstGeom>
          </p:spPr>
        </p:pic>
        <p:pic>
          <p:nvPicPr>
            <p:cNvPr id="56" name="図 55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34" y="6261215"/>
              <a:ext cx="393700" cy="596900"/>
            </a:xfrm>
            <a:prstGeom prst="rect">
              <a:avLst/>
            </a:prstGeom>
          </p:spPr>
        </p:pic>
        <p:pic>
          <p:nvPicPr>
            <p:cNvPr id="57" name="図 56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454" y="6261215"/>
              <a:ext cx="393700" cy="596900"/>
            </a:xfrm>
            <a:prstGeom prst="rect">
              <a:avLst/>
            </a:prstGeom>
          </p:spPr>
        </p:pic>
      </p:grpSp>
      <p:grpSp>
        <p:nvGrpSpPr>
          <p:cNvPr id="58" name="図形グループ 57"/>
          <p:cNvGrpSpPr/>
          <p:nvPr/>
        </p:nvGrpSpPr>
        <p:grpSpPr>
          <a:xfrm>
            <a:off x="7083766" y="513224"/>
            <a:ext cx="1595466" cy="1204116"/>
            <a:chOff x="343275" y="5683147"/>
            <a:chExt cx="1595466" cy="1204116"/>
          </a:xfrm>
        </p:grpSpPr>
        <p:pic>
          <p:nvPicPr>
            <p:cNvPr id="59" name="図 58" descr="8m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75" y="5683147"/>
              <a:ext cx="393700" cy="596900"/>
            </a:xfrm>
            <a:prstGeom prst="rect">
              <a:avLst/>
            </a:prstGeom>
          </p:spPr>
        </p:pic>
        <p:pic>
          <p:nvPicPr>
            <p:cNvPr id="60" name="図 59" descr="2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80" y="5683147"/>
              <a:ext cx="393700" cy="596900"/>
            </a:xfrm>
            <a:prstGeom prst="rect">
              <a:avLst/>
            </a:prstGeom>
          </p:spPr>
        </p:pic>
        <p:pic>
          <p:nvPicPr>
            <p:cNvPr id="61" name="図 60" descr="6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885" y="5683147"/>
              <a:ext cx="393700" cy="596900"/>
            </a:xfrm>
            <a:prstGeom prst="rect">
              <a:avLst/>
            </a:prstGeom>
          </p:spPr>
        </p:pic>
        <p:pic>
          <p:nvPicPr>
            <p:cNvPr id="62" name="図 61" descr="3m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690" y="5683147"/>
              <a:ext cx="393700" cy="596900"/>
            </a:xfrm>
            <a:prstGeom prst="rect">
              <a:avLst/>
            </a:prstGeom>
          </p:spPr>
        </p:pic>
        <p:pic>
          <p:nvPicPr>
            <p:cNvPr id="63" name="図 62" descr="8p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75" y="6290363"/>
              <a:ext cx="393700" cy="596900"/>
            </a:xfrm>
            <a:prstGeom prst="rect">
              <a:avLst/>
            </a:prstGeom>
          </p:spPr>
        </p:pic>
        <p:pic>
          <p:nvPicPr>
            <p:cNvPr id="64" name="図 63" descr="5z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64" y="6290363"/>
              <a:ext cx="393700" cy="596900"/>
            </a:xfrm>
            <a:prstGeom prst="rect">
              <a:avLst/>
            </a:prstGeom>
          </p:spPr>
        </p:pic>
        <p:pic>
          <p:nvPicPr>
            <p:cNvPr id="65" name="図 64" descr="7z.gif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453" y="6290363"/>
              <a:ext cx="393700" cy="596900"/>
            </a:xfrm>
            <a:prstGeom prst="rect">
              <a:avLst/>
            </a:prstGeom>
          </p:spPr>
        </p:pic>
        <p:pic>
          <p:nvPicPr>
            <p:cNvPr id="66" name="図 65" descr="7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041" y="6290363"/>
              <a:ext cx="393700" cy="5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1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1248917" y="6155397"/>
            <a:ext cx="5643880" cy="596900"/>
            <a:chOff x="550574" y="6261215"/>
            <a:chExt cx="5643880" cy="596900"/>
          </a:xfrm>
        </p:grpSpPr>
        <p:pic>
          <p:nvPicPr>
            <p:cNvPr id="5" name="図 4" descr="6m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74" y="6261215"/>
              <a:ext cx="393700" cy="596900"/>
            </a:xfrm>
            <a:prstGeom prst="rect">
              <a:avLst/>
            </a:prstGeom>
          </p:spPr>
        </p:pic>
        <p:pic>
          <p:nvPicPr>
            <p:cNvPr id="6" name="図 5" descr="7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34" y="6261215"/>
              <a:ext cx="393700" cy="596900"/>
            </a:xfrm>
            <a:prstGeom prst="rect">
              <a:avLst/>
            </a:prstGeom>
          </p:spPr>
        </p:pic>
        <p:pic>
          <p:nvPicPr>
            <p:cNvPr id="7" name="図 6" descr="6p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54" y="6261215"/>
              <a:ext cx="393700" cy="596900"/>
            </a:xfrm>
            <a:prstGeom prst="rect">
              <a:avLst/>
            </a:prstGeom>
          </p:spPr>
        </p:pic>
        <p:pic>
          <p:nvPicPr>
            <p:cNvPr id="8" name="図 7" descr="6p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014" y="6261215"/>
              <a:ext cx="393700" cy="596900"/>
            </a:xfrm>
            <a:prstGeom prst="rect">
              <a:avLst/>
            </a:prstGeom>
          </p:spPr>
        </p:pic>
        <p:pic>
          <p:nvPicPr>
            <p:cNvPr id="9" name="図 8" descr="7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874" y="6261215"/>
              <a:ext cx="393700" cy="596900"/>
            </a:xfrm>
            <a:prstGeom prst="rect">
              <a:avLst/>
            </a:prstGeom>
          </p:spPr>
        </p:pic>
        <p:pic>
          <p:nvPicPr>
            <p:cNvPr id="10" name="図 9" descr="8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594" y="6261215"/>
              <a:ext cx="393700" cy="596900"/>
            </a:xfrm>
            <a:prstGeom prst="rect">
              <a:avLst/>
            </a:prstGeom>
          </p:spPr>
        </p:pic>
        <p:pic>
          <p:nvPicPr>
            <p:cNvPr id="11" name="図 10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14" y="6261215"/>
              <a:ext cx="393700" cy="596900"/>
            </a:xfrm>
            <a:prstGeom prst="rect">
              <a:avLst/>
            </a:prstGeom>
          </p:spPr>
        </p:pic>
        <p:pic>
          <p:nvPicPr>
            <p:cNvPr id="12" name="図 11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174" y="6261215"/>
              <a:ext cx="393700" cy="596900"/>
            </a:xfrm>
            <a:prstGeom prst="rect">
              <a:avLst/>
            </a:prstGeom>
          </p:spPr>
        </p:pic>
        <p:pic>
          <p:nvPicPr>
            <p:cNvPr id="13" name="図 12" descr="6s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34" y="6261215"/>
              <a:ext cx="393700" cy="596900"/>
            </a:xfrm>
            <a:prstGeom prst="rect">
              <a:avLst/>
            </a:prstGeom>
          </p:spPr>
        </p:pic>
        <p:pic>
          <p:nvPicPr>
            <p:cNvPr id="14" name="図 13" descr="7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6894" y="6261215"/>
              <a:ext cx="393700" cy="596900"/>
            </a:xfrm>
            <a:prstGeom prst="rect">
              <a:avLst/>
            </a:prstGeom>
          </p:spPr>
        </p:pic>
        <p:pic>
          <p:nvPicPr>
            <p:cNvPr id="15" name="図 14" descr="8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754" y="6261215"/>
              <a:ext cx="393700" cy="596900"/>
            </a:xfrm>
            <a:prstGeom prst="rect">
              <a:avLst/>
            </a:prstGeom>
          </p:spPr>
        </p:pic>
        <p:pic>
          <p:nvPicPr>
            <p:cNvPr id="16" name="図 15" descr="8m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94" y="6261215"/>
              <a:ext cx="393700" cy="596900"/>
            </a:xfrm>
            <a:prstGeom prst="rect">
              <a:avLst/>
            </a:prstGeom>
          </p:spPr>
        </p:pic>
        <p:pic>
          <p:nvPicPr>
            <p:cNvPr id="17" name="図 16" descr="7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734" y="6261215"/>
              <a:ext cx="393700" cy="596900"/>
            </a:xfrm>
            <a:prstGeom prst="rect">
              <a:avLst/>
            </a:prstGeom>
          </p:spPr>
        </p:pic>
        <p:pic>
          <p:nvPicPr>
            <p:cNvPr id="18" name="図 17" descr="8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1454" y="6261215"/>
              <a:ext cx="393700" cy="596900"/>
            </a:xfrm>
            <a:prstGeom prst="rect">
              <a:avLst/>
            </a:prstGeom>
          </p:spPr>
        </p:pic>
      </p:grpSp>
      <p:grpSp>
        <p:nvGrpSpPr>
          <p:cNvPr id="96" name="図形グループ 95"/>
          <p:cNvGrpSpPr/>
          <p:nvPr/>
        </p:nvGrpSpPr>
        <p:grpSpPr>
          <a:xfrm>
            <a:off x="3607357" y="1480511"/>
            <a:ext cx="1595466" cy="1204116"/>
            <a:chOff x="7057409" y="1016310"/>
            <a:chExt cx="1595466" cy="1204116"/>
          </a:xfrm>
        </p:grpSpPr>
        <p:pic>
          <p:nvPicPr>
            <p:cNvPr id="35" name="図 34" descr="8m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016310"/>
              <a:ext cx="393700" cy="596900"/>
            </a:xfrm>
            <a:prstGeom prst="rect">
              <a:avLst/>
            </a:prstGeom>
          </p:spPr>
        </p:pic>
        <p:pic>
          <p:nvPicPr>
            <p:cNvPr id="36" name="図 35" descr="2m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016310"/>
              <a:ext cx="393700" cy="596900"/>
            </a:xfrm>
            <a:prstGeom prst="rect">
              <a:avLst/>
            </a:prstGeom>
          </p:spPr>
        </p:pic>
        <p:pic>
          <p:nvPicPr>
            <p:cNvPr id="37" name="図 36" descr="6s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016310"/>
              <a:ext cx="393700" cy="596900"/>
            </a:xfrm>
            <a:prstGeom prst="rect">
              <a:avLst/>
            </a:prstGeom>
          </p:spPr>
        </p:pic>
        <p:pic>
          <p:nvPicPr>
            <p:cNvPr id="39" name="図 38" descr="8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409" y="1623526"/>
              <a:ext cx="393700" cy="596900"/>
            </a:xfrm>
            <a:prstGeom prst="rect">
              <a:avLst/>
            </a:prstGeom>
          </p:spPr>
        </p:pic>
        <p:pic>
          <p:nvPicPr>
            <p:cNvPr id="41" name="図 40" descr="7z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587" y="1623526"/>
              <a:ext cx="393700" cy="596900"/>
            </a:xfrm>
            <a:prstGeom prst="rect">
              <a:avLst/>
            </a:prstGeom>
          </p:spPr>
        </p:pic>
        <p:pic>
          <p:nvPicPr>
            <p:cNvPr id="42" name="図 41" descr="7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623526"/>
              <a:ext cx="393700" cy="596900"/>
            </a:xfrm>
            <a:prstGeom prst="rect">
              <a:avLst/>
            </a:prstGeom>
          </p:spPr>
        </p:pic>
        <p:pic>
          <p:nvPicPr>
            <p:cNvPr id="43" name="図 42" descr="6m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9175" y="1016310"/>
              <a:ext cx="393700" cy="596900"/>
            </a:xfrm>
            <a:prstGeom prst="rect">
              <a:avLst/>
            </a:prstGeom>
          </p:spPr>
        </p:pic>
        <p:pic>
          <p:nvPicPr>
            <p:cNvPr id="44" name="図 43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998" y="1623526"/>
              <a:ext cx="393700" cy="596900"/>
            </a:xfrm>
            <a:prstGeom prst="rect">
              <a:avLst/>
            </a:prstGeom>
          </p:spPr>
        </p:pic>
      </p:grpSp>
      <p:sp>
        <p:nvSpPr>
          <p:cNvPr id="97" name="テキスト ボックス 96"/>
          <p:cNvSpPr txBox="1"/>
          <p:nvPr/>
        </p:nvSpPr>
        <p:spPr>
          <a:xfrm>
            <a:off x="1484347" y="-51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+mn-ea"/>
                <a:cs typeface="ＭＳ Ｐ明朝"/>
              </a:rPr>
              <a:t>手牌</a:t>
            </a:r>
            <a:endParaRPr kumimoji="1" lang="ja-JP" altLang="en-US" dirty="0">
              <a:latin typeface="+mn-ea"/>
              <a:cs typeface="ＭＳ Ｐ明朝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906290" y="1903061"/>
            <a:ext cx="172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将来得られる</a:t>
            </a:r>
            <a:r>
              <a:rPr kumimoji="1" lang="ja-JP" altLang="en-US" dirty="0" smtClean="0"/>
              <a:t>牌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76788" y="5530425"/>
            <a:ext cx="169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上がり点</a:t>
            </a:r>
            <a:r>
              <a:rPr kumimoji="1" lang="en-US" altLang="ja-JP" dirty="0" smtClean="0"/>
              <a:t>:12000</a:t>
            </a:r>
          </a:p>
          <a:p>
            <a:r>
              <a:rPr lang="ja-JP" altLang="en-US" dirty="0" smtClean="0"/>
              <a:t>使用</a:t>
            </a:r>
            <a:r>
              <a:rPr kumimoji="1" lang="ja-JP" altLang="en-US" dirty="0" smtClean="0"/>
              <a:t>枚数</a:t>
            </a:r>
            <a:r>
              <a:rPr kumimoji="1" lang="en-US" altLang="ja-JP" dirty="0" smtClean="0"/>
              <a:t>:10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1236778" y="3528589"/>
            <a:ext cx="5647710" cy="596900"/>
            <a:chOff x="1256116" y="3449814"/>
            <a:chExt cx="5647710" cy="596900"/>
          </a:xfrm>
        </p:grpSpPr>
        <p:pic>
          <p:nvPicPr>
            <p:cNvPr id="46" name="図 45" descr="2m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271" y="3449814"/>
              <a:ext cx="393700" cy="596900"/>
            </a:xfrm>
            <a:prstGeom prst="rect">
              <a:avLst/>
            </a:prstGeom>
          </p:spPr>
        </p:pic>
        <p:pic>
          <p:nvPicPr>
            <p:cNvPr id="47" name="図 46" descr="3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426" y="3449814"/>
              <a:ext cx="393700" cy="596900"/>
            </a:xfrm>
            <a:prstGeom prst="rect">
              <a:avLst/>
            </a:prstGeom>
          </p:spPr>
        </p:pic>
        <p:pic>
          <p:nvPicPr>
            <p:cNvPr id="50" name="図 49" descr="6p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581" y="3449814"/>
              <a:ext cx="393700" cy="596900"/>
            </a:xfrm>
            <a:prstGeom prst="rect">
              <a:avLst/>
            </a:prstGeom>
          </p:spPr>
        </p:pic>
        <p:pic>
          <p:nvPicPr>
            <p:cNvPr id="51" name="図 50" descr="6p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736" y="3449814"/>
              <a:ext cx="393700" cy="596900"/>
            </a:xfrm>
            <a:prstGeom prst="rect">
              <a:avLst/>
            </a:prstGeom>
          </p:spPr>
        </p:pic>
        <p:pic>
          <p:nvPicPr>
            <p:cNvPr id="52" name="図 51" descr="7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891" y="3449814"/>
              <a:ext cx="393700" cy="596900"/>
            </a:xfrm>
            <a:prstGeom prst="rect">
              <a:avLst/>
            </a:prstGeom>
          </p:spPr>
        </p:pic>
        <p:pic>
          <p:nvPicPr>
            <p:cNvPr id="53" name="図 52" descr="8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046" y="3449814"/>
              <a:ext cx="393700" cy="596900"/>
            </a:xfrm>
            <a:prstGeom prst="rect">
              <a:avLst/>
            </a:prstGeom>
          </p:spPr>
        </p:pic>
        <p:pic>
          <p:nvPicPr>
            <p:cNvPr id="54" name="図 53" descr="9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201" y="3449814"/>
              <a:ext cx="393700" cy="596900"/>
            </a:xfrm>
            <a:prstGeom prst="rect">
              <a:avLst/>
            </a:prstGeom>
          </p:spPr>
        </p:pic>
        <p:pic>
          <p:nvPicPr>
            <p:cNvPr id="55" name="図 54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356" y="3449814"/>
              <a:ext cx="393700" cy="596900"/>
            </a:xfrm>
            <a:prstGeom prst="rect">
              <a:avLst/>
            </a:prstGeom>
          </p:spPr>
        </p:pic>
        <p:pic>
          <p:nvPicPr>
            <p:cNvPr id="56" name="図 55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511" y="3449814"/>
              <a:ext cx="393700" cy="596900"/>
            </a:xfrm>
            <a:prstGeom prst="rect">
              <a:avLst/>
            </a:prstGeom>
          </p:spPr>
        </p:pic>
        <p:pic>
          <p:nvPicPr>
            <p:cNvPr id="57" name="図 56" descr="6s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821" y="3449814"/>
              <a:ext cx="393700" cy="596900"/>
            </a:xfrm>
            <a:prstGeom prst="rect">
              <a:avLst/>
            </a:prstGeom>
          </p:spPr>
        </p:pic>
        <p:pic>
          <p:nvPicPr>
            <p:cNvPr id="58" name="図 57" descr="7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976" y="3449814"/>
              <a:ext cx="393700" cy="596900"/>
            </a:xfrm>
            <a:prstGeom prst="rect">
              <a:avLst/>
            </a:prstGeom>
          </p:spPr>
        </p:pic>
        <p:pic>
          <p:nvPicPr>
            <p:cNvPr id="59" name="図 58" descr="8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126" y="3449814"/>
              <a:ext cx="393700" cy="596900"/>
            </a:xfrm>
            <a:prstGeom prst="rect">
              <a:avLst/>
            </a:prstGeom>
          </p:spPr>
        </p:pic>
        <p:pic>
          <p:nvPicPr>
            <p:cNvPr id="60" name="図 59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666" y="3449814"/>
              <a:ext cx="393700" cy="596900"/>
            </a:xfrm>
            <a:prstGeom prst="rect">
              <a:avLst/>
            </a:prstGeom>
          </p:spPr>
        </p:pic>
        <p:pic>
          <p:nvPicPr>
            <p:cNvPr id="77" name="図 76" descr="1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116" y="3449814"/>
              <a:ext cx="393700" cy="596900"/>
            </a:xfrm>
            <a:prstGeom prst="rect">
              <a:avLst/>
            </a:prstGeom>
          </p:spPr>
        </p:pic>
      </p:grpSp>
      <p:grpSp>
        <p:nvGrpSpPr>
          <p:cNvPr id="38" name="図形グループ 37"/>
          <p:cNvGrpSpPr/>
          <p:nvPr/>
        </p:nvGrpSpPr>
        <p:grpSpPr>
          <a:xfrm>
            <a:off x="1242993" y="4827883"/>
            <a:ext cx="5645568" cy="596900"/>
            <a:chOff x="1253217" y="4190048"/>
            <a:chExt cx="5645568" cy="596900"/>
          </a:xfrm>
        </p:grpSpPr>
        <p:pic>
          <p:nvPicPr>
            <p:cNvPr id="79" name="図 78" descr="2m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207" y="4190048"/>
              <a:ext cx="393700" cy="596900"/>
            </a:xfrm>
            <a:prstGeom prst="rect">
              <a:avLst/>
            </a:prstGeom>
          </p:spPr>
        </p:pic>
        <p:pic>
          <p:nvPicPr>
            <p:cNvPr id="80" name="図 79" descr="3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1197" y="4190048"/>
              <a:ext cx="393700" cy="596900"/>
            </a:xfrm>
            <a:prstGeom prst="rect">
              <a:avLst/>
            </a:prstGeom>
          </p:spPr>
        </p:pic>
        <p:pic>
          <p:nvPicPr>
            <p:cNvPr id="82" name="図 81" descr="7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9177" y="4190048"/>
              <a:ext cx="393700" cy="596900"/>
            </a:xfrm>
            <a:prstGeom prst="rect">
              <a:avLst/>
            </a:prstGeom>
          </p:spPr>
        </p:pic>
        <p:pic>
          <p:nvPicPr>
            <p:cNvPr id="83" name="図 82" descr="6p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157" y="4190048"/>
              <a:ext cx="393700" cy="596900"/>
            </a:xfrm>
            <a:prstGeom prst="rect">
              <a:avLst/>
            </a:prstGeom>
          </p:spPr>
        </p:pic>
        <p:pic>
          <p:nvPicPr>
            <p:cNvPr id="85" name="図 84" descr="7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147" y="4190048"/>
              <a:ext cx="393700" cy="596900"/>
            </a:xfrm>
            <a:prstGeom prst="rect">
              <a:avLst/>
            </a:prstGeom>
          </p:spPr>
        </p:pic>
        <p:pic>
          <p:nvPicPr>
            <p:cNvPr id="86" name="図 85" descr="8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137" y="4190048"/>
              <a:ext cx="393700" cy="596900"/>
            </a:xfrm>
            <a:prstGeom prst="rect">
              <a:avLst/>
            </a:prstGeom>
          </p:spPr>
        </p:pic>
        <p:pic>
          <p:nvPicPr>
            <p:cNvPr id="88" name="図 87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127" y="4190048"/>
              <a:ext cx="393700" cy="596900"/>
            </a:xfrm>
            <a:prstGeom prst="rect">
              <a:avLst/>
            </a:prstGeom>
          </p:spPr>
        </p:pic>
        <p:pic>
          <p:nvPicPr>
            <p:cNvPr id="89" name="図 88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117" y="4190048"/>
              <a:ext cx="393700" cy="596900"/>
            </a:xfrm>
            <a:prstGeom prst="rect">
              <a:avLst/>
            </a:prstGeom>
          </p:spPr>
        </p:pic>
        <p:pic>
          <p:nvPicPr>
            <p:cNvPr id="90" name="図 89" descr="6s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7107" y="4190048"/>
              <a:ext cx="393700" cy="596900"/>
            </a:xfrm>
            <a:prstGeom prst="rect">
              <a:avLst/>
            </a:prstGeom>
          </p:spPr>
        </p:pic>
        <p:pic>
          <p:nvPicPr>
            <p:cNvPr id="91" name="図 90" descr="7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097" y="4190048"/>
              <a:ext cx="393700" cy="596900"/>
            </a:xfrm>
            <a:prstGeom prst="rect">
              <a:avLst/>
            </a:prstGeom>
          </p:spPr>
        </p:pic>
        <p:pic>
          <p:nvPicPr>
            <p:cNvPr id="92" name="図 91" descr="8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085" y="4190048"/>
              <a:ext cx="393700" cy="596900"/>
            </a:xfrm>
            <a:prstGeom prst="rect">
              <a:avLst/>
            </a:prstGeom>
          </p:spPr>
        </p:pic>
        <p:pic>
          <p:nvPicPr>
            <p:cNvPr id="93" name="図 92" descr="6m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5187" y="4190048"/>
              <a:ext cx="393700" cy="596900"/>
            </a:xfrm>
            <a:prstGeom prst="rect">
              <a:avLst/>
            </a:prstGeom>
          </p:spPr>
        </p:pic>
        <p:pic>
          <p:nvPicPr>
            <p:cNvPr id="94" name="図 93" descr="8m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3167" y="4190048"/>
              <a:ext cx="393700" cy="596900"/>
            </a:xfrm>
            <a:prstGeom prst="rect">
              <a:avLst/>
            </a:prstGeom>
          </p:spPr>
        </p:pic>
        <p:pic>
          <p:nvPicPr>
            <p:cNvPr id="78" name="図 77" descr="1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17" y="4190048"/>
              <a:ext cx="393700" cy="596900"/>
            </a:xfrm>
            <a:prstGeom prst="rect">
              <a:avLst/>
            </a:prstGeom>
          </p:spPr>
        </p:pic>
      </p:grpSp>
      <p:sp>
        <p:nvSpPr>
          <p:cNvPr id="40" name="テキスト ボックス 39"/>
          <p:cNvSpPr txBox="1"/>
          <p:nvPr/>
        </p:nvSpPr>
        <p:spPr>
          <a:xfrm>
            <a:off x="4153622" y="670069"/>
            <a:ext cx="529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+</a:t>
            </a:r>
            <a:endParaRPr kumimoji="1" lang="ja-JP" altLang="en-US" sz="54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176788" y="4217020"/>
            <a:ext cx="157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上がり点</a:t>
            </a:r>
            <a:r>
              <a:rPr kumimoji="1" lang="en-US" altLang="ja-JP" dirty="0" smtClean="0"/>
              <a:t>:5800</a:t>
            </a:r>
          </a:p>
          <a:p>
            <a:r>
              <a:rPr lang="ja-JP" altLang="en-US" dirty="0" smtClean="0"/>
              <a:t>使用</a:t>
            </a:r>
            <a:r>
              <a:rPr kumimoji="1" lang="ja-JP" altLang="en-US" dirty="0" smtClean="0"/>
              <a:t>枚数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>12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176788" y="2917726"/>
            <a:ext cx="163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上がり点</a:t>
            </a:r>
            <a:r>
              <a:rPr kumimoji="1" lang="en-US" altLang="ja-JP" dirty="0" smtClean="0"/>
              <a:t>:1500</a:t>
            </a:r>
          </a:p>
          <a:p>
            <a:r>
              <a:rPr lang="ja-JP" altLang="en-US" dirty="0" smtClean="0"/>
              <a:t>使用</a:t>
            </a:r>
            <a:r>
              <a:rPr kumimoji="1" lang="ja-JP" altLang="en-US" dirty="0" smtClean="0"/>
              <a:t>枚数</a:t>
            </a:r>
            <a:r>
              <a:rPr kumimoji="1" lang="en-US" altLang="ja-JP" dirty="0" smtClean="0"/>
              <a:t>:</a:t>
            </a:r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1583111" y="308292"/>
            <a:ext cx="5643959" cy="596900"/>
            <a:chOff x="1583111" y="308292"/>
            <a:chExt cx="5643959" cy="596900"/>
          </a:xfrm>
        </p:grpSpPr>
        <p:pic>
          <p:nvPicPr>
            <p:cNvPr id="21" name="図 20" descr="3m.gif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43" y="308292"/>
              <a:ext cx="393700" cy="596900"/>
            </a:xfrm>
            <a:prstGeom prst="rect">
              <a:avLst/>
            </a:prstGeom>
          </p:spPr>
        </p:pic>
        <p:pic>
          <p:nvPicPr>
            <p:cNvPr id="23" name="図 22" descr="7m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709" y="308292"/>
              <a:ext cx="393700" cy="596900"/>
            </a:xfrm>
            <a:prstGeom prst="rect">
              <a:avLst/>
            </a:prstGeom>
          </p:spPr>
        </p:pic>
        <p:pic>
          <p:nvPicPr>
            <p:cNvPr id="24" name="図 23" descr="6p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575" y="308292"/>
              <a:ext cx="393700" cy="596900"/>
            </a:xfrm>
            <a:prstGeom prst="rect">
              <a:avLst/>
            </a:prstGeom>
          </p:spPr>
        </p:pic>
        <p:pic>
          <p:nvPicPr>
            <p:cNvPr id="25" name="図 24" descr="6p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441" y="308292"/>
              <a:ext cx="393700" cy="596900"/>
            </a:xfrm>
            <a:prstGeom prst="rect">
              <a:avLst/>
            </a:prstGeom>
          </p:spPr>
        </p:pic>
        <p:pic>
          <p:nvPicPr>
            <p:cNvPr id="26" name="図 25" descr="7p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307" y="308292"/>
              <a:ext cx="393700" cy="596900"/>
            </a:xfrm>
            <a:prstGeom prst="rect">
              <a:avLst/>
            </a:prstGeom>
          </p:spPr>
        </p:pic>
        <p:pic>
          <p:nvPicPr>
            <p:cNvPr id="27" name="図 26" descr="8p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73" y="308292"/>
              <a:ext cx="393700" cy="596900"/>
            </a:xfrm>
            <a:prstGeom prst="rect">
              <a:avLst/>
            </a:prstGeom>
          </p:spPr>
        </p:pic>
        <p:pic>
          <p:nvPicPr>
            <p:cNvPr id="28" name="図 27" descr="9p.gif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039" y="308292"/>
              <a:ext cx="393700" cy="596900"/>
            </a:xfrm>
            <a:prstGeom prst="rect">
              <a:avLst/>
            </a:prstGeom>
          </p:spPr>
        </p:pic>
        <p:pic>
          <p:nvPicPr>
            <p:cNvPr id="29" name="図 28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05" y="308292"/>
              <a:ext cx="393700" cy="596900"/>
            </a:xfrm>
            <a:prstGeom prst="rect">
              <a:avLst/>
            </a:prstGeom>
          </p:spPr>
        </p:pic>
        <p:pic>
          <p:nvPicPr>
            <p:cNvPr id="30" name="図 29" descr="4s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771" y="308292"/>
              <a:ext cx="393700" cy="596900"/>
            </a:xfrm>
            <a:prstGeom prst="rect">
              <a:avLst/>
            </a:prstGeom>
          </p:spPr>
        </p:pic>
        <p:pic>
          <p:nvPicPr>
            <p:cNvPr id="31" name="図 30" descr="6s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637" y="308292"/>
              <a:ext cx="393700" cy="596900"/>
            </a:xfrm>
            <a:prstGeom prst="rect">
              <a:avLst/>
            </a:prstGeom>
          </p:spPr>
        </p:pic>
        <p:pic>
          <p:nvPicPr>
            <p:cNvPr id="32" name="図 31" descr="7s.gi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503" y="308292"/>
              <a:ext cx="393700" cy="596900"/>
            </a:xfrm>
            <a:prstGeom prst="rect">
              <a:avLst/>
            </a:prstGeom>
          </p:spPr>
        </p:pic>
        <p:pic>
          <p:nvPicPr>
            <p:cNvPr id="33" name="図 32" descr="8s.gi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370" y="308292"/>
              <a:ext cx="393700" cy="596900"/>
            </a:xfrm>
            <a:prstGeom prst="rect">
              <a:avLst/>
            </a:prstGeom>
          </p:spPr>
        </p:pic>
        <p:pic>
          <p:nvPicPr>
            <p:cNvPr id="75" name="図 74" descr="1m.gif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11" y="308292"/>
              <a:ext cx="393700" cy="596900"/>
            </a:xfrm>
            <a:prstGeom prst="rect">
              <a:avLst/>
            </a:prstGeom>
          </p:spPr>
        </p:pic>
        <p:pic>
          <p:nvPicPr>
            <p:cNvPr id="95" name="図 94" descr="2m.gi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977" y="308292"/>
              <a:ext cx="393700" cy="59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08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38</Words>
  <Application>Microsoft Macintosh PowerPoint</Application>
  <PresentationFormat>画面に合わせる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Kaizu Jumpei</dc:creator>
  <cp:lastModifiedBy>Kaizu Jumpei</cp:lastModifiedBy>
  <cp:revision>27</cp:revision>
  <dcterms:created xsi:type="dcterms:W3CDTF">2015-02-03T07:43:40Z</dcterms:created>
  <dcterms:modified xsi:type="dcterms:W3CDTF">2015-02-15T13:44:41Z</dcterms:modified>
</cp:coreProperties>
</file>