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584" y="3509963"/>
            <a:ext cx="3012831" cy="2387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导师：李灿平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专业：信息与通信工程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姓名：孙凌山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91D5-9C95-43B9-BEA9-79CE4DA7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2AC1-C6C1-4FB6-BEC0-65B8B0EF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为什么要用卷积神经网络做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64"/>
            <a:ext cx="10515600" cy="2929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卷积神经网络即使在</a:t>
            </a:r>
            <a:r>
              <a:rPr lang="zh-CN" altLang="zh-CN" dirty="0">
                <a:solidFill>
                  <a:schemeClr val="accent1"/>
                </a:solidFill>
              </a:rPr>
              <a:t>有限的数据集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chemeClr val="accent1"/>
                </a:solidFill>
              </a:rPr>
              <a:t>简单的数据增强</a:t>
            </a:r>
            <a:r>
              <a:rPr lang="zh-CN" altLang="zh-CN" dirty="0"/>
              <a:t>下也可以有效应用于环境声音分类任务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可用数据集规模的显著增加很可能大大提高训练模型的性能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2AEFC6-A33B-4F07-AB32-CDB84FD6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88" y="2766218"/>
            <a:ext cx="7136423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0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909F-6F93-494F-B770-3F6DF1C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一般的音频分类研究方法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93A77E-73EE-4AE0-9A81-51E682FA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91934"/>
              </p:ext>
            </p:extLst>
          </p:nvPr>
        </p:nvGraphicFramePr>
        <p:xfrm>
          <a:off x="838200" y="1690688"/>
          <a:ext cx="10515600" cy="44765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46237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3215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7715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2902089"/>
                    </a:ext>
                  </a:extLst>
                </a:gridCol>
              </a:tblGrid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93158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Sawhney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Maes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递归神经网络和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1997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85656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佩尔顿等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人类对音频场景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典型事件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的认识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2001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518322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Eronen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MFCCs+HMM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2003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724920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18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688B1-11D6-47F2-8DE6-605FC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基于卷积神经网络音频分类方法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55264-7E75-487D-8F02-88D10676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8871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96AA7-60D8-4232-B29E-2BD187FBD4EC}"/>
              </a:ext>
            </a:extLst>
          </p:cNvPr>
          <p:cNvSpPr txBox="1"/>
          <p:nvPr/>
        </p:nvSpPr>
        <p:spPr>
          <a:xfrm flipH="1">
            <a:off x="838200" y="4865077"/>
            <a:ext cx="105156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研究界缺乏协调一致的标准来评估和测试解决这个问题的算法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2013</a:t>
            </a:r>
            <a:r>
              <a:rPr lang="zh-CN" altLang="zh-CN" dirty="0"/>
              <a:t>年，</a:t>
            </a:r>
            <a:r>
              <a:rPr lang="en-US" altLang="zh-CN" dirty="0"/>
              <a:t>IEEE</a:t>
            </a:r>
            <a:r>
              <a:rPr lang="zh-CN" altLang="zh-CN" dirty="0"/>
              <a:t>音频和声学信号处理（</a:t>
            </a:r>
            <a:r>
              <a:rPr lang="en-US" altLang="zh-CN" dirty="0"/>
              <a:t>AASP</a:t>
            </a:r>
            <a:r>
              <a:rPr lang="zh-CN" altLang="zh-CN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测试和比较</a:t>
            </a:r>
            <a:r>
              <a:rPr lang="en-US" altLang="zh-CN" dirty="0"/>
              <a:t>ASC</a:t>
            </a:r>
            <a:r>
              <a:rPr lang="zh-CN" altLang="zh-CN" dirty="0"/>
              <a:t>和事件检测与分类算法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219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PingFang SC</vt:lpstr>
      <vt:lpstr>等线</vt:lpstr>
      <vt:lpstr>等线 Light</vt:lpstr>
      <vt:lpstr>Arial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为什么要用卷积神经网络做ASC</vt:lpstr>
      <vt:lpstr>2. 音频分类方法的研究现状</vt:lpstr>
      <vt:lpstr>一般的音频分类研究方法</vt:lpstr>
      <vt:lpstr>基于卷积神经网络音频分类方法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Administrator</cp:lastModifiedBy>
  <cp:revision>12</cp:revision>
  <dcterms:created xsi:type="dcterms:W3CDTF">2018-06-27T13:01:28Z</dcterms:created>
  <dcterms:modified xsi:type="dcterms:W3CDTF">2018-06-29T03:48:36Z</dcterms:modified>
</cp:coreProperties>
</file>