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6C77-0E8F-4B5B-BCB9-BA6799C2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79F10-3DEF-4209-A03B-BCDDFEF3A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3510-9F33-4E55-ABAF-D0371C7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D382-AB28-4C36-9BC3-4ED24F9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A6AD3-B85A-4E1F-B43E-9124375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9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6CD9-48A2-49CF-AB01-68D0FCF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94B4E-A613-454E-A307-79505554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AD398-C6ED-4DDE-8227-6FB0E19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9CE3C-4FF8-4681-A740-C810F66E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BF2CA-9CC8-403D-B4E9-142669B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348B7-5DAB-48CB-9617-FB0873DA1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BEB2-C2B5-44A5-A6A3-A4459784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2CF02-D2EF-459E-A66B-7FA8591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33E4-04C0-45EC-A615-7F6C4E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DD4-E11B-420B-8D62-9A1DA7C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9737-9D53-4041-8607-75E54490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A06-0C5A-41AF-821A-99D947DB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7F1B-E98D-4D1B-ABB4-80E0F912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960-A182-47A9-B38F-2D6B19F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35F2F-643A-4917-A0B8-9328291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BF12-E4D9-435C-B8E4-7E1E4DD5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F6592-6CBA-4D43-8486-868F779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B105-E834-405D-8274-B026698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B5F1F-6FD7-4C6E-9178-7DB11A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93BC-5AAE-4BC2-A69D-8006D1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A1D2-FCBB-4E93-B0B1-6A39AECE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BAE-434B-47DF-80D6-554F3CAA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62511-445E-4E03-BD3F-FA6E1D20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552F-0189-47B1-8C28-2F89C428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562F2-AA26-4442-BFEE-2FD9833A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142D9-90F6-404B-8BEA-18BB6A68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C3E4-D6B2-4186-8DB5-D6590FB6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BB49C-93D1-4BF7-8EC0-5BCE79BF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A79E-59C5-4109-8CCA-EFB0D25C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77544-09EB-4D27-A809-ECA5579E4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D9F2-74A7-43E5-9547-F8356F0E4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3746C-EC54-4CE0-8A4D-62716374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ADF50-0575-419D-8EDB-FB9D277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106A3-27D3-442B-89C8-B82D4C0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88A2-8B61-4133-A7F7-AFFDA0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32B27-99C8-4274-B9F9-B113D64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DB43-E3F2-4F37-832C-5F0E785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B9480F-84A4-4454-A90F-49DAF6DD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76986-A4E2-47C3-B401-0EC09CFA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A1A98-3E7D-44A6-9196-751C2A2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D1701-8670-480C-85FF-CAE4DCAD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57BB-5A67-43B6-A9D4-1B43068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D845D-D1A2-45AC-8F51-EE451CA6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F89F3-1FD6-4413-81E4-4BBA3E31B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C66A0-15F4-4F22-A08A-B6F22FB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3418-36F0-4E64-87EE-B6C1E478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E8BD-51B8-46B7-98E2-52666B6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BC8B-1151-41FE-8109-18C1A986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1E14-1F08-46B6-BE25-DAAEE1E7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F9FE-F0B9-4A68-8A02-B38BF47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2884-A87E-4E9E-B8B9-9DE6EF1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0B544-FEF1-4D68-A51B-145B73D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017E1-363D-40E7-B1B0-BCBA275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44BB-8CB3-4A51-893A-20243581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13E1F-D057-4A61-ABA2-EDC87C59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3B460-DAF7-4572-A7C3-F374A340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263-12C3-432F-81BB-552B9643B5ED}" type="datetimeFigureOut">
              <a:rPr lang="zh-CN" altLang="en-US" smtClean="0"/>
              <a:t>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CE75C-F24A-4C1D-B189-0322AE60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0A8C6-EF82-4114-A5A9-1D81B36C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E8E-CB12-4802-B95F-7B5E40409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21F-5CDA-4CA9-96FF-0F9C8D63D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基于卷积神经网络的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音频场景分类方法研究</a:t>
            </a:r>
            <a:b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52815C-A2B2-4FE7-B2E5-F06D6A177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成都理工大学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信息与通信工程  孙凌山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2016020673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指导老师：李灿平</a:t>
            </a:r>
          </a:p>
        </p:txBody>
      </p:sp>
    </p:spTree>
    <p:extLst>
      <p:ext uri="{BB962C8B-B14F-4D97-AF65-F5344CB8AC3E}">
        <p14:creationId xmlns:p14="http://schemas.microsoft.com/office/powerpoint/2010/main" val="16471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31ED-9380-464D-99F9-90AD1930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F9619-6A4F-4EFC-A5BA-226FBD2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研究的目的及意义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音频分类方法的研究现状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主要研究内容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已完成的工作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待完成的工作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3F0D78D-BE76-40AF-97A0-19288D79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0" y="2766218"/>
            <a:ext cx="5480539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1. 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研究的目的及意义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721BB0-E00B-4481-A914-83B07FF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什么是音频场景分类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899FCEC-E44E-4994-B684-67AC33DF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351"/>
            <a:ext cx="10515600" cy="169129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音频场景分类（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Acoustic Scene Classification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研究目标：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通过分析声音使设备能够理解其环境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9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BEDE-D30A-4B94-AA4A-72B5DD8C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08DD42-537C-449B-8BDB-EEF3C493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658"/>
            <a:ext cx="2756455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EE62A2-0955-4401-89F1-E93DD777CBD1}"/>
              </a:ext>
            </a:extLst>
          </p:cNvPr>
          <p:cNvSpPr txBox="1"/>
          <p:nvPr/>
        </p:nvSpPr>
        <p:spPr>
          <a:xfrm flipH="1">
            <a:off x="1202469" y="5121144"/>
            <a:ext cx="202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个人语音助手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EA0B7E-B430-4446-99AD-60D35A16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58" y="2253658"/>
            <a:ext cx="2350683" cy="23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5C53AC-B8B4-4B57-BE2A-1EF32B320DFD}"/>
              </a:ext>
            </a:extLst>
          </p:cNvPr>
          <p:cNvSpPr txBox="1"/>
          <p:nvPr/>
        </p:nvSpPr>
        <p:spPr>
          <a:xfrm>
            <a:off x="5240214" y="5121143"/>
            <a:ext cx="171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可穿戴设备</a:t>
            </a:r>
          </a:p>
        </p:txBody>
      </p:sp>
    </p:spTree>
    <p:extLst>
      <p:ext uri="{BB962C8B-B14F-4D97-AF65-F5344CB8AC3E}">
        <p14:creationId xmlns:p14="http://schemas.microsoft.com/office/powerpoint/2010/main" val="3093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BB1A-C948-4B0B-B65D-2AE98B4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72727-9A07-4EDA-B913-FD339C9E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80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苹方 细体</vt:lpstr>
      <vt:lpstr>Arial</vt:lpstr>
      <vt:lpstr>Office 主题​​</vt:lpstr>
      <vt:lpstr>基于卷积神经网络的 音频场景分类方法研究 </vt:lpstr>
      <vt:lpstr>目录</vt:lpstr>
      <vt:lpstr>1. 研究的目的及意义</vt:lpstr>
      <vt:lpstr>什么是音频场景分类</vt:lpstr>
      <vt:lpstr>ASC的应用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 音频场景分类方法研究</dc:title>
  <dc:creator>Administrator</dc:creator>
  <cp:lastModifiedBy>Administrator</cp:lastModifiedBy>
  <cp:revision>6</cp:revision>
  <dcterms:created xsi:type="dcterms:W3CDTF">2018-06-27T13:01:28Z</dcterms:created>
  <dcterms:modified xsi:type="dcterms:W3CDTF">2018-06-28T02:34:35Z</dcterms:modified>
</cp:coreProperties>
</file>