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D4-E44A-BC9F-1C114D81F9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D4-E44A-BC9F-1C114D81F9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D4-E44A-BC9F-1C114D81F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707599"/>
        <c:axId val="174709279"/>
      </c:barChart>
      <c:catAx>
        <c:axId val="17470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709279"/>
        <c:crosses val="autoZero"/>
        <c:auto val="1"/>
        <c:lblAlgn val="ctr"/>
        <c:lblOffset val="100"/>
        <c:noMultiLvlLbl val="0"/>
      </c:catAx>
      <c:valAx>
        <c:axId val="174709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470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36C77-0E8F-4B5B-BCB9-BA6799C2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79F10-3DEF-4209-A03B-BCDDFEF3A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23510-9F33-4E55-ABAF-D0371C7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ED382-AB28-4C36-9BC3-4ED24F9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A6AD3-B85A-4E1F-B43E-91243754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9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E6CD9-48A2-49CF-AB01-68D0FCFC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94B4E-A613-454E-A307-79505554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AD398-C6ED-4DDE-8227-6FB0E194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9CE3C-4FF8-4681-A740-C810F66E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BF2CA-9CC8-403D-B4E9-142669BC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348B7-5DAB-48CB-9617-FB0873DA1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7BEB2-C2B5-44A5-A6A3-A4459784B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2CF02-D2EF-459E-A66B-7FA85918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133E4-04C0-45EC-A615-7F6C4ECC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3ADD4-E11B-420B-8D62-9A1DA7C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59737-9D53-4041-8607-75E54490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CBA06-0C5A-41AF-821A-99D947DB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67F1B-E98D-4D1B-ABB4-80E0F912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7F960-A182-47A9-B38F-2D6B19F1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35F2F-643A-4917-A0B8-93282913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6BF12-E4D9-435C-B8E4-7E1E4DD5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F6592-6CBA-4D43-8486-868F7796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2B105-E834-405D-8274-B026698F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B5F1F-6FD7-4C6E-9178-7DB11A2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193BC-5AAE-4BC2-A69D-8006D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A1D2-FCBB-4E93-B0B1-6A39AECE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39BAE-434B-47DF-80D6-554F3CAAC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62511-445E-4E03-BD3F-FA6E1D200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7552F-0189-47B1-8C28-2F89C428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562F2-AA26-4442-BFEE-2FD9833A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142D9-90F6-404B-8BEA-18BB6A68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9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C3E4-D6B2-4186-8DB5-D6590FB6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BB49C-93D1-4BF7-8EC0-5BCE79BF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CA79E-59C5-4109-8CCA-EFB0D25C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77544-09EB-4D27-A809-ECA5579E4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3D9F2-74A7-43E5-9547-F8356F0E4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E3746C-EC54-4CE0-8A4D-62716374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CADF50-0575-419D-8EDB-FB9D277D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7106A3-27D3-442B-89C8-B82D4C08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88A2-8B61-4133-A7F7-AFFDA0AF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32B27-99C8-4274-B9F9-B113D64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ADB43-E3F2-4F37-832C-5F0E7856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B9480F-84A4-4454-A90F-49DAF6DD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E76986-A4E2-47C3-B401-0EC09CFA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6A1A98-3E7D-44A6-9196-751C2A27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D1701-8670-480C-85FF-CAE4DCAD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3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357BB-5A67-43B6-A9D4-1B43068A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D845D-D1A2-45AC-8F51-EE451CA6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F89F3-1FD6-4413-81E4-4BBA3E31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C66A0-15F4-4F22-A08A-B6F22FBF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83418-36F0-4E64-87EE-B6C1E478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3E8BD-51B8-46B7-98E2-52666B69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BC8B-1151-41FE-8109-18C1A986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301E14-1F08-46B6-BE25-DAAEE1E71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4F9FE-F0B9-4A68-8A02-B38BF472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F2884-A87E-4E9E-B8B9-9DE6EF1B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0B544-FEF1-4D68-A51B-145B73DD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017E1-363D-40E7-B1B0-BCBA2757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644BB-8CB3-4A51-893A-20243581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13E1F-D057-4A61-ABA2-EDC87C59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3B460-DAF7-4572-A7C3-F374A3408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9263-12C3-432F-81BB-552B9643B5E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CE75C-F24A-4C1D-B189-0322AE606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0A8C6-EF82-4114-A5A9-1D81B36C8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4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AE21F-5CDA-4CA9-96FF-0F9C8D63D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基于卷积神经网络的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音频场景分类方法研究</a:t>
            </a:r>
            <a:b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2815C-A2B2-4FE7-B2E5-F06D6A17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9584" y="3509963"/>
            <a:ext cx="3012831" cy="23876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导师：李灿平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专业：信息与通信工程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姓名：孙凌山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学号：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2016020673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0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ECBB3D4-BA77-024A-99FF-D19C44C5042D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02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D4E08-38AF-EC40-90C1-7064E7B4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7F159-D38D-9C46-8A76-EDCA9EBE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49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831ED-9380-464D-99F9-90AD1930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F9619-6A4F-4EFC-A5BA-226FBD22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研究的目的及意义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音频分类方法的研究现状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主要研究内容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已完成的工作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待完成的工作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40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F0D78D-BE76-40AF-97A0-19288D79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30" y="2766218"/>
            <a:ext cx="5480539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1.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研究的目的及意义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7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A721BB0-E00B-4481-A914-83B07FF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什么是音频场景分类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899FCEC-E44E-4994-B684-67AC33DF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351"/>
            <a:ext cx="10515600" cy="169129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Acoustic Scene Classification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研究目标：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通过分析声音使设备能够理解其环境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9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0BEDE-D30A-4B94-AA4A-72B5DD8C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的应用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08DD42-537C-449B-8BDB-EEF3C493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3658"/>
            <a:ext cx="2756455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EE62A2-0955-4401-89F1-E93DD777CBD1}"/>
              </a:ext>
            </a:extLst>
          </p:cNvPr>
          <p:cNvSpPr txBox="1"/>
          <p:nvPr/>
        </p:nvSpPr>
        <p:spPr>
          <a:xfrm flipH="1">
            <a:off x="1202469" y="5121144"/>
            <a:ext cx="202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个人语音助手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EA0B7E-B430-4446-99AD-60D35A16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58" y="2253658"/>
            <a:ext cx="2350683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E5C53AC-B8B4-4B57-BE2A-1EF32B320DFD}"/>
              </a:ext>
            </a:extLst>
          </p:cNvPr>
          <p:cNvSpPr txBox="1"/>
          <p:nvPr/>
        </p:nvSpPr>
        <p:spPr>
          <a:xfrm>
            <a:off x="5240214" y="5121143"/>
            <a:ext cx="171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可穿戴设备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25A4A3-1720-7840-9D44-4CF48D6F1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344" y="2253658"/>
            <a:ext cx="2671231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A3AAEC-0444-884F-90EC-86F1F8AA97D5}"/>
              </a:ext>
            </a:extLst>
          </p:cNvPr>
          <p:cNvSpPr txBox="1"/>
          <p:nvPr/>
        </p:nvSpPr>
        <p:spPr>
          <a:xfrm>
            <a:off x="9225073" y="51211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安防系统</a:t>
            </a:r>
          </a:p>
        </p:txBody>
      </p:sp>
    </p:spTree>
    <p:extLst>
      <p:ext uri="{BB962C8B-B14F-4D97-AF65-F5344CB8AC3E}">
        <p14:creationId xmlns:p14="http://schemas.microsoft.com/office/powerpoint/2010/main" val="309320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BB1A-C948-4B0B-B65D-2AE98B4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为什么要用卷积神经网络做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72727-9A07-4EDA-B913-FD339C9E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164"/>
            <a:ext cx="10515600" cy="29296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卷积神经网络即使在</a:t>
            </a:r>
            <a:r>
              <a:rPr lang="zh-CN" altLang="zh-CN" dirty="0">
                <a:solidFill>
                  <a:schemeClr val="accent1"/>
                </a:solidFill>
              </a:rPr>
              <a:t>有限的数据集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chemeClr val="accent1"/>
                </a:solidFill>
              </a:rPr>
              <a:t>简单的数据增强</a:t>
            </a:r>
            <a:r>
              <a:rPr lang="zh-CN" altLang="zh-CN" dirty="0"/>
              <a:t>下也可以有效应用于环境声音分类任务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可用数据集规模的显著增加很可能大大提高训练模型的性能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1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2AEFC6-A33B-4F07-AB32-CDB84FD6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788" y="2766218"/>
            <a:ext cx="7136423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音频分类方法的研究现状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02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909F-6F93-494F-B770-3F6DF1C7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一般的音频分类研究方法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93A77E-73EE-4AE0-9A81-51E682FA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91934"/>
              </p:ext>
            </p:extLst>
          </p:nvPr>
        </p:nvGraphicFramePr>
        <p:xfrm>
          <a:off x="838200" y="1690688"/>
          <a:ext cx="10515600" cy="44765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462372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32157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77715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82902089"/>
                    </a:ext>
                  </a:extLst>
                </a:gridCol>
              </a:tblGrid>
              <a:tr h="8953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准确率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493158"/>
                  </a:ext>
                </a:extLst>
              </a:tr>
              <a:tr h="89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Sawhney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Maes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递归神经网络和</a:t>
                      </a:r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1997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285656"/>
                  </a:ext>
                </a:extLst>
              </a:tr>
              <a:tr h="895315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佩尔顿等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人类对音频场景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典型事件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的认识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2001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518322"/>
                  </a:ext>
                </a:extLst>
              </a:tr>
              <a:tr h="89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Eronen</a:t>
                      </a:r>
                      <a:r>
                        <a:rPr lang="zh-CN" alt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MFCCs+HMM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58%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2003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724920"/>
                  </a:ext>
                </a:extLst>
              </a:tr>
              <a:tr h="89531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18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4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A688B1-11D6-47F2-8DE6-605FC1BA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基于卷积神经网络音频分类方法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1555264-7E75-487D-8F02-88D10676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2788711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496AA7-60D8-4232-B29E-2BD187FBD4EC}"/>
              </a:ext>
            </a:extLst>
          </p:cNvPr>
          <p:cNvSpPr txBox="1"/>
          <p:nvPr/>
        </p:nvSpPr>
        <p:spPr>
          <a:xfrm flipH="1">
            <a:off x="838200" y="4865077"/>
            <a:ext cx="1051560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研究界缺乏协调一致的标准来评估和测试解决这个问题的算法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2013</a:t>
            </a:r>
            <a:r>
              <a:rPr lang="zh-CN" altLang="zh-CN" dirty="0"/>
              <a:t>年，</a:t>
            </a:r>
            <a:r>
              <a:rPr lang="en-US" altLang="zh-CN" dirty="0"/>
              <a:t>IEEE</a:t>
            </a:r>
            <a:r>
              <a:rPr lang="zh-CN" altLang="zh-CN" dirty="0"/>
              <a:t>音频和声学信号处理（</a:t>
            </a:r>
            <a:r>
              <a:rPr lang="en-US" altLang="zh-CN" dirty="0"/>
              <a:t>AASP</a:t>
            </a:r>
            <a:r>
              <a:rPr lang="zh-CN" altLang="zh-CN" dirty="0"/>
              <a:t>）</a:t>
            </a:r>
            <a:r>
              <a:rPr lang="zh-CN" altLang="en-US" dirty="0"/>
              <a:t>联合举办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测试和比较</a:t>
            </a:r>
            <a:r>
              <a:rPr lang="en-US" altLang="zh-CN" dirty="0"/>
              <a:t>ASC</a:t>
            </a:r>
            <a:r>
              <a:rPr lang="zh-CN" altLang="zh-CN" dirty="0"/>
              <a:t>和事件检测与分类算法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14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</TotalTime>
  <Words>240</Words>
  <Application>Microsoft Macintosh PowerPoint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PingFang SC</vt:lpstr>
      <vt:lpstr>Arial</vt:lpstr>
      <vt:lpstr>Office 主题​​</vt:lpstr>
      <vt:lpstr>基于卷积神经网络的 音频场景分类方法研究 </vt:lpstr>
      <vt:lpstr>目录</vt:lpstr>
      <vt:lpstr>1. 研究的目的及意义</vt:lpstr>
      <vt:lpstr>什么是音频场景分类</vt:lpstr>
      <vt:lpstr>ASC的应用</vt:lpstr>
      <vt:lpstr>为什么要用卷积神经网络做ASC</vt:lpstr>
      <vt:lpstr>2. 音频分类方法的研究现状</vt:lpstr>
      <vt:lpstr>一般的音频分类研究方法</vt:lpstr>
      <vt:lpstr>基于卷积神经网络音频分类方法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基于卷积神经网络的 音频场景分类方法研究</dc:title>
  <dc:creator>Administrator</dc:creator>
  <cp:lastModifiedBy>Microsoft Office User</cp:lastModifiedBy>
  <cp:revision>15</cp:revision>
  <dcterms:created xsi:type="dcterms:W3CDTF">2018-06-27T13:01:28Z</dcterms:created>
  <dcterms:modified xsi:type="dcterms:W3CDTF">2018-06-29T09:14:55Z</dcterms:modified>
</cp:coreProperties>
</file>