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  <p:sldId id="271" r:id="rId7"/>
    <p:sldId id="266" r:id="rId8"/>
    <p:sldId id="257" r:id="rId9"/>
    <p:sldId id="260" r:id="rId10"/>
    <p:sldId id="27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A4128-0EC9-4F58-BACB-CF21519BABDF}" v="1" dt="2022-09-26T21:33:41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REZ" userId="6191adff-626d-4f1d-b4ef-20dadaff3de9" providerId="ADAL" clId="{F7BA4128-0EC9-4F58-BACB-CF21519BABDF}"/>
    <pc:docChg chg="custSel addSld modSld">
      <pc:chgData name="JUAN PEREZ" userId="6191adff-626d-4f1d-b4ef-20dadaff3de9" providerId="ADAL" clId="{F7BA4128-0EC9-4F58-BACB-CF21519BABDF}" dt="2022-09-26T21:33:52.948" v="7" actId="478"/>
      <pc:docMkLst>
        <pc:docMk/>
      </pc:docMkLst>
      <pc:sldChg chg="delSp modSp add mod">
        <pc:chgData name="JUAN PEREZ" userId="6191adff-626d-4f1d-b4ef-20dadaff3de9" providerId="ADAL" clId="{F7BA4128-0EC9-4F58-BACB-CF21519BABDF}" dt="2022-09-26T21:33:52.948" v="7" actId="478"/>
        <pc:sldMkLst>
          <pc:docMk/>
          <pc:sldMk cId="2373679666" sldId="271"/>
        </pc:sldMkLst>
        <pc:spChg chg="del">
          <ac:chgData name="JUAN PEREZ" userId="6191adff-626d-4f1d-b4ef-20dadaff3de9" providerId="ADAL" clId="{F7BA4128-0EC9-4F58-BACB-CF21519BABDF}" dt="2022-09-26T21:33:50.946" v="5" actId="478"/>
          <ac:spMkLst>
            <pc:docMk/>
            <pc:sldMk cId="2373679666" sldId="271"/>
            <ac:spMk id="3" creationId="{BB782439-3D8C-8D0E-BBF5-F2F63AD22A36}"/>
          </ac:spMkLst>
        </pc:spChg>
        <pc:spChg chg="del mod">
          <ac:chgData name="JUAN PEREZ" userId="6191adff-626d-4f1d-b4ef-20dadaff3de9" providerId="ADAL" clId="{F7BA4128-0EC9-4F58-BACB-CF21519BABDF}" dt="2022-09-26T21:33:52.948" v="7" actId="478"/>
          <ac:spMkLst>
            <pc:docMk/>
            <pc:sldMk cId="2373679666" sldId="271"/>
            <ac:spMk id="7" creationId="{515608C1-D3F6-784B-BA83-CF6843F0A6FB}"/>
          </ac:spMkLst>
        </pc:spChg>
        <pc:spChg chg="del mod">
          <ac:chgData name="JUAN PEREZ" userId="6191adff-626d-4f1d-b4ef-20dadaff3de9" providerId="ADAL" clId="{F7BA4128-0EC9-4F58-BACB-CF21519BABDF}" dt="2022-09-26T21:33:47.958" v="2" actId="478"/>
          <ac:spMkLst>
            <pc:docMk/>
            <pc:sldMk cId="2373679666" sldId="271"/>
            <ac:spMk id="10" creationId="{82F1E492-3DB7-70C4-EE46-D36EA5AB7CCB}"/>
          </ac:spMkLst>
        </pc:spChg>
        <pc:spChg chg="del">
          <ac:chgData name="JUAN PEREZ" userId="6191adff-626d-4f1d-b4ef-20dadaff3de9" providerId="ADAL" clId="{F7BA4128-0EC9-4F58-BACB-CF21519BABDF}" dt="2022-09-26T21:33:48.894" v="3" actId="478"/>
          <ac:spMkLst>
            <pc:docMk/>
            <pc:sldMk cId="2373679666" sldId="271"/>
            <ac:spMk id="11" creationId="{3B89526A-DDA6-6B45-DC29-6D9A42AEB569}"/>
          </ac:spMkLst>
        </pc:spChg>
        <pc:picChg chg="del">
          <ac:chgData name="JUAN PEREZ" userId="6191adff-626d-4f1d-b4ef-20dadaff3de9" providerId="ADAL" clId="{F7BA4128-0EC9-4F58-BACB-CF21519BABDF}" dt="2022-09-26T21:33:49.632" v="4" actId="478"/>
          <ac:picMkLst>
            <pc:docMk/>
            <pc:sldMk cId="2373679666" sldId="271"/>
            <ac:picMk id="15" creationId="{5BF911EE-7916-C286-1810-1B94D5ECEA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F6B07-8198-EDEF-2EA3-FA6429A5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C8D0C4-F3B1-26CC-4B33-ABE84BC13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450FC-9341-4EC5-6B24-53D21EAF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54D42-2BE9-F0DD-A3E7-CA4E2727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BEF3C6-073B-F54E-725A-670DDE0F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803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5B80-95F4-984A-09E9-C1353C63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169B75-6FC9-E622-39FE-4F6EBA029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0ED63A-83A2-41C6-1730-01E24D89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9DB075-C3E3-F620-8F27-96B17A6E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5192D9-80F4-891C-60A6-BE410AF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1581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08857-A032-732D-2DB3-DA3DE34BB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E70291-A8DA-A20C-A0C7-22FFF198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EED13-218F-6BDA-1057-B5790051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99BE51-901B-D325-38EE-DDAAD866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58996C-EC5C-3920-0CE4-CFB1A716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4233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EFC4E-1203-597A-C8D6-A11DEB9D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B6FD8-E076-4052-BA7E-B3D231A5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E0F39-0B52-7DED-D14A-28E17829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871EF-0771-0014-B37F-FEC0EEB8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D1E45-EEE8-4891-C1D8-DB38C784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2751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B2BC6-81B9-86D3-559A-A004295A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78B00-B388-DABD-A726-00045610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D4A7E-2F70-72DD-0C6F-B5CB2693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BEB27A-7C2E-477D-446D-50D0BF05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FB1CF4-76C3-11A6-1CBD-906FB87A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036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66A85-1827-E5C5-D426-BD41BD9A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98583-F32D-3142-683C-9C31D2729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884691-CE86-254F-1AFD-CE85A05C0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24521D-69CB-5C53-DB5B-B2F3897F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0173B-C35E-7B6B-92E6-1ECA1F19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BCC533-FB1D-E897-E7EF-AB4FD25F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2320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31BE8-BFDA-D05C-9F53-29678723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45C79-C998-C785-E9DF-06D2AE9A2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E9812A-BDDE-1160-38DB-EE8F220D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ED37FC-0948-C14D-81F3-FBE3D8AFB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4AE939-30A4-F2F7-8087-7BA71152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69D160-2D81-816F-E164-099C95B8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63AFF1-5F6B-C984-11DE-BD86E322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3BBEBF-6006-7136-27EA-07846328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342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6B3CD-8F6F-30D9-0990-34E4C0BF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9FE055-C535-BD80-4E49-30E3EAEF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BB8EE2-025F-6D8B-2E17-076D9C66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C1CC9E-7286-7B8E-86A7-4969AB73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342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7FB23E-284B-8C3B-82FF-1638622B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C1BA89-1074-DF8D-FA66-0E6018B0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F31802-52D2-9BC0-B355-6A380380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1419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B23E3-20AB-5CED-5440-9FDFBF5E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7A8EF-FCC4-641A-C138-E3D5378FE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FD4D31-3282-47F8-A48E-3B599920A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68B7EE-C690-D3DD-0AC6-099C993B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45DEC8-6A3C-F98D-848A-AF83C498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BBCD4-1604-1877-99E5-4E8E9A7E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4349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56081-E1BB-B64B-614D-8553550F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4A6772-3FA9-B268-C49C-B7A054DCF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2059F9-6FA0-C711-2115-6A36F59B6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733CD-7B5B-7B65-A6D3-3AAA55C4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4770D-C0FA-9C86-BAA8-6206A3B0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DEAF6C-8A2C-2533-6E85-0CAF526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7869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F6822-998D-44BD-8555-1F9BD596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D182F8-9E0B-6273-4B81-7C6CF73E3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75779A-5A2D-5411-28AF-16F3FCE2D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DE4FF-436D-4E47-8C1E-17C671E545C0}" type="datetimeFigureOut">
              <a:rPr lang="es-UY" smtClean="0"/>
              <a:t>26/9/2022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34013-9003-C643-F07A-ADA138723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0B7B7-AF94-242D-B1EE-C8C7EE91E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0FFE-F1E1-4010-90D8-17648C4E08CB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056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A91D0A-DD22-3DE3-E54A-A9EF8A116231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A322F9-5A81-4310-749F-7809FFC54ABF}"/>
              </a:ext>
            </a:extLst>
          </p:cNvPr>
          <p:cNvSpPr/>
          <p:nvPr/>
        </p:nvSpPr>
        <p:spPr>
          <a:xfrm>
            <a:off x="401782" y="2508738"/>
            <a:ext cx="11508863" cy="406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Ofertas del </a:t>
            </a:r>
            <a:r>
              <a:rPr lang="es-UY" dirty="0" err="1"/>
              <a:t>dia</a:t>
            </a:r>
            <a:endParaRPr lang="es-U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5608C1-D3F6-784B-BA83-CF6843F0A6FB}"/>
              </a:ext>
            </a:extLst>
          </p:cNvPr>
          <p:cNvSpPr/>
          <p:nvPr/>
        </p:nvSpPr>
        <p:spPr>
          <a:xfrm>
            <a:off x="3481752" y="1441938"/>
            <a:ext cx="842889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buscador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BB38FD-17B9-9149-D180-EB5D26253F14}"/>
              </a:ext>
            </a:extLst>
          </p:cNvPr>
          <p:cNvSpPr/>
          <p:nvPr/>
        </p:nvSpPr>
        <p:spPr>
          <a:xfrm>
            <a:off x="-653217" y="147935"/>
            <a:ext cx="3701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F1E492-3DB7-70C4-EE46-D36EA5AB7CCB}"/>
              </a:ext>
            </a:extLst>
          </p:cNvPr>
          <p:cNvSpPr/>
          <p:nvPr/>
        </p:nvSpPr>
        <p:spPr>
          <a:xfrm>
            <a:off x="2248698" y="227203"/>
            <a:ext cx="6950721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buscador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89526A-DDA6-6B45-DC29-6D9A42AEB569}"/>
              </a:ext>
            </a:extLst>
          </p:cNvPr>
          <p:cNvSpPr/>
          <p:nvPr/>
        </p:nvSpPr>
        <p:spPr>
          <a:xfrm>
            <a:off x="10266218" y="147935"/>
            <a:ext cx="1722758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Carrito  y usuario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6631322-3D04-F5EE-855A-5E7B82CF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1441938"/>
            <a:ext cx="10739387" cy="9334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BF911EE-7916-C286-1810-1B94D5EC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589" y="281356"/>
            <a:ext cx="1468016" cy="602935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BD257F9-071A-7AAD-6C16-DB7D8868306A}"/>
              </a:ext>
            </a:extLst>
          </p:cNvPr>
          <p:cNvSpPr/>
          <p:nvPr/>
        </p:nvSpPr>
        <p:spPr>
          <a:xfrm>
            <a:off x="1001789" y="2731475"/>
            <a:ext cx="10303520" cy="1535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/>
              <a:t>Ofertas del super 1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E56BCE4-AC0D-19EE-47EE-C3E6B28D4234}"/>
              </a:ext>
            </a:extLst>
          </p:cNvPr>
          <p:cNvSpPr/>
          <p:nvPr/>
        </p:nvSpPr>
        <p:spPr>
          <a:xfrm>
            <a:off x="1001789" y="4654059"/>
            <a:ext cx="10303520" cy="15357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/>
              <a:t>Ofertas del super 2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0F727C9-8882-8B39-F74E-BC219F903F5E}"/>
              </a:ext>
            </a:extLst>
          </p:cNvPr>
          <p:cNvSpPr/>
          <p:nvPr/>
        </p:nvSpPr>
        <p:spPr>
          <a:xfrm>
            <a:off x="3768436" y="3061855"/>
            <a:ext cx="120534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60D7388-353C-C538-7452-6FCFF9F3E503}"/>
              </a:ext>
            </a:extLst>
          </p:cNvPr>
          <p:cNvSpPr/>
          <p:nvPr/>
        </p:nvSpPr>
        <p:spPr>
          <a:xfrm>
            <a:off x="5493327" y="3083701"/>
            <a:ext cx="120534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526DB126-6CCA-EC75-B16C-91B8A4A5444D}"/>
              </a:ext>
            </a:extLst>
          </p:cNvPr>
          <p:cNvSpPr/>
          <p:nvPr/>
        </p:nvSpPr>
        <p:spPr>
          <a:xfrm>
            <a:off x="7331186" y="3083701"/>
            <a:ext cx="120534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2D96119-5A81-60E9-E7CE-06ED57D6EEFF}"/>
              </a:ext>
            </a:extLst>
          </p:cNvPr>
          <p:cNvSpPr/>
          <p:nvPr/>
        </p:nvSpPr>
        <p:spPr>
          <a:xfrm>
            <a:off x="9199419" y="3027749"/>
            <a:ext cx="120534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41CF08-35B0-49F2-16CE-53AE6BD4CCA6}"/>
              </a:ext>
            </a:extLst>
          </p:cNvPr>
          <p:cNvSpPr/>
          <p:nvPr/>
        </p:nvSpPr>
        <p:spPr>
          <a:xfrm>
            <a:off x="4100945" y="4978580"/>
            <a:ext cx="120534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651DCEA-3CC3-2ED2-3BDC-866FEAC3232E}"/>
              </a:ext>
            </a:extLst>
          </p:cNvPr>
          <p:cNvSpPr/>
          <p:nvPr/>
        </p:nvSpPr>
        <p:spPr>
          <a:xfrm>
            <a:off x="5825836" y="5000426"/>
            <a:ext cx="120534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8A9B4C3-C30B-0087-4E9C-66AE8C63540E}"/>
              </a:ext>
            </a:extLst>
          </p:cNvPr>
          <p:cNvSpPr/>
          <p:nvPr/>
        </p:nvSpPr>
        <p:spPr>
          <a:xfrm>
            <a:off x="7663695" y="5000426"/>
            <a:ext cx="120534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5DEED33-4AA1-6648-8F0E-5E28B3994E2F}"/>
              </a:ext>
            </a:extLst>
          </p:cNvPr>
          <p:cNvSpPr/>
          <p:nvPr/>
        </p:nvSpPr>
        <p:spPr>
          <a:xfrm>
            <a:off x="9531928" y="4944474"/>
            <a:ext cx="1205346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1984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0B4FF-B283-672F-03BC-87F8937C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E77A9-5BF7-3E05-86A0-49F3CC27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802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09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699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413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73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A91D0A-DD22-3DE3-E54A-A9EF8A116231}"/>
              </a:ext>
            </a:extLst>
          </p:cNvPr>
          <p:cNvSpPr/>
          <p:nvPr/>
        </p:nvSpPr>
        <p:spPr>
          <a:xfrm>
            <a:off x="6096000" y="0"/>
            <a:ext cx="609599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A322F9-5A81-4310-749F-7809FFC54ABF}"/>
              </a:ext>
            </a:extLst>
          </p:cNvPr>
          <p:cNvSpPr/>
          <p:nvPr/>
        </p:nvSpPr>
        <p:spPr>
          <a:xfrm>
            <a:off x="6179127" y="2508738"/>
            <a:ext cx="5731518" cy="406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5608C1-D3F6-784B-BA83-CF6843F0A6FB}"/>
              </a:ext>
            </a:extLst>
          </p:cNvPr>
          <p:cNvSpPr/>
          <p:nvPr/>
        </p:nvSpPr>
        <p:spPr>
          <a:xfrm>
            <a:off x="8007927" y="1441938"/>
            <a:ext cx="3902716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buscador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F1E492-3DB7-70C4-EE46-D36EA5AB7CCB}"/>
              </a:ext>
            </a:extLst>
          </p:cNvPr>
          <p:cNvSpPr/>
          <p:nvPr/>
        </p:nvSpPr>
        <p:spPr>
          <a:xfrm>
            <a:off x="7716982" y="219136"/>
            <a:ext cx="269302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Ofertas del </a:t>
            </a:r>
            <a:r>
              <a:rPr lang="es-UY" dirty="0" err="1"/>
              <a:t>dia</a:t>
            </a:r>
            <a:endParaRPr lang="es-UY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89526A-DDA6-6B45-DC29-6D9A42AEB569}"/>
              </a:ext>
            </a:extLst>
          </p:cNvPr>
          <p:cNvSpPr/>
          <p:nvPr/>
        </p:nvSpPr>
        <p:spPr>
          <a:xfrm>
            <a:off x="10817526" y="147935"/>
            <a:ext cx="1171449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Carrito  y usuario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F911EE-7916-C286-1810-1B94D5EC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415" y="268498"/>
            <a:ext cx="998228" cy="6029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B782439-3D8C-8D0E-BBF5-F2F63AD22A36}"/>
              </a:ext>
            </a:extLst>
          </p:cNvPr>
          <p:cNvSpPr/>
          <p:nvPr/>
        </p:nvSpPr>
        <p:spPr>
          <a:xfrm>
            <a:off x="6179126" y="1441938"/>
            <a:ext cx="1537855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filtro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6E028E-0F79-4924-0D00-187ED9EB0FDA}"/>
              </a:ext>
            </a:extLst>
          </p:cNvPr>
          <p:cNvSpPr/>
          <p:nvPr/>
        </p:nvSpPr>
        <p:spPr>
          <a:xfrm>
            <a:off x="5097445" y="100233"/>
            <a:ext cx="3701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815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A91D0A-DD22-3DE3-E54A-A9EF8A116231}"/>
              </a:ext>
            </a:extLst>
          </p:cNvPr>
          <p:cNvSpPr/>
          <p:nvPr/>
        </p:nvSpPr>
        <p:spPr>
          <a:xfrm>
            <a:off x="6096000" y="0"/>
            <a:ext cx="609599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A322F9-5A81-4310-749F-7809FFC54ABF}"/>
              </a:ext>
            </a:extLst>
          </p:cNvPr>
          <p:cNvSpPr/>
          <p:nvPr/>
        </p:nvSpPr>
        <p:spPr>
          <a:xfrm>
            <a:off x="6179127" y="3061854"/>
            <a:ext cx="5731518" cy="351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/>
              <a:t>imagenes</a:t>
            </a:r>
            <a:endParaRPr lang="es-U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5608C1-D3F6-784B-BA83-CF6843F0A6FB}"/>
              </a:ext>
            </a:extLst>
          </p:cNvPr>
          <p:cNvSpPr/>
          <p:nvPr/>
        </p:nvSpPr>
        <p:spPr>
          <a:xfrm>
            <a:off x="8007927" y="1441938"/>
            <a:ext cx="3902716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buscador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F1E492-3DB7-70C4-EE46-D36EA5AB7CCB}"/>
              </a:ext>
            </a:extLst>
          </p:cNvPr>
          <p:cNvSpPr/>
          <p:nvPr/>
        </p:nvSpPr>
        <p:spPr>
          <a:xfrm>
            <a:off x="7716982" y="219136"/>
            <a:ext cx="269302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Ofertas del </a:t>
            </a:r>
            <a:r>
              <a:rPr lang="es-UY" dirty="0" err="1"/>
              <a:t>dia</a:t>
            </a:r>
            <a:endParaRPr lang="es-UY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89526A-DDA6-6B45-DC29-6D9A42AEB569}"/>
              </a:ext>
            </a:extLst>
          </p:cNvPr>
          <p:cNvSpPr/>
          <p:nvPr/>
        </p:nvSpPr>
        <p:spPr>
          <a:xfrm>
            <a:off x="10817526" y="147935"/>
            <a:ext cx="1171449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Carrito  y usuario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F911EE-7916-C286-1810-1B94D5EC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415" y="268498"/>
            <a:ext cx="998228" cy="6029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B782439-3D8C-8D0E-BBF5-F2F63AD22A36}"/>
              </a:ext>
            </a:extLst>
          </p:cNvPr>
          <p:cNvSpPr/>
          <p:nvPr/>
        </p:nvSpPr>
        <p:spPr>
          <a:xfrm>
            <a:off x="6179126" y="1441938"/>
            <a:ext cx="1537855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filtro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6E028E-0F79-4924-0D00-187ED9EB0FDA}"/>
              </a:ext>
            </a:extLst>
          </p:cNvPr>
          <p:cNvSpPr/>
          <p:nvPr/>
        </p:nvSpPr>
        <p:spPr>
          <a:xfrm>
            <a:off x="5097445" y="100233"/>
            <a:ext cx="3701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12EC91-478E-8849-A08C-E47611A3D33E}"/>
              </a:ext>
            </a:extLst>
          </p:cNvPr>
          <p:cNvSpPr/>
          <p:nvPr/>
        </p:nvSpPr>
        <p:spPr>
          <a:xfrm>
            <a:off x="6179126" y="2286001"/>
            <a:ext cx="5731517" cy="6511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Listado de filtros</a:t>
            </a:r>
          </a:p>
        </p:txBody>
      </p:sp>
    </p:spTree>
    <p:extLst>
      <p:ext uri="{BB962C8B-B14F-4D97-AF65-F5344CB8AC3E}">
        <p14:creationId xmlns:p14="http://schemas.microsoft.com/office/powerpoint/2010/main" val="169172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A91D0A-DD22-3DE3-E54A-A9EF8A116231}"/>
              </a:ext>
            </a:extLst>
          </p:cNvPr>
          <p:cNvSpPr/>
          <p:nvPr/>
        </p:nvSpPr>
        <p:spPr>
          <a:xfrm>
            <a:off x="6096000" y="0"/>
            <a:ext cx="609599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A322F9-5A81-4310-749F-7809FFC54ABF}"/>
              </a:ext>
            </a:extLst>
          </p:cNvPr>
          <p:cNvSpPr/>
          <p:nvPr/>
        </p:nvSpPr>
        <p:spPr>
          <a:xfrm>
            <a:off x="6179127" y="3061854"/>
            <a:ext cx="5731518" cy="351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/>
              <a:t>imagenes</a:t>
            </a:r>
            <a:endParaRPr lang="es-U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5608C1-D3F6-784B-BA83-CF6843F0A6FB}"/>
              </a:ext>
            </a:extLst>
          </p:cNvPr>
          <p:cNvSpPr/>
          <p:nvPr/>
        </p:nvSpPr>
        <p:spPr>
          <a:xfrm>
            <a:off x="8007927" y="1441938"/>
            <a:ext cx="3902716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buscador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F1E492-3DB7-70C4-EE46-D36EA5AB7CCB}"/>
              </a:ext>
            </a:extLst>
          </p:cNvPr>
          <p:cNvSpPr/>
          <p:nvPr/>
        </p:nvSpPr>
        <p:spPr>
          <a:xfrm>
            <a:off x="7716982" y="219136"/>
            <a:ext cx="269302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Ofertas del </a:t>
            </a:r>
            <a:r>
              <a:rPr lang="es-UY" dirty="0" err="1"/>
              <a:t>dia</a:t>
            </a:r>
            <a:endParaRPr lang="es-UY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89526A-DDA6-6B45-DC29-6D9A42AEB569}"/>
              </a:ext>
            </a:extLst>
          </p:cNvPr>
          <p:cNvSpPr/>
          <p:nvPr/>
        </p:nvSpPr>
        <p:spPr>
          <a:xfrm>
            <a:off x="10817526" y="147935"/>
            <a:ext cx="1171449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Carrito  y usuario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F911EE-7916-C286-1810-1B94D5EC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415" y="268498"/>
            <a:ext cx="998228" cy="6029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B782439-3D8C-8D0E-BBF5-F2F63AD22A36}"/>
              </a:ext>
            </a:extLst>
          </p:cNvPr>
          <p:cNvSpPr/>
          <p:nvPr/>
        </p:nvSpPr>
        <p:spPr>
          <a:xfrm>
            <a:off x="6179126" y="1441938"/>
            <a:ext cx="1537855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filtro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6E028E-0F79-4924-0D00-187ED9EB0FDA}"/>
              </a:ext>
            </a:extLst>
          </p:cNvPr>
          <p:cNvSpPr/>
          <p:nvPr/>
        </p:nvSpPr>
        <p:spPr>
          <a:xfrm>
            <a:off x="5097445" y="100233"/>
            <a:ext cx="3701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12EC91-478E-8849-A08C-E47611A3D33E}"/>
              </a:ext>
            </a:extLst>
          </p:cNvPr>
          <p:cNvSpPr/>
          <p:nvPr/>
        </p:nvSpPr>
        <p:spPr>
          <a:xfrm>
            <a:off x="6179126" y="2286001"/>
            <a:ext cx="5731517" cy="6511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Listado de filtros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D2B272-3A5C-37E7-ADA4-58610AD55C0B}"/>
              </a:ext>
            </a:extLst>
          </p:cNvPr>
          <p:cNvSpPr/>
          <p:nvPr/>
        </p:nvSpPr>
        <p:spPr>
          <a:xfrm>
            <a:off x="6391737" y="3602183"/>
            <a:ext cx="2406924" cy="2646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/>
              <a:t>Imagen del </a:t>
            </a:r>
            <a:r>
              <a:rPr lang="es-UY" dirty="0" err="1"/>
              <a:t>item</a:t>
            </a:r>
            <a:r>
              <a:rPr lang="es-UY" dirty="0"/>
              <a:t>, opciones del usuario, supermercado de referencia y valoración del usuario.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AC4B6F-3B26-EF85-174C-AA6AA344D3C8}"/>
              </a:ext>
            </a:extLst>
          </p:cNvPr>
          <p:cNvSpPr/>
          <p:nvPr/>
        </p:nvSpPr>
        <p:spPr>
          <a:xfrm>
            <a:off x="9157855" y="3602183"/>
            <a:ext cx="2540174" cy="2646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/>
              <a:t>Imagen del </a:t>
            </a:r>
            <a:r>
              <a:rPr lang="es-UY" dirty="0" err="1"/>
              <a:t>item</a:t>
            </a:r>
            <a:r>
              <a:rPr lang="es-UY" dirty="0"/>
              <a:t>, opciones del usuario, supermercado de referencia y valoración del usuario.</a:t>
            </a:r>
          </a:p>
        </p:txBody>
      </p:sp>
    </p:spTree>
    <p:extLst>
      <p:ext uri="{BB962C8B-B14F-4D97-AF65-F5344CB8AC3E}">
        <p14:creationId xmlns:p14="http://schemas.microsoft.com/office/powerpoint/2010/main" val="102447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A91D0A-DD22-3DE3-E54A-A9EF8A116231}"/>
              </a:ext>
            </a:extLst>
          </p:cNvPr>
          <p:cNvSpPr/>
          <p:nvPr/>
        </p:nvSpPr>
        <p:spPr>
          <a:xfrm>
            <a:off x="6096000" y="0"/>
            <a:ext cx="609599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A322F9-5A81-4310-749F-7809FFC54ABF}"/>
              </a:ext>
            </a:extLst>
          </p:cNvPr>
          <p:cNvSpPr/>
          <p:nvPr/>
        </p:nvSpPr>
        <p:spPr>
          <a:xfrm>
            <a:off x="6179127" y="3061854"/>
            <a:ext cx="5731518" cy="351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/>
              <a:t>imagenes</a:t>
            </a:r>
            <a:endParaRPr lang="es-U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5608C1-D3F6-784B-BA83-CF6843F0A6FB}"/>
              </a:ext>
            </a:extLst>
          </p:cNvPr>
          <p:cNvSpPr/>
          <p:nvPr/>
        </p:nvSpPr>
        <p:spPr>
          <a:xfrm>
            <a:off x="8007927" y="1441938"/>
            <a:ext cx="3902716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buscador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F1E492-3DB7-70C4-EE46-D36EA5AB7CCB}"/>
              </a:ext>
            </a:extLst>
          </p:cNvPr>
          <p:cNvSpPr/>
          <p:nvPr/>
        </p:nvSpPr>
        <p:spPr>
          <a:xfrm>
            <a:off x="7716982" y="219136"/>
            <a:ext cx="269302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Ofertas del </a:t>
            </a:r>
            <a:r>
              <a:rPr lang="es-UY" dirty="0" err="1"/>
              <a:t>dia</a:t>
            </a:r>
            <a:endParaRPr lang="es-UY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89526A-DDA6-6B45-DC29-6D9A42AEB569}"/>
              </a:ext>
            </a:extLst>
          </p:cNvPr>
          <p:cNvSpPr/>
          <p:nvPr/>
        </p:nvSpPr>
        <p:spPr>
          <a:xfrm>
            <a:off x="10817526" y="147935"/>
            <a:ext cx="1171449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Carrito  y usuario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F911EE-7916-C286-1810-1B94D5EC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415" y="268498"/>
            <a:ext cx="998228" cy="60293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B782439-3D8C-8D0E-BBF5-F2F63AD22A36}"/>
              </a:ext>
            </a:extLst>
          </p:cNvPr>
          <p:cNvSpPr/>
          <p:nvPr/>
        </p:nvSpPr>
        <p:spPr>
          <a:xfrm>
            <a:off x="6179126" y="1441938"/>
            <a:ext cx="1537855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filtro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6E028E-0F79-4924-0D00-187ED9EB0FDA}"/>
              </a:ext>
            </a:extLst>
          </p:cNvPr>
          <p:cNvSpPr/>
          <p:nvPr/>
        </p:nvSpPr>
        <p:spPr>
          <a:xfrm>
            <a:off x="5097445" y="100233"/>
            <a:ext cx="3701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12EC91-478E-8849-A08C-E47611A3D33E}"/>
              </a:ext>
            </a:extLst>
          </p:cNvPr>
          <p:cNvSpPr/>
          <p:nvPr/>
        </p:nvSpPr>
        <p:spPr>
          <a:xfrm>
            <a:off x="6179126" y="2286001"/>
            <a:ext cx="5731517" cy="6511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Listado de filtros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D2B272-3A5C-37E7-ADA4-58610AD55C0B}"/>
              </a:ext>
            </a:extLst>
          </p:cNvPr>
          <p:cNvSpPr/>
          <p:nvPr/>
        </p:nvSpPr>
        <p:spPr>
          <a:xfrm>
            <a:off x="6391737" y="3602183"/>
            <a:ext cx="2406924" cy="2646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/>
              <a:t>Imagen del </a:t>
            </a:r>
            <a:r>
              <a:rPr lang="es-UY" dirty="0" err="1"/>
              <a:t>item</a:t>
            </a:r>
            <a:r>
              <a:rPr lang="es-UY" dirty="0"/>
              <a:t>, opciones del usuario, supermercado de referencia y valoración del usuario.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AC4B6F-3B26-EF85-174C-AA6AA344D3C8}"/>
              </a:ext>
            </a:extLst>
          </p:cNvPr>
          <p:cNvSpPr/>
          <p:nvPr/>
        </p:nvSpPr>
        <p:spPr>
          <a:xfrm>
            <a:off x="9157855" y="3602183"/>
            <a:ext cx="2540174" cy="2646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/>
              <a:t>Imagen del </a:t>
            </a:r>
            <a:r>
              <a:rPr lang="es-UY" dirty="0" err="1"/>
              <a:t>item</a:t>
            </a:r>
            <a:r>
              <a:rPr lang="es-UY" dirty="0"/>
              <a:t>, opciones del usuario, supermercado de referencia y valoración del usuario.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7A57AD-A293-6DDB-AB0A-99B75884E896}"/>
              </a:ext>
            </a:extLst>
          </p:cNvPr>
          <p:cNvSpPr txBox="1"/>
          <p:nvPr/>
        </p:nvSpPr>
        <p:spPr>
          <a:xfrm>
            <a:off x="512618" y="1316182"/>
            <a:ext cx="249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Modal para web y pantalla de </a:t>
            </a:r>
            <a:r>
              <a:rPr lang="es-UY" dirty="0" err="1"/>
              <a:t>mobile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83999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A91D0A-DD22-3DE3-E54A-A9EF8A116231}"/>
              </a:ext>
            </a:extLst>
          </p:cNvPr>
          <p:cNvSpPr/>
          <p:nvPr/>
        </p:nvSpPr>
        <p:spPr>
          <a:xfrm>
            <a:off x="6096000" y="0"/>
            <a:ext cx="6095999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A322F9-5A81-4310-749F-7809FFC54ABF}"/>
              </a:ext>
            </a:extLst>
          </p:cNvPr>
          <p:cNvSpPr/>
          <p:nvPr/>
        </p:nvSpPr>
        <p:spPr>
          <a:xfrm>
            <a:off x="6179127" y="3061854"/>
            <a:ext cx="5731518" cy="351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 err="1"/>
              <a:t>imagenes</a:t>
            </a:r>
            <a:endParaRPr lang="es-UY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6E028E-0F79-4924-0D00-187ED9EB0FDA}"/>
              </a:ext>
            </a:extLst>
          </p:cNvPr>
          <p:cNvSpPr/>
          <p:nvPr/>
        </p:nvSpPr>
        <p:spPr>
          <a:xfrm>
            <a:off x="5097445" y="100233"/>
            <a:ext cx="3701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12EC91-478E-8849-A08C-E47611A3D33E}"/>
              </a:ext>
            </a:extLst>
          </p:cNvPr>
          <p:cNvSpPr/>
          <p:nvPr/>
        </p:nvSpPr>
        <p:spPr>
          <a:xfrm>
            <a:off x="6179126" y="2286001"/>
            <a:ext cx="5731517" cy="6511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Listado de filtros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D2B272-3A5C-37E7-ADA4-58610AD55C0B}"/>
              </a:ext>
            </a:extLst>
          </p:cNvPr>
          <p:cNvSpPr/>
          <p:nvPr/>
        </p:nvSpPr>
        <p:spPr>
          <a:xfrm>
            <a:off x="6391737" y="3602183"/>
            <a:ext cx="2406924" cy="2646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/>
              <a:t>Imagen del </a:t>
            </a:r>
            <a:r>
              <a:rPr lang="es-UY" dirty="0" err="1"/>
              <a:t>item</a:t>
            </a:r>
            <a:r>
              <a:rPr lang="es-UY" dirty="0"/>
              <a:t>, opciones del usuario, supermercado de referencia y valoración del usuario.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CAC4B6F-3B26-EF85-174C-AA6AA344D3C8}"/>
              </a:ext>
            </a:extLst>
          </p:cNvPr>
          <p:cNvSpPr/>
          <p:nvPr/>
        </p:nvSpPr>
        <p:spPr>
          <a:xfrm>
            <a:off x="9157855" y="3602183"/>
            <a:ext cx="2540174" cy="2646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UY" dirty="0"/>
              <a:t>Imagen del </a:t>
            </a:r>
            <a:r>
              <a:rPr lang="es-UY" dirty="0" err="1"/>
              <a:t>item</a:t>
            </a:r>
            <a:r>
              <a:rPr lang="es-UY" dirty="0"/>
              <a:t>, opciones del usuario, supermercado de referencia y valoración del usuario.</a:t>
            </a:r>
          </a:p>
        </p:txBody>
      </p:sp>
    </p:spTree>
    <p:extLst>
      <p:ext uri="{BB962C8B-B14F-4D97-AF65-F5344CB8AC3E}">
        <p14:creationId xmlns:p14="http://schemas.microsoft.com/office/powerpoint/2010/main" val="237367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A91D0A-DD22-3DE3-E54A-A9EF8A116231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4A322F9-5A81-4310-749F-7809FFC54ABF}"/>
              </a:ext>
            </a:extLst>
          </p:cNvPr>
          <p:cNvSpPr/>
          <p:nvPr/>
        </p:nvSpPr>
        <p:spPr>
          <a:xfrm>
            <a:off x="3481752" y="2508738"/>
            <a:ext cx="8428893" cy="406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5608C1-D3F6-784B-BA83-CF6843F0A6FB}"/>
              </a:ext>
            </a:extLst>
          </p:cNvPr>
          <p:cNvSpPr/>
          <p:nvPr/>
        </p:nvSpPr>
        <p:spPr>
          <a:xfrm>
            <a:off x="3481752" y="1441938"/>
            <a:ext cx="8428892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buscador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2BB38FD-17B9-9149-D180-EB5D26253F14}"/>
              </a:ext>
            </a:extLst>
          </p:cNvPr>
          <p:cNvSpPr/>
          <p:nvPr/>
        </p:nvSpPr>
        <p:spPr>
          <a:xfrm>
            <a:off x="-653217" y="147935"/>
            <a:ext cx="3701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2F1E492-3DB7-70C4-EE46-D36EA5AB7CCB}"/>
              </a:ext>
            </a:extLst>
          </p:cNvPr>
          <p:cNvSpPr/>
          <p:nvPr/>
        </p:nvSpPr>
        <p:spPr>
          <a:xfrm>
            <a:off x="2414952" y="187569"/>
            <a:ext cx="6950721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Ofertas del </a:t>
            </a:r>
            <a:r>
              <a:rPr lang="es-UY" dirty="0" err="1"/>
              <a:t>dia</a:t>
            </a:r>
            <a:endParaRPr lang="es-UY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B89526A-DDA6-6B45-DC29-6D9A42AEB569}"/>
              </a:ext>
            </a:extLst>
          </p:cNvPr>
          <p:cNvSpPr/>
          <p:nvPr/>
        </p:nvSpPr>
        <p:spPr>
          <a:xfrm>
            <a:off x="10266218" y="147935"/>
            <a:ext cx="1722758" cy="8440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Carrito  y usuario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F911EE-7916-C286-1810-1B94D5EC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589" y="281356"/>
            <a:ext cx="1468016" cy="60293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4B5D997-4276-20C6-918A-EBBCC47A8808}"/>
              </a:ext>
            </a:extLst>
          </p:cNvPr>
          <p:cNvSpPr/>
          <p:nvPr/>
        </p:nvSpPr>
        <p:spPr>
          <a:xfrm>
            <a:off x="142808" y="1441938"/>
            <a:ext cx="3126866" cy="5134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312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D8AEB78-4FF6-7313-48EC-35EA99D030A8}"/>
              </a:ext>
            </a:extLst>
          </p:cNvPr>
          <p:cNvSpPr txBox="1"/>
          <p:nvPr/>
        </p:nvSpPr>
        <p:spPr>
          <a:xfrm>
            <a:off x="1551709" y="886691"/>
            <a:ext cx="46689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Pantalla de </a:t>
            </a:r>
            <a:r>
              <a:rPr lang="es-UY" dirty="0" err="1"/>
              <a:t>login</a:t>
            </a:r>
            <a:endParaRPr lang="es-UY" dirty="0"/>
          </a:p>
          <a:p>
            <a:endParaRPr lang="es-UY" dirty="0"/>
          </a:p>
          <a:p>
            <a:r>
              <a:rPr lang="es-UY" dirty="0"/>
              <a:t>Información persistida.</a:t>
            </a:r>
          </a:p>
          <a:p>
            <a:endParaRPr lang="es-UY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72366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474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187</Words>
  <Application>Microsoft Office PowerPoint</Application>
  <PresentationFormat>Panorámica</PresentationFormat>
  <Paragraphs>50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PEREZ</dc:creator>
  <cp:lastModifiedBy>JUAN PEREZ</cp:lastModifiedBy>
  <cp:revision>1</cp:revision>
  <dcterms:created xsi:type="dcterms:W3CDTF">2022-09-21T23:31:47Z</dcterms:created>
  <dcterms:modified xsi:type="dcterms:W3CDTF">2022-09-26T21:33:57Z</dcterms:modified>
</cp:coreProperties>
</file>