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8" r:id="rId6"/>
    <p:sldId id="269" r:id="rId7"/>
    <p:sldId id="270" r:id="rId8"/>
    <p:sldId id="263" r:id="rId9"/>
    <p:sldId id="259" r:id="rId10"/>
    <p:sldId id="260" r:id="rId11"/>
    <p:sldId id="261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54666-A69C-B709-4A97-3C1228C34353}" v="37" dt="2023-06-29T21:36:50.111"/>
    <p1510:client id="{30384D7B-B5FC-3565-F603-9DC3D4314225}" v="125" dt="2023-06-29T06:25:58.844"/>
    <p1510:client id="{56B0B0C8-748E-781F-F911-42A5A411D5BD}" v="215" dt="2023-06-27T15:51:04.595"/>
    <p1510:client id="{598A5AD2-CEF9-DB2C-B5AE-B21099CC37C0}" v="136" dt="2023-06-29T19:51:41.493"/>
    <p1510:client id="{8DD5900C-55FD-AB7C-A6B8-0C89862D5FC6}" v="391" dt="2023-06-29T01:25:24.296"/>
    <p1510:client id="{D0A44EC9-3D50-9127-57FA-C77148CEEFE5}" v="4" dt="2023-06-27T21:05:38.013"/>
    <p1510:client id="{E63E323B-31D7-2C6C-0C04-02B6219BA1C6}" v="8" dt="2023-06-27T16:03:27.267"/>
    <p1510:client id="{EAF39432-B9EF-F0D9-6DF7-7F91B179A5AD}" v="13" dt="2023-06-29T19:17:26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d28dee5a2d159cb1a698e666c49e56de2be5c5174b59798aef5889ab9c64d177::" providerId="AD" clId="Web-{8DD5900C-55FD-AB7C-A6B8-0C89862D5FC6}"/>
    <pc:docChg chg="addSld delSld modSld sldOrd">
      <pc:chgData name="Usuario invitado" userId="S::urn:spo:anon#d28dee5a2d159cb1a698e666c49e56de2be5c5174b59798aef5889ab9c64d177::" providerId="AD" clId="Web-{8DD5900C-55FD-AB7C-A6B8-0C89862D5FC6}" dt="2023-06-29T01:25:24.296" v="323"/>
      <pc:docMkLst>
        <pc:docMk/>
      </pc:docMkLst>
      <pc:sldChg chg="modSp ord">
        <pc:chgData name="Usuario invitado" userId="S::urn:spo:anon#d28dee5a2d159cb1a698e666c49e56de2be5c5174b59798aef5889ab9c64d177::" providerId="AD" clId="Web-{8DD5900C-55FD-AB7C-A6B8-0C89862D5FC6}" dt="2023-06-29T00:53:32.143" v="23" actId="20577"/>
        <pc:sldMkLst>
          <pc:docMk/>
          <pc:sldMk cId="4011504059" sldId="257"/>
        </pc:sldMkLst>
        <pc:spChg chg="mod">
          <ac:chgData name="Usuario invitado" userId="S::urn:spo:anon#d28dee5a2d159cb1a698e666c49e56de2be5c5174b59798aef5889ab9c64d177::" providerId="AD" clId="Web-{8DD5900C-55FD-AB7C-A6B8-0C89862D5FC6}" dt="2023-06-29T00:53:32.143" v="23" actId="20577"/>
          <ac:spMkLst>
            <pc:docMk/>
            <pc:sldMk cId="4011504059" sldId="257"/>
            <ac:spMk id="2" creationId="{50F449C1-3BB4-0C08-C318-2F2579CF6A13}"/>
          </ac:spMkLst>
        </pc:spChg>
        <pc:picChg chg="mod ord">
          <ac:chgData name="Usuario invitado" userId="S::urn:spo:anon#d28dee5a2d159cb1a698e666c49e56de2be5c5174b59798aef5889ab9c64d177::" providerId="AD" clId="Web-{8DD5900C-55FD-AB7C-A6B8-0C89862D5FC6}" dt="2023-06-29T00:52:07.734" v="14"/>
          <ac:picMkLst>
            <pc:docMk/>
            <pc:sldMk cId="4011504059" sldId="257"/>
            <ac:picMk id="4" creationId="{005608E2-AFA5-35E9-B73B-C9874BE69984}"/>
          </ac:picMkLst>
        </pc:picChg>
      </pc:sldChg>
      <pc:sldChg chg="addSp delSp modSp new">
        <pc:chgData name="Usuario invitado" userId="S::urn:spo:anon#d28dee5a2d159cb1a698e666c49e56de2be5c5174b59798aef5889ab9c64d177::" providerId="AD" clId="Web-{8DD5900C-55FD-AB7C-A6B8-0C89862D5FC6}" dt="2023-06-29T01:12:21.084" v="196"/>
        <pc:sldMkLst>
          <pc:docMk/>
          <pc:sldMk cId="4145918966" sldId="262"/>
        </pc:sldMkLst>
        <pc:spChg chg="del">
          <ac:chgData name="Usuario invitado" userId="S::urn:spo:anon#d28dee5a2d159cb1a698e666c49e56de2be5c5174b59798aef5889ab9c64d177::" providerId="AD" clId="Web-{8DD5900C-55FD-AB7C-A6B8-0C89862D5FC6}" dt="2023-06-29T00:50:59.107" v="2"/>
          <ac:spMkLst>
            <pc:docMk/>
            <pc:sldMk cId="4145918966" sldId="262"/>
            <ac:spMk id="2" creationId="{62965985-B89C-984D-D4A3-FFDC2B44DFBA}"/>
          </ac:spMkLst>
        </pc:spChg>
        <pc:spChg chg="del">
          <ac:chgData name="Usuario invitado" userId="S::urn:spo:anon#d28dee5a2d159cb1a698e666c49e56de2be5c5174b59798aef5889ab9c64d177::" providerId="AD" clId="Web-{8DD5900C-55FD-AB7C-A6B8-0C89862D5FC6}" dt="2023-06-29T00:50:58.263" v="1"/>
          <ac:spMkLst>
            <pc:docMk/>
            <pc:sldMk cId="4145918966" sldId="262"/>
            <ac:spMk id="3" creationId="{C183B2A2-15A9-8666-EB97-03AD2F8C2A26}"/>
          </ac:spMkLst>
        </pc:spChg>
        <pc:spChg chg="add del mod">
          <ac:chgData name="Usuario invitado" userId="S::urn:spo:anon#d28dee5a2d159cb1a698e666c49e56de2be5c5174b59798aef5889ab9c64d177::" providerId="AD" clId="Web-{8DD5900C-55FD-AB7C-A6B8-0C89862D5FC6}" dt="2023-06-29T00:53:34.690" v="24"/>
          <ac:spMkLst>
            <pc:docMk/>
            <pc:sldMk cId="4145918966" sldId="262"/>
            <ac:spMk id="4" creationId="{C3714467-0363-C95C-1375-A6F49519F9BB}"/>
          </ac:spMkLst>
        </pc:spChg>
        <pc:spChg chg="add del mod">
          <ac:chgData name="Usuario invitado" userId="S::urn:spo:anon#d28dee5a2d159cb1a698e666c49e56de2be5c5174b59798aef5889ab9c64d177::" providerId="AD" clId="Web-{8DD5900C-55FD-AB7C-A6B8-0C89862D5FC6}" dt="2023-06-29T00:54:05.706" v="29"/>
          <ac:spMkLst>
            <pc:docMk/>
            <pc:sldMk cId="4145918966" sldId="262"/>
            <ac:spMk id="5" creationId="{A65658C0-F65E-90B3-BA46-A57A2CAB8C0A}"/>
          </ac:spMkLst>
        </pc:spChg>
        <pc:spChg chg="add mod ord">
          <ac:chgData name="Usuario invitado" userId="S::urn:spo:anon#d28dee5a2d159cb1a698e666c49e56de2be5c5174b59798aef5889ab9c64d177::" providerId="AD" clId="Web-{8DD5900C-55FD-AB7C-A6B8-0C89862D5FC6}" dt="2023-06-29T01:08:19.561" v="150" actId="1076"/>
          <ac:spMkLst>
            <pc:docMk/>
            <pc:sldMk cId="4145918966" sldId="262"/>
            <ac:spMk id="6" creationId="{93C3E20F-4AB3-910E-5BDF-66668E401952}"/>
          </ac:spMkLst>
        </pc:spChg>
        <pc:spChg chg="add del mod">
          <ac:chgData name="Usuario invitado" userId="S::urn:spo:anon#d28dee5a2d159cb1a698e666c49e56de2be5c5174b59798aef5889ab9c64d177::" providerId="AD" clId="Web-{8DD5900C-55FD-AB7C-A6B8-0C89862D5FC6}" dt="2023-06-29T00:54:43.254" v="38"/>
          <ac:spMkLst>
            <pc:docMk/>
            <pc:sldMk cId="4145918966" sldId="262"/>
            <ac:spMk id="7" creationId="{771D6539-E4CC-CC5E-442D-89062D08B886}"/>
          </ac:spMkLst>
        </pc:spChg>
        <pc:spChg chg="add mod">
          <ac:chgData name="Usuario invitado" userId="S::urn:spo:anon#d28dee5a2d159cb1a698e666c49e56de2be5c5174b59798aef5889ab9c64d177::" providerId="AD" clId="Web-{8DD5900C-55FD-AB7C-A6B8-0C89862D5FC6}" dt="2023-06-29T01:09:17.031" v="159" actId="20577"/>
          <ac:spMkLst>
            <pc:docMk/>
            <pc:sldMk cId="4145918966" sldId="262"/>
            <ac:spMk id="8" creationId="{9F785FBF-0661-EF50-8DB2-3F2C1F5F79C4}"/>
          </ac:spMkLst>
        </pc:spChg>
        <pc:spChg chg="add del">
          <ac:chgData name="Usuario invitado" userId="S::urn:spo:anon#d28dee5a2d159cb1a698e666c49e56de2be5c5174b59798aef5889ab9c64d177::" providerId="AD" clId="Web-{8DD5900C-55FD-AB7C-A6B8-0C89862D5FC6}" dt="2023-06-29T00:59:42.295" v="81"/>
          <ac:spMkLst>
            <pc:docMk/>
            <pc:sldMk cId="4145918966" sldId="262"/>
            <ac:spMk id="9" creationId="{4070F6B1-435A-72A3-B166-31F074824631}"/>
          </ac:spMkLst>
        </pc:spChg>
        <pc:spChg chg="add mod topLvl">
          <ac:chgData name="Usuario invitado" userId="S::urn:spo:anon#d28dee5a2d159cb1a698e666c49e56de2be5c5174b59798aef5889ab9c64d177::" providerId="AD" clId="Web-{8DD5900C-55FD-AB7C-A6B8-0C89862D5FC6}" dt="2023-06-29T01:06:52.511" v="138" actId="14100"/>
          <ac:spMkLst>
            <pc:docMk/>
            <pc:sldMk cId="4145918966" sldId="262"/>
            <ac:spMk id="10" creationId="{46BD1D68-23F4-D073-32A8-184E22FF6F04}"/>
          </ac:spMkLst>
        </pc:spChg>
        <pc:spChg chg="add mod topLvl">
          <ac:chgData name="Usuario invitado" userId="S::urn:spo:anon#d28dee5a2d159cb1a698e666c49e56de2be5c5174b59798aef5889ab9c64d177::" providerId="AD" clId="Web-{8DD5900C-55FD-AB7C-A6B8-0C89862D5FC6}" dt="2023-06-29T01:02:58.254" v="114" actId="1076"/>
          <ac:spMkLst>
            <pc:docMk/>
            <pc:sldMk cId="4145918966" sldId="262"/>
            <ac:spMk id="11" creationId="{DE084717-8DE2-A1AD-F99C-F683CB58E079}"/>
          </ac:spMkLst>
        </pc:spChg>
        <pc:spChg chg="add mod ord">
          <ac:chgData name="Usuario invitado" userId="S::urn:spo:anon#d28dee5a2d159cb1a698e666c49e56de2be5c5174b59798aef5889ab9c64d177::" providerId="AD" clId="Web-{8DD5900C-55FD-AB7C-A6B8-0C89862D5FC6}" dt="2023-06-29T01:02:21.690" v="105"/>
          <ac:spMkLst>
            <pc:docMk/>
            <pc:sldMk cId="4145918966" sldId="262"/>
            <ac:spMk id="13" creationId="{5857FB8F-9806-1272-491E-0B5E68FC910A}"/>
          </ac:spMkLst>
        </pc:spChg>
        <pc:spChg chg="add mod">
          <ac:chgData name="Usuario invitado" userId="S::urn:spo:anon#d28dee5a2d159cb1a698e666c49e56de2be5c5174b59798aef5889ab9c64d177::" providerId="AD" clId="Web-{8DD5900C-55FD-AB7C-A6B8-0C89862D5FC6}" dt="2023-06-29T01:12:21.084" v="196"/>
          <ac:spMkLst>
            <pc:docMk/>
            <pc:sldMk cId="4145918966" sldId="262"/>
            <ac:spMk id="15" creationId="{49C979BE-6AB8-50C6-C223-3BF30F8A3145}"/>
          </ac:spMkLst>
        </pc:spChg>
        <pc:grpChg chg="add del mod">
          <ac:chgData name="Usuario invitado" userId="S::urn:spo:anon#d28dee5a2d159cb1a698e666c49e56de2be5c5174b59798aef5889ab9c64d177::" providerId="AD" clId="Web-{8DD5900C-55FD-AB7C-A6B8-0C89862D5FC6}" dt="2023-06-29T01:01:53.096" v="100"/>
          <ac:grpSpMkLst>
            <pc:docMk/>
            <pc:sldMk cId="4145918966" sldId="262"/>
            <ac:grpSpMk id="12" creationId="{AF2D7810-36E3-14FC-7D4B-36B707A3F2E8}"/>
          </ac:grpSpMkLst>
        </pc:grpChg>
        <pc:grpChg chg="add mod ord">
          <ac:chgData name="Usuario invitado" userId="S::urn:spo:anon#d28dee5a2d159cb1a698e666c49e56de2be5c5174b59798aef5889ab9c64d177::" providerId="AD" clId="Web-{8DD5900C-55FD-AB7C-A6B8-0C89862D5FC6}" dt="2023-06-29T01:03:06.301" v="116"/>
          <ac:grpSpMkLst>
            <pc:docMk/>
            <pc:sldMk cId="4145918966" sldId="262"/>
            <ac:grpSpMk id="14" creationId="{FB31814E-CAAF-C3BA-D163-D75142AAEC7D}"/>
          </ac:grpSpMkLst>
        </pc:grpChg>
      </pc:sldChg>
      <pc:sldChg chg="add replId">
        <pc:chgData name="Usuario invitado" userId="S::urn:spo:anon#d28dee5a2d159cb1a698e666c49e56de2be5c5174b59798aef5889ab9c64d177::" providerId="AD" clId="Web-{8DD5900C-55FD-AB7C-A6B8-0C89862D5FC6}" dt="2023-06-29T00:51:39.577" v="6"/>
        <pc:sldMkLst>
          <pc:docMk/>
          <pc:sldMk cId="2608390416" sldId="263"/>
        </pc:sldMkLst>
      </pc:sldChg>
      <pc:sldChg chg="addSp delSp modSp add replId">
        <pc:chgData name="Usuario invitado" userId="S::urn:spo:anon#d28dee5a2d159cb1a698e666c49e56de2be5c5174b59798aef5889ab9c64d177::" providerId="AD" clId="Web-{8DD5900C-55FD-AB7C-A6B8-0C89862D5FC6}" dt="2023-06-29T01:21:11.491" v="285" actId="20577"/>
        <pc:sldMkLst>
          <pc:docMk/>
          <pc:sldMk cId="222820736" sldId="264"/>
        </pc:sldMkLst>
        <pc:spChg chg="add del mod">
          <ac:chgData name="Usuario invitado" userId="S::urn:spo:anon#d28dee5a2d159cb1a698e666c49e56de2be5c5174b59798aef5889ab9c64d177::" providerId="AD" clId="Web-{8DD5900C-55FD-AB7C-A6B8-0C89862D5FC6}" dt="2023-06-29T00:55:17.380" v="45"/>
          <ac:spMkLst>
            <pc:docMk/>
            <pc:sldMk cId="222820736" sldId="264"/>
            <ac:spMk id="2" creationId="{C9038A14-B5A7-85D2-4755-CF44CFB91FAA}"/>
          </ac:spMkLst>
        </pc:spChg>
        <pc:spChg chg="add mod">
          <ac:chgData name="Usuario invitado" userId="S::urn:spo:anon#d28dee5a2d159cb1a698e666c49e56de2be5c5174b59798aef5889ab9c64d177::" providerId="AD" clId="Web-{8DD5900C-55FD-AB7C-A6B8-0C89862D5FC6}" dt="2023-06-29T01:14:23.729" v="246"/>
          <ac:spMkLst>
            <pc:docMk/>
            <pc:sldMk cId="222820736" sldId="264"/>
            <ac:spMk id="3" creationId="{2D8313D9-C719-0EBF-D9F8-D47DAB43943B}"/>
          </ac:spMkLst>
        </pc:spChg>
        <pc:spChg chg="mod">
          <ac:chgData name="Usuario invitado" userId="S::urn:spo:anon#d28dee5a2d159cb1a698e666c49e56de2be5c5174b59798aef5889ab9c64d177::" providerId="AD" clId="Web-{8DD5900C-55FD-AB7C-A6B8-0C89862D5FC6}" dt="2023-06-29T01:10:22.674" v="167" actId="20577"/>
          <ac:spMkLst>
            <pc:docMk/>
            <pc:sldMk cId="222820736" sldId="264"/>
            <ac:spMk id="6" creationId="{56C7E9B6-2D9B-DC66-3F06-6873A0865D20}"/>
          </ac:spMkLst>
        </pc:spChg>
        <pc:spChg chg="add mod">
          <ac:chgData name="Usuario invitado" userId="S::urn:spo:anon#d28dee5a2d159cb1a698e666c49e56de2be5c5174b59798aef5889ab9c64d177::" providerId="AD" clId="Web-{8DD5900C-55FD-AB7C-A6B8-0C89862D5FC6}" dt="2023-06-29T01:21:11.491" v="285" actId="20577"/>
          <ac:spMkLst>
            <pc:docMk/>
            <pc:sldMk cId="222820736" sldId="264"/>
            <ac:spMk id="9" creationId="{B7B1EC46-98D1-6A3B-BBCB-123FAB45B61A}"/>
          </ac:spMkLst>
        </pc:spChg>
        <pc:spChg chg="add del mod">
          <ac:chgData name="Usuario invitado" userId="S::urn:spo:anon#d28dee5a2d159cb1a698e666c49e56de2be5c5174b59798aef5889ab9c64d177::" providerId="AD" clId="Web-{8DD5900C-55FD-AB7C-A6B8-0C89862D5FC6}" dt="2023-06-29T01:12:35.241" v="200"/>
          <ac:spMkLst>
            <pc:docMk/>
            <pc:sldMk cId="222820736" sldId="264"/>
            <ac:spMk id="10" creationId="{B9D1BAB4-1182-3398-1271-5EA06ACB513C}"/>
          </ac:spMkLst>
        </pc:spChg>
        <pc:spChg chg="add del mod">
          <ac:chgData name="Usuario invitado" userId="S::urn:spo:anon#d28dee5a2d159cb1a698e666c49e56de2be5c5174b59798aef5889ab9c64d177::" providerId="AD" clId="Web-{8DD5900C-55FD-AB7C-A6B8-0C89862D5FC6}" dt="2023-06-29T01:12:44.272" v="204"/>
          <ac:spMkLst>
            <pc:docMk/>
            <pc:sldMk cId="222820736" sldId="264"/>
            <ac:spMk id="11" creationId="{6211F289-66AF-EB13-2621-4F9E2F0CE932}"/>
          </ac:spMkLst>
        </pc:spChg>
        <pc:spChg chg="add">
          <ac:chgData name="Usuario invitado" userId="S::urn:spo:anon#d28dee5a2d159cb1a698e666c49e56de2be5c5174b59798aef5889ab9c64d177::" providerId="AD" clId="Web-{8DD5900C-55FD-AB7C-A6B8-0C89862D5FC6}" dt="2023-06-29T01:12:57.851" v="205"/>
          <ac:spMkLst>
            <pc:docMk/>
            <pc:sldMk cId="222820736" sldId="264"/>
            <ac:spMk id="13" creationId="{A5BA6FF5-87F3-F388-13D5-C26D1793D415}"/>
          </ac:spMkLst>
        </pc:spChg>
        <pc:spChg chg="add del">
          <ac:chgData name="Usuario invitado" userId="S::urn:spo:anon#d28dee5a2d159cb1a698e666c49e56de2be5c5174b59798aef5889ab9c64d177::" providerId="AD" clId="Web-{8DD5900C-55FD-AB7C-A6B8-0C89862D5FC6}" dt="2023-06-29T01:14:51.323" v="249"/>
          <ac:spMkLst>
            <pc:docMk/>
            <pc:sldMk cId="222820736" sldId="264"/>
            <ac:spMk id="14" creationId="{280E6D7B-6C05-C237-9A3C-D4E1249217BB}"/>
          </ac:spMkLst>
        </pc:spChg>
        <pc:grpChg chg="add ord">
          <ac:chgData name="Usuario invitado" userId="S::urn:spo:anon#d28dee5a2d159cb1a698e666c49e56de2be5c5174b59798aef5889ab9c64d177::" providerId="AD" clId="Web-{8DD5900C-55FD-AB7C-A6B8-0C89862D5FC6}" dt="2023-06-29T01:09:54.283" v="161"/>
          <ac:grpSpMkLst>
            <pc:docMk/>
            <pc:sldMk cId="222820736" sldId="264"/>
            <ac:grpSpMk id="8" creationId="{D16E7E15-2FCB-FC38-71EB-2C9A4159B796}"/>
          </ac:grpSpMkLst>
        </pc:grpChg>
      </pc:sldChg>
      <pc:sldChg chg="addSp delSp modSp new del mod setBg">
        <pc:chgData name="Usuario invitado" userId="S::urn:spo:anon#d28dee5a2d159cb1a698e666c49e56de2be5c5174b59798aef5889ab9c64d177::" providerId="AD" clId="Web-{8DD5900C-55FD-AB7C-A6B8-0C89862D5FC6}" dt="2023-06-29T01:21:32.179" v="286"/>
        <pc:sldMkLst>
          <pc:docMk/>
          <pc:sldMk cId="1581967801" sldId="265"/>
        </pc:sldMkLst>
        <pc:spChg chg="del">
          <ac:chgData name="Usuario invitado" userId="S::urn:spo:anon#d28dee5a2d159cb1a698e666c49e56de2be5c5174b59798aef5889ab9c64d177::" providerId="AD" clId="Web-{8DD5900C-55FD-AB7C-A6B8-0C89862D5FC6}" dt="2023-06-29T00:55:36.147" v="50"/>
          <ac:spMkLst>
            <pc:docMk/>
            <pc:sldMk cId="1581967801" sldId="265"/>
            <ac:spMk id="2" creationId="{BDFA46E8-6B68-0846-80B2-BF9349A5A095}"/>
          </ac:spMkLst>
        </pc:spChg>
        <pc:spChg chg="del">
          <ac:chgData name="Usuario invitado" userId="S::urn:spo:anon#d28dee5a2d159cb1a698e666c49e56de2be5c5174b59798aef5889ab9c64d177::" providerId="AD" clId="Web-{8DD5900C-55FD-AB7C-A6B8-0C89862D5FC6}" dt="2023-06-29T00:55:39.866" v="51"/>
          <ac:spMkLst>
            <pc:docMk/>
            <pc:sldMk cId="1581967801" sldId="265"/>
            <ac:spMk id="3" creationId="{6A89E473-C296-E92C-0E2F-B053F10352BE}"/>
          </ac:spMkLst>
        </pc:spChg>
        <pc:spChg chg="add del mod">
          <ac:chgData name="Usuario invitado" userId="S::urn:spo:anon#d28dee5a2d159cb1a698e666c49e56de2be5c5174b59798aef5889ab9c64d177::" providerId="AD" clId="Web-{8DD5900C-55FD-AB7C-A6B8-0C89862D5FC6}" dt="2023-06-29T00:56:17.210" v="57"/>
          <ac:spMkLst>
            <pc:docMk/>
            <pc:sldMk cId="1581967801" sldId="265"/>
            <ac:spMk id="4" creationId="{40806D82-EA30-CE1B-7C33-D459530509B7}"/>
          </ac:spMkLst>
        </pc:spChg>
        <pc:spChg chg="add del mod">
          <ac:chgData name="Usuario invitado" userId="S::urn:spo:anon#d28dee5a2d159cb1a698e666c49e56de2be5c5174b59798aef5889ab9c64d177::" providerId="AD" clId="Web-{8DD5900C-55FD-AB7C-A6B8-0C89862D5FC6}" dt="2023-06-29T00:56:22.757" v="61"/>
          <ac:spMkLst>
            <pc:docMk/>
            <pc:sldMk cId="1581967801" sldId="265"/>
            <ac:spMk id="5" creationId="{85B7FB84-0ED3-A267-83B4-0F7CF537BE4D}"/>
          </ac:spMkLst>
        </pc:spChg>
        <pc:spChg chg="add mod">
          <ac:chgData name="Usuario invitado" userId="S::urn:spo:anon#d28dee5a2d159cb1a698e666c49e56de2be5c5174b59798aef5889ab9c64d177::" providerId="AD" clId="Web-{8DD5900C-55FD-AB7C-A6B8-0C89862D5FC6}" dt="2023-06-29T01:15:35.293" v="262" actId="14100"/>
          <ac:spMkLst>
            <pc:docMk/>
            <pc:sldMk cId="1581967801" sldId="265"/>
            <ac:spMk id="6" creationId="{D2D1B828-42D3-2B1A-B35E-0399E6CA7EE5}"/>
          </ac:spMkLst>
        </pc:spChg>
        <pc:spChg chg="add del">
          <ac:chgData name="Usuario invitado" userId="S::urn:spo:anon#d28dee5a2d159cb1a698e666c49e56de2be5c5174b59798aef5889ab9c64d177::" providerId="AD" clId="Web-{8DD5900C-55FD-AB7C-A6B8-0C89862D5FC6}" dt="2023-06-29T00:56:14.726" v="55"/>
          <ac:spMkLst>
            <pc:docMk/>
            <pc:sldMk cId="1581967801" sldId="265"/>
            <ac:spMk id="9" creationId="{907EF6B7-1338-4443-8C46-6A318D952DFD}"/>
          </ac:spMkLst>
        </pc:spChg>
        <pc:spChg chg="add del">
          <ac:chgData name="Usuario invitado" userId="S::urn:spo:anon#d28dee5a2d159cb1a698e666c49e56de2be5c5174b59798aef5889ab9c64d177::" providerId="AD" clId="Web-{8DD5900C-55FD-AB7C-A6B8-0C89862D5FC6}" dt="2023-06-29T00:56:14.726" v="55"/>
          <ac:spMkLst>
            <pc:docMk/>
            <pc:sldMk cId="1581967801" sldId="265"/>
            <ac:spMk id="11" creationId="{DAAE4CDD-124C-4DCF-9584-B6033B545DD5}"/>
          </ac:spMkLst>
        </pc:spChg>
        <pc:spChg chg="add del">
          <ac:chgData name="Usuario invitado" userId="S::urn:spo:anon#d28dee5a2d159cb1a698e666c49e56de2be5c5174b59798aef5889ab9c64d177::" providerId="AD" clId="Web-{8DD5900C-55FD-AB7C-A6B8-0C89862D5FC6}" dt="2023-06-29T00:56:14.726" v="55"/>
          <ac:spMkLst>
            <pc:docMk/>
            <pc:sldMk cId="1581967801" sldId="265"/>
            <ac:spMk id="13" creationId="{081E4A58-353D-44AE-B2FC-2A74E2E400F7}"/>
          </ac:spMkLst>
        </pc:spChg>
      </pc:sldChg>
      <pc:sldChg chg="addSp delSp modSp new del">
        <pc:chgData name="Usuario invitado" userId="S::urn:spo:anon#d28dee5a2d159cb1a698e666c49e56de2be5c5174b59798aef5889ab9c64d177::" providerId="AD" clId="Web-{8DD5900C-55FD-AB7C-A6B8-0C89862D5FC6}" dt="2023-06-29T01:23:57.168" v="310"/>
        <pc:sldMkLst>
          <pc:docMk/>
          <pc:sldMk cId="3602717620" sldId="266"/>
        </pc:sldMkLst>
        <pc:spChg chg="del">
          <ac:chgData name="Usuario invitado" userId="S::urn:spo:anon#d28dee5a2d159cb1a698e666c49e56de2be5c5174b59798aef5889ab9c64d177::" providerId="AD" clId="Web-{8DD5900C-55FD-AB7C-A6B8-0C89862D5FC6}" dt="2023-06-29T00:57:42.526" v="67"/>
          <ac:spMkLst>
            <pc:docMk/>
            <pc:sldMk cId="3602717620" sldId="266"/>
            <ac:spMk id="2" creationId="{059B366F-163F-88D2-FEE5-28B94EF76CE9}"/>
          </ac:spMkLst>
        </pc:spChg>
        <pc:spChg chg="del">
          <ac:chgData name="Usuario invitado" userId="S::urn:spo:anon#d28dee5a2d159cb1a698e666c49e56de2be5c5174b59798aef5889ab9c64d177::" providerId="AD" clId="Web-{8DD5900C-55FD-AB7C-A6B8-0C89862D5FC6}" dt="2023-06-29T00:57:41.385" v="66"/>
          <ac:spMkLst>
            <pc:docMk/>
            <pc:sldMk cId="3602717620" sldId="266"/>
            <ac:spMk id="3" creationId="{98320E9B-95B3-BB26-308F-804050329F7B}"/>
          </ac:spMkLst>
        </pc:spChg>
        <pc:spChg chg="add del mod">
          <ac:chgData name="Usuario invitado" userId="S::urn:spo:anon#d28dee5a2d159cb1a698e666c49e56de2be5c5174b59798aef5889ab9c64d177::" providerId="AD" clId="Web-{8DD5900C-55FD-AB7C-A6B8-0C89862D5FC6}" dt="2023-06-29T00:57:47.291" v="71"/>
          <ac:spMkLst>
            <pc:docMk/>
            <pc:sldMk cId="3602717620" sldId="266"/>
            <ac:spMk id="4" creationId="{035749B4-C10D-6599-52F2-3D5EFB874BE3}"/>
          </ac:spMkLst>
        </pc:spChg>
        <pc:spChg chg="add mod">
          <ac:chgData name="Usuario invitado" userId="S::urn:spo:anon#d28dee5a2d159cb1a698e666c49e56de2be5c5174b59798aef5889ab9c64d177::" providerId="AD" clId="Web-{8DD5900C-55FD-AB7C-A6B8-0C89862D5FC6}" dt="2023-06-29T01:22:23.650" v="301" actId="14100"/>
          <ac:spMkLst>
            <pc:docMk/>
            <pc:sldMk cId="3602717620" sldId="266"/>
            <ac:spMk id="5" creationId="{49417BB9-8438-B6A6-5735-BB15FD145A7F}"/>
          </ac:spMkLst>
        </pc:spChg>
      </pc:sldChg>
      <pc:sldChg chg="addSp delSp modSp new del">
        <pc:chgData name="Usuario invitado" userId="S::urn:spo:anon#d28dee5a2d159cb1a698e666c49e56de2be5c5174b59798aef5889ab9c64d177::" providerId="AD" clId="Web-{8DD5900C-55FD-AB7C-A6B8-0C89862D5FC6}" dt="2023-06-29T01:25:24.296" v="323"/>
        <pc:sldMkLst>
          <pc:docMk/>
          <pc:sldMk cId="2164323201" sldId="267"/>
        </pc:sldMkLst>
        <pc:spChg chg="del">
          <ac:chgData name="Usuario invitado" userId="S::urn:spo:anon#d28dee5a2d159cb1a698e666c49e56de2be5c5174b59798aef5889ab9c64d177::" providerId="AD" clId="Web-{8DD5900C-55FD-AB7C-A6B8-0C89862D5FC6}" dt="2023-06-29T00:58:03.323" v="76"/>
          <ac:spMkLst>
            <pc:docMk/>
            <pc:sldMk cId="2164323201" sldId="267"/>
            <ac:spMk id="2" creationId="{5C048682-31C1-A91A-1365-A58B8E76F06F}"/>
          </ac:spMkLst>
        </pc:spChg>
        <pc:spChg chg="del">
          <ac:chgData name="Usuario invitado" userId="S::urn:spo:anon#d28dee5a2d159cb1a698e666c49e56de2be5c5174b59798aef5889ab9c64d177::" providerId="AD" clId="Web-{8DD5900C-55FD-AB7C-A6B8-0C89862D5FC6}" dt="2023-06-29T00:57:59.776" v="75"/>
          <ac:spMkLst>
            <pc:docMk/>
            <pc:sldMk cId="2164323201" sldId="267"/>
            <ac:spMk id="3" creationId="{8378E6BD-B6EB-A494-40CB-8AA7C4F3326B}"/>
          </ac:spMkLst>
        </pc:spChg>
        <pc:spChg chg="add mod">
          <ac:chgData name="Usuario invitado" userId="S::urn:spo:anon#d28dee5a2d159cb1a698e666c49e56de2be5c5174b59798aef5889ab9c64d177::" providerId="AD" clId="Web-{8DD5900C-55FD-AB7C-A6B8-0C89862D5FC6}" dt="2023-06-29T01:24:01.373" v="311" actId="14100"/>
          <ac:spMkLst>
            <pc:docMk/>
            <pc:sldMk cId="2164323201" sldId="267"/>
            <ac:spMk id="4" creationId="{EE17C7A9-93BC-A8E4-56DB-B602BD32623E}"/>
          </ac:spMkLst>
        </pc:spChg>
      </pc:sldChg>
      <pc:sldChg chg="modSp add replId">
        <pc:chgData name="Usuario invitado" userId="S::urn:spo:anon#d28dee5a2d159cb1a698e666c49e56de2be5c5174b59798aef5889ab9c64d177::" providerId="AD" clId="Web-{8DD5900C-55FD-AB7C-A6B8-0C89862D5FC6}" dt="2023-06-29T01:16:44.295" v="282" actId="1076"/>
        <pc:sldMkLst>
          <pc:docMk/>
          <pc:sldMk cId="2946103358" sldId="268"/>
        </pc:sldMkLst>
        <pc:spChg chg="mod">
          <ac:chgData name="Usuario invitado" userId="S::urn:spo:anon#d28dee5a2d159cb1a698e666c49e56de2be5c5174b59798aef5889ab9c64d177::" providerId="AD" clId="Web-{8DD5900C-55FD-AB7C-A6B8-0C89862D5FC6}" dt="2023-06-29T01:15:21.449" v="260" actId="20577"/>
          <ac:spMkLst>
            <pc:docMk/>
            <pc:sldMk cId="2946103358" sldId="268"/>
            <ac:spMk id="3" creationId="{2D8313D9-C719-0EBF-D9F8-D47DAB43943B}"/>
          </ac:spMkLst>
        </pc:spChg>
        <pc:spChg chg="mod">
          <ac:chgData name="Usuario invitado" userId="S::urn:spo:anon#d28dee5a2d159cb1a698e666c49e56de2be5c5174b59798aef5889ab9c64d177::" providerId="AD" clId="Web-{8DD5900C-55FD-AB7C-A6B8-0C89862D5FC6}" dt="2023-06-29T01:16:44.295" v="282" actId="1076"/>
          <ac:spMkLst>
            <pc:docMk/>
            <pc:sldMk cId="2946103358" sldId="268"/>
            <ac:spMk id="9" creationId="{B7B1EC46-98D1-6A3B-BBCB-123FAB45B61A}"/>
          </ac:spMkLst>
        </pc:spChg>
      </pc:sldChg>
      <pc:sldChg chg="modSp add replId">
        <pc:chgData name="Usuario invitado" userId="S::urn:spo:anon#d28dee5a2d159cb1a698e666c49e56de2be5c5174b59798aef5889ab9c64d177::" providerId="AD" clId="Web-{8DD5900C-55FD-AB7C-A6B8-0C89862D5FC6}" dt="2023-06-29T01:23:46.121" v="309" actId="1076"/>
        <pc:sldMkLst>
          <pc:docMk/>
          <pc:sldMk cId="2627450677" sldId="269"/>
        </pc:sldMkLst>
        <pc:spChg chg="mod">
          <ac:chgData name="Usuario invitado" userId="S::urn:spo:anon#d28dee5a2d159cb1a698e666c49e56de2be5c5174b59798aef5889ab9c64d177::" providerId="AD" clId="Web-{8DD5900C-55FD-AB7C-A6B8-0C89862D5FC6}" dt="2023-06-29T01:22:18.165" v="299" actId="20577"/>
          <ac:spMkLst>
            <pc:docMk/>
            <pc:sldMk cId="2627450677" sldId="269"/>
            <ac:spMk id="3" creationId="{2D8313D9-C719-0EBF-D9F8-D47DAB43943B}"/>
          </ac:spMkLst>
        </pc:spChg>
        <pc:spChg chg="mod">
          <ac:chgData name="Usuario invitado" userId="S::urn:spo:anon#d28dee5a2d159cb1a698e666c49e56de2be5c5174b59798aef5889ab9c64d177::" providerId="AD" clId="Web-{8DD5900C-55FD-AB7C-A6B8-0C89862D5FC6}" dt="2023-06-29T01:23:46.121" v="309" actId="1076"/>
          <ac:spMkLst>
            <pc:docMk/>
            <pc:sldMk cId="2627450677" sldId="269"/>
            <ac:spMk id="9" creationId="{B7B1EC46-98D1-6A3B-BBCB-123FAB45B61A}"/>
          </ac:spMkLst>
        </pc:spChg>
      </pc:sldChg>
      <pc:sldChg chg="modSp add replId">
        <pc:chgData name="Usuario invitado" userId="S::urn:spo:anon#d28dee5a2d159cb1a698e666c49e56de2be5c5174b59798aef5889ab9c64d177::" providerId="AD" clId="Web-{8DD5900C-55FD-AB7C-A6B8-0C89862D5FC6}" dt="2023-06-29T01:25:17.843" v="322" actId="20577"/>
        <pc:sldMkLst>
          <pc:docMk/>
          <pc:sldMk cId="294561590" sldId="270"/>
        </pc:sldMkLst>
        <pc:spChg chg="mod">
          <ac:chgData name="Usuario invitado" userId="S::urn:spo:anon#d28dee5a2d159cb1a698e666c49e56de2be5c5174b59798aef5889ab9c64d177::" providerId="AD" clId="Web-{8DD5900C-55FD-AB7C-A6B8-0C89862D5FC6}" dt="2023-06-29T01:24:24.325" v="314" actId="20577"/>
          <ac:spMkLst>
            <pc:docMk/>
            <pc:sldMk cId="294561590" sldId="270"/>
            <ac:spMk id="3" creationId="{2D8313D9-C719-0EBF-D9F8-D47DAB43943B}"/>
          </ac:spMkLst>
        </pc:spChg>
        <pc:spChg chg="mod">
          <ac:chgData name="Usuario invitado" userId="S::urn:spo:anon#d28dee5a2d159cb1a698e666c49e56de2be5c5174b59798aef5889ab9c64d177::" providerId="AD" clId="Web-{8DD5900C-55FD-AB7C-A6B8-0C89862D5FC6}" dt="2023-06-29T01:25:17.843" v="322" actId="20577"/>
          <ac:spMkLst>
            <pc:docMk/>
            <pc:sldMk cId="294561590" sldId="270"/>
            <ac:spMk id="9" creationId="{B7B1EC46-98D1-6A3B-BBCB-123FAB45B61A}"/>
          </ac:spMkLst>
        </pc:spChg>
      </pc:sldChg>
    </pc:docChg>
  </pc:docChgLst>
  <pc:docChgLst>
    <pc:chgData name="Usuario invitado" userId="S::urn:spo:anon#806388c758942b03d799340bdb350b8d09bf362521aec0be537c00f4fb70f219::" providerId="AD" clId="Web-{598A5AD2-CEF9-DB2C-B5AE-B21099CC37C0}"/>
    <pc:docChg chg="addSld modSld">
      <pc:chgData name="Usuario invitado" userId="S::urn:spo:anon#806388c758942b03d799340bdb350b8d09bf362521aec0be537c00f4fb70f219::" providerId="AD" clId="Web-{598A5AD2-CEF9-DB2C-B5AE-B21099CC37C0}" dt="2023-06-29T19:51:41.493" v="133" actId="20577"/>
      <pc:docMkLst>
        <pc:docMk/>
      </pc:docMkLst>
      <pc:sldChg chg="addSp delSp modSp mod setBg">
        <pc:chgData name="Usuario invitado" userId="S::urn:spo:anon#806388c758942b03d799340bdb350b8d09bf362521aec0be537c00f4fb70f219::" providerId="AD" clId="Web-{598A5AD2-CEF9-DB2C-B5AE-B21099CC37C0}" dt="2023-06-29T19:36:40.864" v="103"/>
        <pc:sldMkLst>
          <pc:docMk/>
          <pc:sldMk cId="3214242364" sldId="273"/>
        </pc:sldMkLst>
        <pc:spChg chg="mod">
          <ac:chgData name="Usuario invitado" userId="S::urn:spo:anon#806388c758942b03d799340bdb350b8d09bf362521aec0be537c00f4fb70f219::" providerId="AD" clId="Web-{598A5AD2-CEF9-DB2C-B5AE-B21099CC37C0}" dt="2023-06-29T19:26:37.539" v="20" actId="20577"/>
          <ac:spMkLst>
            <pc:docMk/>
            <pc:sldMk cId="3214242364" sldId="273"/>
            <ac:spMk id="2" creationId="{9F5117B1-B342-0A40-4C5C-1D70BBBE28F5}"/>
          </ac:spMkLst>
        </pc:spChg>
        <pc:spChg chg="add del mod">
          <ac:chgData name="Usuario invitado" userId="S::urn:spo:anon#806388c758942b03d799340bdb350b8d09bf362521aec0be537c00f4fb70f219::" providerId="AD" clId="Web-{598A5AD2-CEF9-DB2C-B5AE-B21099CC37C0}" dt="2023-06-29T19:36:40.864" v="103"/>
          <ac:spMkLst>
            <pc:docMk/>
            <pc:sldMk cId="3214242364" sldId="273"/>
            <ac:spMk id="3" creationId="{ADA12F55-7816-46B6-23BB-45FA877EBFB3}"/>
          </ac:spMkLst>
        </pc:spChg>
        <pc:spChg chg="add">
          <ac:chgData name="Usuario invitado" userId="S::urn:spo:anon#806388c758942b03d799340bdb350b8d09bf362521aec0be537c00f4fb70f219::" providerId="AD" clId="Web-{598A5AD2-CEF9-DB2C-B5AE-B21099CC37C0}" dt="2023-06-29T19:22:12.361" v="0"/>
          <ac:spMkLst>
            <pc:docMk/>
            <pc:sldMk cId="3214242364" sldId="273"/>
            <ac:spMk id="5" creationId="{C2554CA6-288E-4202-BC52-2E5A8F0C0AED}"/>
          </ac:spMkLst>
        </pc:spChg>
        <pc:spChg chg="add">
          <ac:chgData name="Usuario invitado" userId="S::urn:spo:anon#806388c758942b03d799340bdb350b8d09bf362521aec0be537c00f4fb70f219::" providerId="AD" clId="Web-{598A5AD2-CEF9-DB2C-B5AE-B21099CC37C0}" dt="2023-06-29T19:22:12.361" v="0"/>
          <ac:spMkLst>
            <pc:docMk/>
            <pc:sldMk cId="3214242364" sldId="273"/>
            <ac:spMk id="6" creationId="{B10BB131-AC8E-4A8E-A5D1-36260F720C3B}"/>
          </ac:spMkLst>
        </pc:spChg>
        <pc:spChg chg="add">
          <ac:chgData name="Usuario invitado" userId="S::urn:spo:anon#806388c758942b03d799340bdb350b8d09bf362521aec0be537c00f4fb70f219::" providerId="AD" clId="Web-{598A5AD2-CEF9-DB2C-B5AE-B21099CC37C0}" dt="2023-06-29T19:22:12.361" v="0"/>
          <ac:spMkLst>
            <pc:docMk/>
            <pc:sldMk cId="3214242364" sldId="273"/>
            <ac:spMk id="7" creationId="{5B7778FC-632E-4DCA-A7CB-0D7731CCF970}"/>
          </ac:spMkLst>
        </pc:spChg>
        <pc:spChg chg="add del mod">
          <ac:chgData name="Usuario invitado" userId="S::urn:spo:anon#806388c758942b03d799340bdb350b8d09bf362521aec0be537c00f4fb70f219::" providerId="AD" clId="Web-{598A5AD2-CEF9-DB2C-B5AE-B21099CC37C0}" dt="2023-06-29T19:36:37.599" v="101"/>
          <ac:spMkLst>
            <pc:docMk/>
            <pc:sldMk cId="3214242364" sldId="273"/>
            <ac:spMk id="10" creationId="{71C0CA60-2EF5-CCC4-D0CD-0785B2826903}"/>
          </ac:spMkLst>
        </pc:spChg>
        <pc:spChg chg="add">
          <ac:chgData name="Usuario invitado" userId="S::urn:spo:anon#806388c758942b03d799340bdb350b8d09bf362521aec0be537c00f4fb70f219::" providerId="AD" clId="Web-{598A5AD2-CEF9-DB2C-B5AE-B21099CC37C0}" dt="2023-06-29T19:22:12.361" v="0"/>
          <ac:spMkLst>
            <pc:docMk/>
            <pc:sldMk cId="3214242364" sldId="273"/>
            <ac:spMk id="14" creationId="{FA23A907-97FB-4A8F-880A-DD77401C4296}"/>
          </ac:spMkLst>
        </pc:spChg>
        <pc:picChg chg="add del mod ord">
          <ac:chgData name="Usuario invitado" userId="S::urn:spo:anon#806388c758942b03d799340bdb350b8d09bf362521aec0be537c00f4fb70f219::" providerId="AD" clId="Web-{598A5AD2-CEF9-DB2C-B5AE-B21099CC37C0}" dt="2023-06-29T19:36:17.770" v="98"/>
          <ac:picMkLst>
            <pc:docMk/>
            <pc:sldMk cId="3214242364" sldId="273"/>
            <ac:picMk id="4" creationId="{FE3EB0EA-2EA7-1EFE-104A-2E11784E1AD7}"/>
          </ac:picMkLst>
        </pc:picChg>
        <pc:picChg chg="add del mod ord">
          <ac:chgData name="Usuario invitado" userId="S::urn:spo:anon#806388c758942b03d799340bdb350b8d09bf362521aec0be537c00f4fb70f219::" providerId="AD" clId="Web-{598A5AD2-CEF9-DB2C-B5AE-B21099CC37C0}" dt="2023-06-29T19:36:39.067" v="102"/>
          <ac:picMkLst>
            <pc:docMk/>
            <pc:sldMk cId="3214242364" sldId="273"/>
            <ac:picMk id="8" creationId="{2D7F353B-28A6-794F-3C15-2D9533586645}"/>
          </ac:picMkLst>
        </pc:picChg>
        <pc:picChg chg="add mod ord">
          <ac:chgData name="Usuario invitado" userId="S::urn:spo:anon#806388c758942b03d799340bdb350b8d09bf362521aec0be537c00f4fb70f219::" providerId="AD" clId="Web-{598A5AD2-CEF9-DB2C-B5AE-B21099CC37C0}" dt="2023-06-29T19:36:40.864" v="103"/>
          <ac:picMkLst>
            <pc:docMk/>
            <pc:sldMk cId="3214242364" sldId="273"/>
            <ac:picMk id="11" creationId="{1D9FE55C-D64A-9B95-896A-24DE0235BF33}"/>
          </ac:picMkLst>
        </pc:picChg>
      </pc:sldChg>
      <pc:sldChg chg="addSp modSp new mod setBg">
        <pc:chgData name="Usuario invitado" userId="S::urn:spo:anon#806388c758942b03d799340bdb350b8d09bf362521aec0be537c00f4fb70f219::" providerId="AD" clId="Web-{598A5AD2-CEF9-DB2C-B5AE-B21099CC37C0}" dt="2023-06-29T19:51:41.493" v="133" actId="20577"/>
        <pc:sldMkLst>
          <pc:docMk/>
          <pc:sldMk cId="3502084224" sldId="274"/>
        </pc:sldMkLst>
        <pc:spChg chg="mod">
          <ac:chgData name="Usuario invitado" userId="S::urn:spo:anon#806388c758942b03d799340bdb350b8d09bf362521aec0be537c00f4fb70f219::" providerId="AD" clId="Web-{598A5AD2-CEF9-DB2C-B5AE-B21099CC37C0}" dt="2023-06-29T19:29:19.652" v="31" actId="20577"/>
          <ac:spMkLst>
            <pc:docMk/>
            <pc:sldMk cId="3502084224" sldId="274"/>
            <ac:spMk id="2" creationId="{55B293B1-82A7-9F59-11CC-4D735EF23696}"/>
          </ac:spMkLst>
        </pc:spChg>
        <pc:spChg chg="mod">
          <ac:chgData name="Usuario invitado" userId="S::urn:spo:anon#806388c758942b03d799340bdb350b8d09bf362521aec0be537c00f4fb70f219::" providerId="AD" clId="Web-{598A5AD2-CEF9-DB2C-B5AE-B21099CC37C0}" dt="2023-06-29T19:51:41.493" v="133" actId="20577"/>
          <ac:spMkLst>
            <pc:docMk/>
            <pc:sldMk cId="3502084224" sldId="274"/>
            <ac:spMk id="3" creationId="{ED8C2D3B-1000-762A-0CEC-05B07C6CF86C}"/>
          </ac:spMkLst>
        </pc:spChg>
        <pc:spChg chg="add">
          <ac:chgData name="Usuario invitado" userId="S::urn:spo:anon#806388c758942b03d799340bdb350b8d09bf362521aec0be537c00f4fb70f219::" providerId="AD" clId="Web-{598A5AD2-CEF9-DB2C-B5AE-B21099CC37C0}" dt="2023-06-29T19:28:24.276" v="22"/>
          <ac:spMkLst>
            <pc:docMk/>
            <pc:sldMk cId="3502084224" sldId="274"/>
            <ac:spMk id="8" creationId="{907EF6B7-1338-4443-8C46-6A318D952DFD}"/>
          </ac:spMkLst>
        </pc:spChg>
        <pc:spChg chg="add">
          <ac:chgData name="Usuario invitado" userId="S::urn:spo:anon#806388c758942b03d799340bdb350b8d09bf362521aec0be537c00f4fb70f219::" providerId="AD" clId="Web-{598A5AD2-CEF9-DB2C-B5AE-B21099CC37C0}" dt="2023-06-29T19:28:24.276" v="22"/>
          <ac:spMkLst>
            <pc:docMk/>
            <pc:sldMk cId="3502084224" sldId="274"/>
            <ac:spMk id="10" creationId="{DAAE4CDD-124C-4DCF-9584-B6033B545DD5}"/>
          </ac:spMkLst>
        </pc:spChg>
        <pc:spChg chg="add">
          <ac:chgData name="Usuario invitado" userId="S::urn:spo:anon#806388c758942b03d799340bdb350b8d09bf362521aec0be537c00f4fb70f219::" providerId="AD" clId="Web-{598A5AD2-CEF9-DB2C-B5AE-B21099CC37C0}" dt="2023-06-29T19:28:24.276" v="22"/>
          <ac:spMkLst>
            <pc:docMk/>
            <pc:sldMk cId="3502084224" sldId="274"/>
            <ac:spMk id="12" creationId="{081E4A58-353D-44AE-B2FC-2A74E2E400F7}"/>
          </ac:spMkLst>
        </pc:spChg>
      </pc:sldChg>
    </pc:docChg>
  </pc:docChgLst>
  <pc:docChgLst>
    <pc:chgData name="Usuario invitado" userId="S::urn:spo:anon#806388c758942b03d799340bdb350b8d09bf362521aec0be537c00f4fb70f219::" providerId="AD" clId="Web-{EAF39432-B9EF-F0D9-6DF7-7F91B179A5AD}"/>
    <pc:docChg chg="addSld delSld modSld addMainMaster delMainMaster">
      <pc:chgData name="Usuario invitado" userId="S::urn:spo:anon#806388c758942b03d799340bdb350b8d09bf362521aec0be537c00f4fb70f219::" providerId="AD" clId="Web-{EAF39432-B9EF-F0D9-6DF7-7F91B179A5AD}" dt="2023-06-29T19:17:26.022" v="12"/>
      <pc:docMkLst>
        <pc:docMk/>
      </pc:docMkLst>
      <pc:sldChg chg="mod modClrScheme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4003578866" sldId="256"/>
        </pc:sldMkLst>
      </pc:sldChg>
      <pc:sldChg chg="addSp delSp modSp mod modClrScheme delDesignElem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4011504059" sldId="257"/>
        </pc:sldMkLst>
        <pc:spChg chg="mod ord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4011504059" sldId="257"/>
            <ac:spMk id="2" creationId="{50F449C1-3BB4-0C08-C318-2F2579CF6A13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4011504059" sldId="257"/>
            <ac:spMk id="45" creationId="{56688E73-49B9-4052-A836-D248C825D70D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4011504059" sldId="257"/>
            <ac:spMk id="46" creationId="{5B6AEE0C-07FE-4154-BC7C-2F20530BC556}"/>
          </ac:spMkLst>
        </pc:spChg>
      </pc:sldChg>
      <pc:sldChg chg="addSp delSp modSp mod modClrScheme delDesignElem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1146908222" sldId="259"/>
        </pc:sldMkLst>
        <pc:spChg chg="mod ord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1146908222" sldId="259"/>
            <ac:spMk id="3" creationId="{F95B483D-6921-AC9D-75B2-42468B87478C}"/>
          </ac:spMkLst>
        </pc:spChg>
        <pc:spChg chg="mod ord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1146908222" sldId="259"/>
            <ac:spMk id="4" creationId="{B871BC58-658E-1888-4E5B-71870AAD167A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1146908222" sldId="259"/>
            <ac:spMk id="9" creationId="{4BC99CB9-DDAD-44A2-8A1C-E3AF4E72DF5C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1146908222" sldId="259"/>
            <ac:spMk id="11" creationId="{64053CBF-3932-45FF-8285-EE5146085F3A}"/>
          </ac:spMkLst>
        </pc:spChg>
        <pc:grpChg chg="add del">
          <ac:chgData name="Usuario invitado" userId="S::urn:spo:anon#806388c758942b03d799340bdb350b8d09bf362521aec0be537c00f4fb70f219::" providerId="AD" clId="Web-{EAF39432-B9EF-F0D9-6DF7-7F91B179A5AD}" dt="2023-06-29T19:16:00.503" v="6"/>
          <ac:grpSpMkLst>
            <pc:docMk/>
            <pc:sldMk cId="1146908222" sldId="259"/>
            <ac:grpSpMk id="13" creationId="{2E751C04-BEA6-446B-A678-9C74819EBD4C}"/>
          </ac:grpSpMkLst>
        </pc:grpChg>
        <pc:grpChg chg="add del">
          <ac:chgData name="Usuario invitado" userId="S::urn:spo:anon#806388c758942b03d799340bdb350b8d09bf362521aec0be537c00f4fb70f219::" providerId="AD" clId="Web-{EAF39432-B9EF-F0D9-6DF7-7F91B179A5AD}" dt="2023-06-29T19:16:00.503" v="6"/>
          <ac:grpSpMkLst>
            <pc:docMk/>
            <pc:sldMk cId="1146908222" sldId="259"/>
            <ac:grpSpMk id="19" creationId="{B63ACBA3-DEFD-4C6D-BBA0-64468FA99C2D}"/>
          </ac:grpSpMkLst>
        </pc:grpChg>
      </pc:sldChg>
      <pc:sldChg chg="addSp delSp modSp mod modClrScheme delDesignElem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1036924461" sldId="260"/>
        </pc:sldMkLst>
        <pc:spChg chg="mod ord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1036924461" sldId="260"/>
            <ac:spMk id="2" creationId="{EDA3978C-2EAD-9823-2985-B70DA8AE7057}"/>
          </ac:spMkLst>
        </pc:spChg>
        <pc:spChg chg="mod ord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1036924461" sldId="260"/>
            <ac:spMk id="8" creationId="{BFDE2D57-8EC2-CFAE-BBF4-E067BE7CB62A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1036924461" sldId="260"/>
            <ac:spMk id="26" creationId="{F13C74B1-5B17-4795-BED0-7140497B445A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1036924461" sldId="260"/>
            <ac:spMk id="28" creationId="{D4974D33-8DC5-464E-8C6D-BE58F0669C17}"/>
          </ac:spMkLst>
        </pc:spChg>
      </pc:sldChg>
      <pc:sldChg chg="modSp mod modClrScheme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3342732262" sldId="261"/>
        </pc:sldMkLst>
        <pc:picChg chg="mod ord">
          <ac:chgData name="Usuario invitado" userId="S::urn:spo:anon#806388c758942b03d799340bdb350b8d09bf362521aec0be537c00f4fb70f219::" providerId="AD" clId="Web-{EAF39432-B9EF-F0D9-6DF7-7F91B179A5AD}" dt="2023-06-29T19:16:00.503" v="6"/>
          <ac:picMkLst>
            <pc:docMk/>
            <pc:sldMk cId="3342732262" sldId="261"/>
            <ac:picMk id="4" creationId="{FB11D24B-8B0B-66D9-92B1-65BFAD3A9F4F}"/>
          </ac:picMkLst>
        </pc:picChg>
      </pc:sldChg>
      <pc:sldChg chg="mod modClrScheme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4145918966" sldId="262"/>
        </pc:sldMkLst>
      </pc:sldChg>
      <pc:sldChg chg="addSp delSp modSp mod modClrScheme delDesignElem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2608390416" sldId="263"/>
        </pc:sldMkLst>
        <pc:spChg chg="mod ord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2608390416" sldId="263"/>
            <ac:spMk id="2" creationId="{50F449C1-3BB4-0C08-C318-2F2579CF6A13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2608390416" sldId="263"/>
            <ac:spMk id="45" creationId="{56688E73-49B9-4052-A836-D248C825D70D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2608390416" sldId="263"/>
            <ac:spMk id="46" creationId="{5B6AEE0C-07FE-4154-BC7C-2F20530BC556}"/>
          </ac:spMkLst>
        </pc:spChg>
      </pc:sldChg>
      <pc:sldChg chg="mod modClrScheme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222820736" sldId="264"/>
        </pc:sldMkLst>
      </pc:sldChg>
      <pc:sldChg chg="mod modClrScheme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2946103358" sldId="268"/>
        </pc:sldMkLst>
      </pc:sldChg>
      <pc:sldChg chg="mod modClrScheme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2627450677" sldId="269"/>
        </pc:sldMkLst>
      </pc:sldChg>
      <pc:sldChg chg="mod modClrScheme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294561590" sldId="270"/>
        </pc:sldMkLst>
      </pc:sldChg>
      <pc:sldChg chg="addSp delSp modSp mod modClrScheme delDesignElem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4171422061" sldId="271"/>
        </pc:sldMkLst>
        <pc:spChg chg="mod ord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4171422061" sldId="271"/>
            <ac:spMk id="2" creationId="{6EB09AAE-DA4F-EF6A-7520-32D1F5458231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4171422061" sldId="271"/>
            <ac:spMk id="33" creationId="{7301F447-EEF7-48F5-AF73-7566EE7F64AD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4171422061" sldId="271"/>
            <ac:spMk id="35" creationId="{F7117410-A2A4-4085-9ADC-46744551DBDE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4171422061" sldId="271"/>
            <ac:spMk id="37" creationId="{99F74EB5-E547-4FB4-95F5-BCC788F3C4A0}"/>
          </ac:spMkLst>
        </pc:spChg>
        <pc:graphicFrameChg chg="mod ord">
          <ac:chgData name="Usuario invitado" userId="S::urn:spo:anon#806388c758942b03d799340bdb350b8d09bf362521aec0be537c00f4fb70f219::" providerId="AD" clId="Web-{EAF39432-B9EF-F0D9-6DF7-7F91B179A5AD}" dt="2023-06-29T19:16:00.503" v="6"/>
          <ac:graphicFrameMkLst>
            <pc:docMk/>
            <pc:sldMk cId="4171422061" sldId="271"/>
            <ac:graphicFrameMk id="30" creationId="{AEAED095-53FC-891B-B5F9-EAF61394934C}"/>
          </ac:graphicFrameMkLst>
        </pc:graphicFrameChg>
      </pc:sldChg>
      <pc:sldChg chg="addSp delSp modSp mod modClrScheme delDesignElem chgLayout">
        <pc:chgData name="Usuario invitado" userId="S::urn:spo:anon#806388c758942b03d799340bdb350b8d09bf362521aec0be537c00f4fb70f219::" providerId="AD" clId="Web-{EAF39432-B9EF-F0D9-6DF7-7F91B179A5AD}" dt="2023-06-29T19:16:00.503" v="6"/>
        <pc:sldMkLst>
          <pc:docMk/>
          <pc:sldMk cId="3070886375" sldId="272"/>
        </pc:sldMkLst>
        <pc:spChg chg="mod ord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3070886375" sldId="272"/>
            <ac:spMk id="2" creationId="{0BA5F105-B456-6F6A-E113-33B4950C9FF6}"/>
          </ac:spMkLst>
        </pc:spChg>
        <pc:spChg chg="mod ord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3070886375" sldId="272"/>
            <ac:spMk id="3" creationId="{3DE94715-D8FD-7D96-6DA5-E9432EBDFB99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3070886375" sldId="272"/>
            <ac:spMk id="20" creationId="{907EF6B7-1338-4443-8C46-6A318D952DFD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3070886375" sldId="272"/>
            <ac:spMk id="21" creationId="{DAAE4CDD-124C-4DCF-9584-B6033B545DD5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00.503" v="6"/>
          <ac:spMkLst>
            <pc:docMk/>
            <pc:sldMk cId="3070886375" sldId="272"/>
            <ac:spMk id="22" creationId="{081E4A58-353D-44AE-B2FC-2A74E2E400F7}"/>
          </ac:spMkLst>
        </pc:spChg>
      </pc:sldChg>
      <pc:sldChg chg="new del">
        <pc:chgData name="Usuario invitado" userId="S::urn:spo:anon#806388c758942b03d799340bdb350b8d09bf362521aec0be537c00f4fb70f219::" providerId="AD" clId="Web-{EAF39432-B9EF-F0D9-6DF7-7F91B179A5AD}" dt="2023-06-29T18:04:46.826" v="3"/>
        <pc:sldMkLst>
          <pc:docMk/>
          <pc:sldMk cId="2064905455" sldId="273"/>
        </pc:sldMkLst>
      </pc:sldChg>
      <pc:sldChg chg="new del">
        <pc:chgData name="Usuario invitado" userId="S::urn:spo:anon#806388c758942b03d799340bdb350b8d09bf362521aec0be537c00f4fb70f219::" providerId="AD" clId="Web-{EAF39432-B9EF-F0D9-6DF7-7F91B179A5AD}" dt="2023-06-29T18:04:30.232" v="1"/>
        <pc:sldMkLst>
          <pc:docMk/>
          <pc:sldMk cId="2515955494" sldId="273"/>
        </pc:sldMkLst>
      </pc:sldChg>
      <pc:sldChg chg="addSp delSp modSp new mod setBg">
        <pc:chgData name="Usuario invitado" userId="S::urn:spo:anon#806388c758942b03d799340bdb350b8d09bf362521aec0be537c00f4fb70f219::" providerId="AD" clId="Web-{EAF39432-B9EF-F0D9-6DF7-7F91B179A5AD}" dt="2023-06-29T19:17:26.022" v="12"/>
        <pc:sldMkLst>
          <pc:docMk/>
          <pc:sldMk cId="3214242364" sldId="273"/>
        </pc:sldMkLst>
        <pc:spChg chg="mod">
          <ac:chgData name="Usuario invitado" userId="S::urn:spo:anon#806388c758942b03d799340bdb350b8d09bf362521aec0be537c00f4fb70f219::" providerId="AD" clId="Web-{EAF39432-B9EF-F0D9-6DF7-7F91B179A5AD}" dt="2023-06-29T19:17:26.022" v="12"/>
          <ac:spMkLst>
            <pc:docMk/>
            <pc:sldMk cId="3214242364" sldId="273"/>
            <ac:spMk id="2" creationId="{9F5117B1-B342-0A40-4C5C-1D70BBBE28F5}"/>
          </ac:spMkLst>
        </pc:spChg>
        <pc:spChg chg="mod">
          <ac:chgData name="Usuario invitado" userId="S::urn:spo:anon#806388c758942b03d799340bdb350b8d09bf362521aec0be537c00f4fb70f219::" providerId="AD" clId="Web-{EAF39432-B9EF-F0D9-6DF7-7F91B179A5AD}" dt="2023-06-29T19:17:26.022" v="12"/>
          <ac:spMkLst>
            <pc:docMk/>
            <pc:sldMk cId="3214242364" sldId="273"/>
            <ac:spMk id="3" creationId="{ADA12F55-7816-46B6-23BB-45FA877EBFB3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7:26.022" v="12"/>
          <ac:spMkLst>
            <pc:docMk/>
            <pc:sldMk cId="3214242364" sldId="273"/>
            <ac:spMk id="8" creationId="{907EF6B7-1338-4443-8C46-6A318D952DFD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7:26.022" v="12"/>
          <ac:spMkLst>
            <pc:docMk/>
            <pc:sldMk cId="3214242364" sldId="273"/>
            <ac:spMk id="10" creationId="{DAAE4CDD-124C-4DCF-9584-B6033B545DD5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7:26.022" v="12"/>
          <ac:spMkLst>
            <pc:docMk/>
            <pc:sldMk cId="3214242364" sldId="273"/>
            <ac:spMk id="12" creationId="{081E4A58-353D-44AE-B2FC-2A74E2E400F7}"/>
          </ac:spMkLst>
        </pc:spChg>
      </pc:sldChg>
      <pc:sldChg chg="addSp delSp modSp new del mod setBg modClrScheme chgLayout">
        <pc:chgData name="Usuario invitado" userId="S::urn:spo:anon#806388c758942b03d799340bdb350b8d09bf362521aec0be537c00f4fb70f219::" providerId="AD" clId="Web-{EAF39432-B9EF-F0D9-6DF7-7F91B179A5AD}" dt="2023-06-29T19:16:27.520" v="9"/>
        <pc:sldMkLst>
          <pc:docMk/>
          <pc:sldMk cId="3402372686" sldId="273"/>
        </pc:sldMkLst>
        <pc:spChg chg="mod ord">
          <ac:chgData name="Usuario invitado" userId="S::urn:spo:anon#806388c758942b03d799340bdb350b8d09bf362521aec0be537c00f4fb70f219::" providerId="AD" clId="Web-{EAF39432-B9EF-F0D9-6DF7-7F91B179A5AD}" dt="2023-06-29T19:16:25.082" v="8"/>
          <ac:spMkLst>
            <pc:docMk/>
            <pc:sldMk cId="3402372686" sldId="273"/>
            <ac:spMk id="2" creationId="{77CC3F98-89D5-2445-550F-2DDF3F1E5965}"/>
          </ac:spMkLst>
        </pc:spChg>
        <pc:spChg chg="mod ord">
          <ac:chgData name="Usuario invitado" userId="S::urn:spo:anon#806388c758942b03d799340bdb350b8d09bf362521aec0be537c00f4fb70f219::" providerId="AD" clId="Web-{EAF39432-B9EF-F0D9-6DF7-7F91B179A5AD}" dt="2023-06-29T19:16:25.082" v="8"/>
          <ac:spMkLst>
            <pc:docMk/>
            <pc:sldMk cId="3402372686" sldId="273"/>
            <ac:spMk id="3" creationId="{5CCF5571-E96F-B9A2-C0E3-3363473BB0D7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25.082" v="8"/>
          <ac:spMkLst>
            <pc:docMk/>
            <pc:sldMk cId="3402372686" sldId="273"/>
            <ac:spMk id="8" creationId="{907EF6B7-1338-4443-8C46-6A318D952DFD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25.082" v="8"/>
          <ac:spMkLst>
            <pc:docMk/>
            <pc:sldMk cId="3402372686" sldId="273"/>
            <ac:spMk id="10" creationId="{DAAE4CDD-124C-4DCF-9584-B6033B545DD5}"/>
          </ac:spMkLst>
        </pc:spChg>
        <pc:spChg chg="add del">
          <ac:chgData name="Usuario invitado" userId="S::urn:spo:anon#806388c758942b03d799340bdb350b8d09bf362521aec0be537c00f4fb70f219::" providerId="AD" clId="Web-{EAF39432-B9EF-F0D9-6DF7-7F91B179A5AD}" dt="2023-06-29T19:16:25.082" v="8"/>
          <ac:spMkLst>
            <pc:docMk/>
            <pc:sldMk cId="3402372686" sldId="273"/>
            <ac:spMk id="12" creationId="{081E4A58-353D-44AE-B2FC-2A74E2E400F7}"/>
          </ac:spMkLst>
        </pc:spChg>
      </pc:sldChg>
      <pc:sldMasterChg chg="add del addSldLayout delSldLayout">
        <pc:chgData name="Usuario invitado" userId="S::urn:spo:anon#806388c758942b03d799340bdb350b8d09bf362521aec0be537c00f4fb70f219::" providerId="AD" clId="Web-{EAF39432-B9EF-F0D9-6DF7-7F91B179A5AD}" dt="2023-06-29T19:16:00.503" v="6"/>
        <pc:sldMasterMkLst>
          <pc:docMk/>
          <pc:sldMasterMk cId="2017170179" sldId="2147483648"/>
        </pc:sldMasterMkLst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2265659791" sldId="2147483649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2455639547" sldId="2147483650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2200078823" sldId="2147483651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703285717" sldId="2147483652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1988717414" sldId="2147483653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1274312294" sldId="2147483654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1401208328" sldId="2147483655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1396385004" sldId="2147483656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3170534921" sldId="2147483657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3326617895" sldId="2147483658"/>
          </pc:sldLayoutMkLst>
        </pc:sldLayoutChg>
        <pc:sldLayoutChg chg="add del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017170179" sldId="2147483648"/>
            <pc:sldLayoutMk cId="764105796" sldId="2147483659"/>
          </pc:sldLayoutMkLst>
        </pc:sldLayoutChg>
      </pc:sldMasterChg>
      <pc:sldMasterChg chg="add del addSldLayout delSldLayout modSldLayout">
        <pc:chgData name="Usuario invitado" userId="S::urn:spo:anon#806388c758942b03d799340bdb350b8d09bf362521aec0be537c00f4fb70f219::" providerId="AD" clId="Web-{EAF39432-B9EF-F0D9-6DF7-7F91B179A5AD}" dt="2023-06-29T19:16:00.503" v="6"/>
        <pc:sldMasterMkLst>
          <pc:docMk/>
          <pc:sldMasterMk cId="2308195989" sldId="2147483660"/>
        </pc:sldMasterMkLst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2092071549" sldId="2147483661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1278292147" sldId="2147483662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2070099872" sldId="2147483663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1283450047" sldId="2147483664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2817727809" sldId="2147483665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3119610243" sldId="2147483666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3810979515" sldId="2147483667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2887342218" sldId="2147483668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1057043994" sldId="2147483669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2826173309" sldId="2147483670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3293598582" sldId="2147483671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3594488882" sldId="2147483672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425854177" sldId="2147483673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1717272066" sldId="2147483674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30568629" sldId="2147483675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1093584786" sldId="2147483676"/>
          </pc:sldLayoutMkLst>
        </pc:sldLayoutChg>
        <pc:sldLayoutChg chg="add del mod replId">
          <pc:chgData name="Usuario invitado" userId="S::urn:spo:anon#806388c758942b03d799340bdb350b8d09bf362521aec0be537c00f4fb70f219::" providerId="AD" clId="Web-{EAF39432-B9EF-F0D9-6DF7-7F91B179A5AD}" dt="2023-06-29T19:16:00.503" v="6"/>
          <pc:sldLayoutMkLst>
            <pc:docMk/>
            <pc:sldMasterMk cId="2308195989" sldId="2147483660"/>
            <pc:sldLayoutMk cId="1954927115" sldId="2147483677"/>
          </pc:sldLayoutMkLst>
        </pc:sldLayoutChg>
      </pc:sldMasterChg>
    </pc:docChg>
  </pc:docChgLst>
  <pc:docChgLst>
    <pc:chgData name="FAUSTINO HARRIAGUE" userId="S::faustino.harriague@correo.ucu.edu.uy::9e499958-d821-413f-aedd-915ee1f352e2" providerId="AD" clId="Web-{56B0B0C8-748E-781F-F911-42A5A411D5BD}"/>
    <pc:docChg chg="addSld delSld modSld">
      <pc:chgData name="FAUSTINO HARRIAGUE" userId="S::faustino.harriague@correo.ucu.edu.uy::9e499958-d821-413f-aedd-915ee1f352e2" providerId="AD" clId="Web-{56B0B0C8-748E-781F-F911-42A5A411D5BD}" dt="2023-06-27T15:51:04.595" v="219" actId="20577"/>
      <pc:docMkLst>
        <pc:docMk/>
      </pc:docMkLst>
      <pc:sldChg chg="addSp delSp modSp new mod setBg setClrOvrMap">
        <pc:chgData name="FAUSTINO HARRIAGUE" userId="S::faustino.harriague@correo.ucu.edu.uy::9e499958-d821-413f-aedd-915ee1f352e2" providerId="AD" clId="Web-{56B0B0C8-748E-781F-F911-42A5A411D5BD}" dt="2023-06-27T15:36:54.354" v="59" actId="1076"/>
        <pc:sldMkLst>
          <pc:docMk/>
          <pc:sldMk cId="4011504059" sldId="257"/>
        </pc:sldMkLst>
        <pc:spChg chg="mod ord">
          <ac:chgData name="FAUSTINO HARRIAGUE" userId="S::faustino.harriague@correo.ucu.edu.uy::9e499958-d821-413f-aedd-915ee1f352e2" providerId="AD" clId="Web-{56B0B0C8-748E-781F-F911-42A5A411D5BD}" dt="2023-06-27T15:36:54.354" v="59" actId="1076"/>
          <ac:spMkLst>
            <pc:docMk/>
            <pc:sldMk cId="4011504059" sldId="257"/>
            <ac:spMk id="2" creationId="{50F449C1-3BB4-0C08-C318-2F2579CF6A13}"/>
          </ac:spMkLst>
        </pc:spChg>
        <pc:spChg chg="del">
          <ac:chgData name="FAUSTINO HARRIAGUE" userId="S::faustino.harriague@correo.ucu.edu.uy::9e499958-d821-413f-aedd-915ee1f352e2" providerId="AD" clId="Web-{56B0B0C8-748E-781F-F911-42A5A411D5BD}" dt="2023-06-27T15:34:29.944" v="40"/>
          <ac:spMkLst>
            <pc:docMk/>
            <pc:sldMk cId="4011504059" sldId="257"/>
            <ac:spMk id="3" creationId="{BCD05AFE-259A-814D-5FDE-F9018364C460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35:55.321" v="50"/>
          <ac:spMkLst>
            <pc:docMk/>
            <pc:sldMk cId="4011504059" sldId="257"/>
            <ac:spMk id="9" creationId="{71B2258F-86CA-4D4D-8270-BC05FCDEBFB3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35:55.259" v="49"/>
          <ac:spMkLst>
            <pc:docMk/>
            <pc:sldMk cId="4011504059" sldId="257"/>
            <ac:spMk id="13" creationId="{098CE4A8-9C98-39E5-BF26-98046C104F99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35:48.602" v="47"/>
          <ac:spMkLst>
            <pc:docMk/>
            <pc:sldMk cId="4011504059" sldId="257"/>
            <ac:spMk id="14" creationId="{94714483-7072-431F-9DBE-87F44E4D44BC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35:48.602" v="47"/>
          <ac:spMkLst>
            <pc:docMk/>
            <pc:sldMk cId="4011504059" sldId="257"/>
            <ac:spMk id="16" creationId="{495892E1-F4A5-4991-AC52-4F417B14A2A2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35:55.259" v="49"/>
          <ac:spMkLst>
            <pc:docMk/>
            <pc:sldMk cId="4011504059" sldId="257"/>
            <ac:spMk id="20" creationId="{08C9B587-E65E-4B52-B37C-ABEBB6E87928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35:48.602" v="47"/>
          <ac:spMkLst>
            <pc:docMk/>
            <pc:sldMk cId="4011504059" sldId="257"/>
            <ac:spMk id="26" creationId="{E2683E3F-F855-4549-84F8-42064EC0F247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35:48.602" v="47"/>
          <ac:spMkLst>
            <pc:docMk/>
            <pc:sldMk cId="4011504059" sldId="257"/>
            <ac:spMk id="34" creationId="{832F3179-0CD5-40C8-9939-D8355006F7BA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35:55.259" v="49"/>
          <ac:spMkLst>
            <pc:docMk/>
            <pc:sldMk cId="4011504059" sldId="257"/>
            <ac:spMk id="42" creationId="{7C432AFE-B3D2-4BFF-BF8F-96C27AFF1AC7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35:55.259" v="49"/>
          <ac:spMkLst>
            <pc:docMk/>
            <pc:sldMk cId="4011504059" sldId="257"/>
            <ac:spMk id="43" creationId="{AF2F604E-43BE-4DC3-B983-E071523364F8}"/>
          </ac:spMkLst>
        </pc:spChg>
        <pc:spChg chg="add">
          <ac:chgData name="FAUSTINO HARRIAGUE" userId="S::faustino.harriague@correo.ucu.edu.uy::9e499958-d821-413f-aedd-915ee1f352e2" providerId="AD" clId="Web-{56B0B0C8-748E-781F-F911-42A5A411D5BD}" dt="2023-06-27T15:35:55.321" v="50"/>
          <ac:spMkLst>
            <pc:docMk/>
            <pc:sldMk cId="4011504059" sldId="257"/>
            <ac:spMk id="45" creationId="{56688E73-49B9-4052-A836-D248C825D70D}"/>
          </ac:spMkLst>
        </pc:spChg>
        <pc:spChg chg="add">
          <ac:chgData name="FAUSTINO HARRIAGUE" userId="S::faustino.harriague@correo.ucu.edu.uy::9e499958-d821-413f-aedd-915ee1f352e2" providerId="AD" clId="Web-{56B0B0C8-748E-781F-F911-42A5A411D5BD}" dt="2023-06-27T15:35:55.321" v="50"/>
          <ac:spMkLst>
            <pc:docMk/>
            <pc:sldMk cId="4011504059" sldId="257"/>
            <ac:spMk id="46" creationId="{5B6AEE0C-07FE-4154-BC7C-2F20530BC556}"/>
          </ac:spMkLst>
        </pc:spChg>
        <pc:spChg chg="add del mod">
          <ac:chgData name="FAUSTINO HARRIAGUE" userId="S::faustino.harriague@correo.ucu.edu.uy::9e499958-d821-413f-aedd-915ee1f352e2" providerId="AD" clId="Web-{56B0B0C8-748E-781F-F911-42A5A411D5BD}" dt="2023-06-27T15:36:14.744" v="52"/>
          <ac:spMkLst>
            <pc:docMk/>
            <pc:sldMk cId="4011504059" sldId="257"/>
            <ac:spMk id="47" creationId="{1F8B70EE-593D-3119-AE06-54736303F62A}"/>
          </ac:spMkLst>
        </pc:spChg>
        <pc:grpChg chg="add del">
          <ac:chgData name="FAUSTINO HARRIAGUE" userId="S::faustino.harriague@correo.ucu.edu.uy::9e499958-d821-413f-aedd-915ee1f352e2" providerId="AD" clId="Web-{56B0B0C8-748E-781F-F911-42A5A411D5BD}" dt="2023-06-27T15:35:48.602" v="47"/>
          <ac:grpSpMkLst>
            <pc:docMk/>
            <pc:sldMk cId="4011504059" sldId="257"/>
            <ac:grpSpMk id="18" creationId="{ACF597F8-76AA-44FA-8E6A-06223B66C0DD}"/>
          </ac:grpSpMkLst>
        </pc:grpChg>
        <pc:grpChg chg="add del">
          <ac:chgData name="FAUSTINO HARRIAGUE" userId="S::faustino.harriague@correo.ucu.edu.uy::9e499958-d821-413f-aedd-915ee1f352e2" providerId="AD" clId="Web-{56B0B0C8-748E-781F-F911-42A5A411D5BD}" dt="2023-06-27T15:35:48.602" v="47"/>
          <ac:grpSpMkLst>
            <pc:docMk/>
            <pc:sldMk cId="4011504059" sldId="257"/>
            <ac:grpSpMk id="28" creationId="{8FC90B1E-0223-4440-AF22-8F32F6F0C7D2}"/>
          </ac:grpSpMkLst>
        </pc:grpChg>
        <pc:grpChg chg="add del">
          <ac:chgData name="FAUSTINO HARRIAGUE" userId="S::faustino.harriague@correo.ucu.edu.uy::9e499958-d821-413f-aedd-915ee1f352e2" providerId="AD" clId="Web-{56B0B0C8-748E-781F-F911-42A5A411D5BD}" dt="2023-06-27T15:35:48.602" v="47"/>
          <ac:grpSpMkLst>
            <pc:docMk/>
            <pc:sldMk cId="4011504059" sldId="257"/>
            <ac:grpSpMk id="36" creationId="{11CE155D-684B-4F5E-B835-C52765E310E7}"/>
          </ac:grpSpMkLst>
        </pc:grpChg>
        <pc:picChg chg="add mod ord">
          <ac:chgData name="FAUSTINO HARRIAGUE" userId="S::faustino.harriague@correo.ucu.edu.uy::9e499958-d821-413f-aedd-915ee1f352e2" providerId="AD" clId="Web-{56B0B0C8-748E-781F-F911-42A5A411D5BD}" dt="2023-06-27T15:36:48.276" v="58" actId="1076"/>
          <ac:picMkLst>
            <pc:docMk/>
            <pc:sldMk cId="4011504059" sldId="257"/>
            <ac:picMk id="4" creationId="{005608E2-AFA5-35E9-B73B-C9874BE69984}"/>
          </ac:picMkLst>
        </pc:picChg>
      </pc:sldChg>
      <pc:sldChg chg="delSp modSp new del">
        <pc:chgData name="FAUSTINO HARRIAGUE" userId="S::faustino.harriague@correo.ucu.edu.uy::9e499958-d821-413f-aedd-915ee1f352e2" providerId="AD" clId="Web-{56B0B0C8-748E-781F-F911-42A5A411D5BD}" dt="2023-06-27T15:38:08.794" v="64"/>
        <pc:sldMkLst>
          <pc:docMk/>
          <pc:sldMk cId="4102648890" sldId="258"/>
        </pc:sldMkLst>
        <pc:spChg chg="del">
          <ac:chgData name="FAUSTINO HARRIAGUE" userId="S::faustino.harriague@correo.ucu.edu.uy::9e499958-d821-413f-aedd-915ee1f352e2" providerId="AD" clId="Web-{56B0B0C8-748E-781F-F911-42A5A411D5BD}" dt="2023-06-27T15:37:51.528" v="61"/>
          <ac:spMkLst>
            <pc:docMk/>
            <pc:sldMk cId="4102648890" sldId="258"/>
            <ac:spMk id="2" creationId="{6E157D7D-8059-0156-3F8B-65CDCBE6816E}"/>
          </ac:spMkLst>
        </pc:spChg>
        <pc:spChg chg="mod">
          <ac:chgData name="FAUSTINO HARRIAGUE" userId="S::faustino.harriague@correo.ucu.edu.uy::9e499958-d821-413f-aedd-915ee1f352e2" providerId="AD" clId="Web-{56B0B0C8-748E-781F-F911-42A5A411D5BD}" dt="2023-06-27T15:37:54.449" v="62" actId="20577"/>
          <ac:spMkLst>
            <pc:docMk/>
            <pc:sldMk cId="4102648890" sldId="258"/>
            <ac:spMk id="3" creationId="{A2E69B04-4BAF-02C1-467C-B6C83D15CB25}"/>
          </ac:spMkLst>
        </pc:spChg>
      </pc:sldChg>
      <pc:sldChg chg="addSp delSp modSp new mod setBg modClrScheme chgLayout">
        <pc:chgData name="FAUSTINO HARRIAGUE" userId="S::faustino.harriague@correo.ucu.edu.uy::9e499958-d821-413f-aedd-915ee1f352e2" providerId="AD" clId="Web-{56B0B0C8-748E-781F-F911-42A5A411D5BD}" dt="2023-06-27T15:43:11.692" v="188" actId="20577"/>
        <pc:sldMkLst>
          <pc:docMk/>
          <pc:sldMk cId="1146908222" sldId="259"/>
        </pc:sldMkLst>
        <pc:spChg chg="add del">
          <ac:chgData name="FAUSTINO HARRIAGUE" userId="S::faustino.harriague@correo.ucu.edu.uy::9e499958-d821-413f-aedd-915ee1f352e2" providerId="AD" clId="Web-{56B0B0C8-748E-781F-F911-42A5A411D5BD}" dt="2023-06-27T15:38:39.169" v="66"/>
          <ac:spMkLst>
            <pc:docMk/>
            <pc:sldMk cId="1146908222" sldId="259"/>
            <ac:spMk id="2" creationId="{7AD1805C-1B27-6A03-9316-F199CCA174AD}"/>
          </ac:spMkLst>
        </pc:spChg>
        <pc:spChg chg="add mod">
          <ac:chgData name="FAUSTINO HARRIAGUE" userId="S::faustino.harriague@correo.ucu.edu.uy::9e499958-d821-413f-aedd-915ee1f352e2" providerId="AD" clId="Web-{56B0B0C8-748E-781F-F911-42A5A411D5BD}" dt="2023-06-27T15:42:53.926" v="181" actId="14100"/>
          <ac:spMkLst>
            <pc:docMk/>
            <pc:sldMk cId="1146908222" sldId="259"/>
            <ac:spMk id="3" creationId="{F95B483D-6921-AC9D-75B2-42468B87478C}"/>
          </ac:spMkLst>
        </pc:spChg>
        <pc:spChg chg="add mod">
          <ac:chgData name="FAUSTINO HARRIAGUE" userId="S::faustino.harriague@correo.ucu.edu.uy::9e499958-d821-413f-aedd-915ee1f352e2" providerId="AD" clId="Web-{56B0B0C8-748E-781F-F911-42A5A411D5BD}" dt="2023-06-27T15:43:11.692" v="188" actId="20577"/>
          <ac:spMkLst>
            <pc:docMk/>
            <pc:sldMk cId="1146908222" sldId="259"/>
            <ac:spMk id="4" creationId="{B871BC58-658E-1888-4E5B-71870AAD167A}"/>
          </ac:spMkLst>
        </pc:spChg>
        <pc:spChg chg="add">
          <ac:chgData name="FAUSTINO HARRIAGUE" userId="S::faustino.harriague@correo.ucu.edu.uy::9e499958-d821-413f-aedd-915ee1f352e2" providerId="AD" clId="Web-{56B0B0C8-748E-781F-F911-42A5A411D5BD}" dt="2023-06-27T15:42:26.550" v="162"/>
          <ac:spMkLst>
            <pc:docMk/>
            <pc:sldMk cId="1146908222" sldId="259"/>
            <ac:spMk id="9" creationId="{4BC99CB9-DDAD-44A2-8A1C-E3AF4E72DF5C}"/>
          </ac:spMkLst>
        </pc:spChg>
        <pc:spChg chg="add">
          <ac:chgData name="FAUSTINO HARRIAGUE" userId="S::faustino.harriague@correo.ucu.edu.uy::9e499958-d821-413f-aedd-915ee1f352e2" providerId="AD" clId="Web-{56B0B0C8-748E-781F-F911-42A5A411D5BD}" dt="2023-06-27T15:42:26.550" v="162"/>
          <ac:spMkLst>
            <pc:docMk/>
            <pc:sldMk cId="1146908222" sldId="259"/>
            <ac:spMk id="11" creationId="{64053CBF-3932-45FF-8285-EE5146085F3A}"/>
          </ac:spMkLst>
        </pc:spChg>
        <pc:grpChg chg="add">
          <ac:chgData name="FAUSTINO HARRIAGUE" userId="S::faustino.harriague@correo.ucu.edu.uy::9e499958-d821-413f-aedd-915ee1f352e2" providerId="AD" clId="Web-{56B0B0C8-748E-781F-F911-42A5A411D5BD}" dt="2023-06-27T15:42:26.550" v="162"/>
          <ac:grpSpMkLst>
            <pc:docMk/>
            <pc:sldMk cId="1146908222" sldId="259"/>
            <ac:grpSpMk id="13" creationId="{2E751C04-BEA6-446B-A678-9C74819EBD4C}"/>
          </ac:grpSpMkLst>
        </pc:grpChg>
        <pc:grpChg chg="add">
          <ac:chgData name="FAUSTINO HARRIAGUE" userId="S::faustino.harriague@correo.ucu.edu.uy::9e499958-d821-413f-aedd-915ee1f352e2" providerId="AD" clId="Web-{56B0B0C8-748E-781F-F911-42A5A411D5BD}" dt="2023-06-27T15:42:26.550" v="162"/>
          <ac:grpSpMkLst>
            <pc:docMk/>
            <pc:sldMk cId="1146908222" sldId="259"/>
            <ac:grpSpMk id="19" creationId="{B63ACBA3-DEFD-4C6D-BBA0-64468FA99C2D}"/>
          </ac:grpSpMkLst>
        </pc:grpChg>
      </pc:sldChg>
      <pc:sldChg chg="addSp delSp modSp new mod setBg">
        <pc:chgData name="FAUSTINO HARRIAGUE" userId="S::faustino.harriague@correo.ucu.edu.uy::9e499958-d821-413f-aedd-915ee1f352e2" providerId="AD" clId="Web-{56B0B0C8-748E-781F-F911-42A5A411D5BD}" dt="2023-06-27T15:51:04.595" v="219" actId="20577"/>
        <pc:sldMkLst>
          <pc:docMk/>
          <pc:sldMk cId="1036924461" sldId="260"/>
        </pc:sldMkLst>
        <pc:spChg chg="mod">
          <ac:chgData name="FAUSTINO HARRIAGUE" userId="S::faustino.harriague@correo.ucu.edu.uy::9e499958-d821-413f-aedd-915ee1f352e2" providerId="AD" clId="Web-{56B0B0C8-748E-781F-F911-42A5A411D5BD}" dt="2023-06-27T15:49:56.905" v="210"/>
          <ac:spMkLst>
            <pc:docMk/>
            <pc:sldMk cId="1036924461" sldId="260"/>
            <ac:spMk id="2" creationId="{EDA3978C-2EAD-9823-2985-B70DA8AE7057}"/>
          </ac:spMkLst>
        </pc:spChg>
        <pc:spChg chg="del">
          <ac:chgData name="FAUSTINO HARRIAGUE" userId="S::faustino.harriague@correo.ucu.edu.uy::9e499958-d821-413f-aedd-915ee1f352e2" providerId="AD" clId="Web-{56B0B0C8-748E-781F-F911-42A5A411D5BD}" dt="2023-06-27T15:47:26.183" v="196"/>
          <ac:spMkLst>
            <pc:docMk/>
            <pc:sldMk cId="1036924461" sldId="260"/>
            <ac:spMk id="3" creationId="{B15F2BE4-8FF4-CE65-8895-722593438751}"/>
          </ac:spMkLst>
        </pc:spChg>
        <pc:spChg chg="add mod">
          <ac:chgData name="FAUSTINO HARRIAGUE" userId="S::faustino.harriague@correo.ucu.edu.uy::9e499958-d821-413f-aedd-915ee1f352e2" providerId="AD" clId="Web-{56B0B0C8-748E-781F-F911-42A5A411D5BD}" dt="2023-06-27T15:51:04.595" v="219" actId="20577"/>
          <ac:spMkLst>
            <pc:docMk/>
            <pc:sldMk cId="1036924461" sldId="260"/>
            <ac:spMk id="8" creationId="{BFDE2D57-8EC2-CFAE-BBF4-E067BE7CB62A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49:56.905" v="210"/>
          <ac:spMkLst>
            <pc:docMk/>
            <pc:sldMk cId="1036924461" sldId="260"/>
            <ac:spMk id="11" creationId="{327D73B4-9F5C-4A64-A179-51B9500CB8B5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49:56.905" v="210"/>
          <ac:spMkLst>
            <pc:docMk/>
            <pc:sldMk cId="1036924461" sldId="260"/>
            <ac:spMk id="13" creationId="{C1F06963-6374-4B48-844F-071A9BAAAE02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49:56.905" v="210"/>
          <ac:spMkLst>
            <pc:docMk/>
            <pc:sldMk cId="1036924461" sldId="260"/>
            <ac:spMk id="15" creationId="{6CB927A4-E432-4310-9CD5-E89FF5063179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49:56.905" v="210"/>
          <ac:spMkLst>
            <pc:docMk/>
            <pc:sldMk cId="1036924461" sldId="260"/>
            <ac:spMk id="17" creationId="{1453BF6C-B012-48B7-B4E8-6D7AC7C27D02}"/>
          </ac:spMkLst>
        </pc:spChg>
        <pc:spChg chg="add del">
          <ac:chgData name="FAUSTINO HARRIAGUE" userId="S::faustino.harriague@correo.ucu.edu.uy::9e499958-d821-413f-aedd-915ee1f352e2" providerId="AD" clId="Web-{56B0B0C8-748E-781F-F911-42A5A411D5BD}" dt="2023-06-27T15:49:56.905" v="210"/>
          <ac:spMkLst>
            <pc:docMk/>
            <pc:sldMk cId="1036924461" sldId="260"/>
            <ac:spMk id="19" creationId="{E3020543-B24B-4EC4-8FFC-8DD88EEA91A8}"/>
          </ac:spMkLst>
        </pc:spChg>
        <pc:spChg chg="add">
          <ac:chgData name="FAUSTINO HARRIAGUE" userId="S::faustino.harriague@correo.ucu.edu.uy::9e499958-d821-413f-aedd-915ee1f352e2" providerId="AD" clId="Web-{56B0B0C8-748E-781F-F911-42A5A411D5BD}" dt="2023-06-27T15:49:56.905" v="210"/>
          <ac:spMkLst>
            <pc:docMk/>
            <pc:sldMk cId="1036924461" sldId="260"/>
            <ac:spMk id="26" creationId="{F13C74B1-5B17-4795-BED0-7140497B445A}"/>
          </ac:spMkLst>
        </pc:spChg>
        <pc:spChg chg="add">
          <ac:chgData name="FAUSTINO HARRIAGUE" userId="S::faustino.harriague@correo.ucu.edu.uy::9e499958-d821-413f-aedd-915ee1f352e2" providerId="AD" clId="Web-{56B0B0C8-748E-781F-F911-42A5A411D5BD}" dt="2023-06-27T15:49:56.905" v="210"/>
          <ac:spMkLst>
            <pc:docMk/>
            <pc:sldMk cId="1036924461" sldId="260"/>
            <ac:spMk id="28" creationId="{D4974D33-8DC5-464E-8C6D-BE58F0669C17}"/>
          </ac:spMkLst>
        </pc:spChg>
        <pc:picChg chg="add mod ord">
          <ac:chgData name="FAUSTINO HARRIAGUE" userId="S::faustino.harriague@correo.ucu.edu.uy::9e499958-d821-413f-aedd-915ee1f352e2" providerId="AD" clId="Web-{56B0B0C8-748E-781F-F911-42A5A411D5BD}" dt="2023-06-27T15:49:56.905" v="210"/>
          <ac:picMkLst>
            <pc:docMk/>
            <pc:sldMk cId="1036924461" sldId="260"/>
            <ac:picMk id="4" creationId="{B86D2E2B-1BA5-2EED-2020-0F7F068F1B7A}"/>
          </ac:picMkLst>
        </pc:picChg>
        <pc:cxnChg chg="add del">
          <ac:chgData name="FAUSTINO HARRIAGUE" userId="S::faustino.harriague@correo.ucu.edu.uy::9e499958-d821-413f-aedd-915ee1f352e2" providerId="AD" clId="Web-{56B0B0C8-748E-781F-F911-42A5A411D5BD}" dt="2023-06-27T15:49:56.905" v="210"/>
          <ac:cxnSpMkLst>
            <pc:docMk/>
            <pc:sldMk cId="1036924461" sldId="260"/>
            <ac:cxnSpMk id="21" creationId="{C49DA8F6-BCC1-4447-B54C-57856834B94B}"/>
          </ac:cxnSpMkLst>
        </pc:cxnChg>
      </pc:sldChg>
    </pc:docChg>
  </pc:docChgLst>
  <pc:docChgLst>
    <pc:chgData name="ESTEFANY CLARA" userId="S::estefany.clara@correo.ucu.edu.uy::e3bc1df7-280b-44ca-b3d5-4af0afd63548" providerId="AD" clId="Web-{30384D7B-B5FC-3565-F603-9DC3D4314225}"/>
    <pc:docChg chg="addSld delSld modSld sldOrd">
      <pc:chgData name="ESTEFANY CLARA" userId="S::estefany.clara@correo.ucu.edu.uy::e3bc1df7-280b-44ca-b3d5-4af0afd63548" providerId="AD" clId="Web-{30384D7B-B5FC-3565-F603-9DC3D4314225}" dt="2023-06-29T06:25:57.376" v="121"/>
      <pc:docMkLst>
        <pc:docMk/>
      </pc:docMkLst>
      <pc:sldChg chg="addSp delSp modSp new mod ord setBg">
        <pc:chgData name="ESTEFANY CLARA" userId="S::estefany.clara@correo.ucu.edu.uy::e3bc1df7-280b-44ca-b3d5-4af0afd63548" providerId="AD" clId="Web-{30384D7B-B5FC-3565-F603-9DC3D4314225}" dt="2023-06-29T06:20:51.993" v="99"/>
        <pc:sldMkLst>
          <pc:docMk/>
          <pc:sldMk cId="4171422061" sldId="271"/>
        </pc:sldMkLst>
        <pc:spChg chg="mod">
          <ac:chgData name="ESTEFANY CLARA" userId="S::estefany.clara@correo.ucu.edu.uy::e3bc1df7-280b-44ca-b3d5-4af0afd63548" providerId="AD" clId="Web-{30384D7B-B5FC-3565-F603-9DC3D4314225}" dt="2023-06-29T06:20:10.555" v="31"/>
          <ac:spMkLst>
            <pc:docMk/>
            <pc:sldMk cId="4171422061" sldId="271"/>
            <ac:spMk id="2" creationId="{6EB09AAE-DA4F-EF6A-7520-32D1F5458231}"/>
          </ac:spMkLst>
        </pc:spChg>
        <pc:spChg chg="del mod">
          <ac:chgData name="ESTEFANY CLARA" userId="S::estefany.clara@correo.ucu.edu.uy::e3bc1df7-280b-44ca-b3d5-4af0afd63548" providerId="AD" clId="Web-{30384D7B-B5FC-3565-F603-9DC3D4314225}" dt="2023-06-29T06:20:05.914" v="30"/>
          <ac:spMkLst>
            <pc:docMk/>
            <pc:sldMk cId="4171422061" sldId="271"/>
            <ac:spMk id="3" creationId="{58D0AF10-E30B-34A9-B359-6730BC8F4FC9}"/>
          </ac:spMkLst>
        </pc:spChg>
        <pc:spChg chg="add del mod">
          <ac:chgData name="ESTEFANY CLARA" userId="S::estefany.clara@correo.ucu.edu.uy::e3bc1df7-280b-44ca-b3d5-4af0afd63548" providerId="AD" clId="Web-{30384D7B-B5FC-3565-F603-9DC3D4314225}" dt="2023-06-29T06:20:10.555" v="31"/>
          <ac:spMkLst>
            <pc:docMk/>
            <pc:sldMk cId="4171422061" sldId="271"/>
            <ac:spMk id="6" creationId="{8578FC54-5A3F-AC70-C154-A213956B8B4E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00.898" v="29"/>
          <ac:spMkLst>
            <pc:docMk/>
            <pc:sldMk cId="4171422061" sldId="271"/>
            <ac:spMk id="8" creationId="{907EF6B7-1338-4443-8C46-6A318D952DFD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00.898" v="29"/>
          <ac:spMkLst>
            <pc:docMk/>
            <pc:sldMk cId="4171422061" sldId="271"/>
            <ac:spMk id="10" creationId="{DAAE4CDD-124C-4DCF-9584-B6033B545DD5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00.898" v="29"/>
          <ac:spMkLst>
            <pc:docMk/>
            <pc:sldMk cId="4171422061" sldId="271"/>
            <ac:spMk id="12" creationId="{081E4A58-353D-44AE-B2FC-2A74E2E400F7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00.867" v="28"/>
          <ac:spMkLst>
            <pc:docMk/>
            <pc:sldMk cId="4171422061" sldId="271"/>
            <ac:spMk id="17" creationId="{2550BE34-C2B8-49B8-8519-67A8CAD51AE9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00.867" v="28"/>
          <ac:spMkLst>
            <pc:docMk/>
            <pc:sldMk cId="4171422061" sldId="271"/>
            <ac:spMk id="19" creationId="{A7457DD9-5A45-400A-AB4B-4B4EDECA25F1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00.867" v="28"/>
          <ac:spMkLst>
            <pc:docMk/>
            <pc:sldMk cId="4171422061" sldId="271"/>
            <ac:spMk id="21" creationId="{441CF7D6-A660-431A-B0BB-140A0D5556B6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00.867" v="28"/>
          <ac:spMkLst>
            <pc:docMk/>
            <pc:sldMk cId="4171422061" sldId="271"/>
            <ac:spMk id="23" creationId="{0570A85B-3810-4F95-97B0-CBF4CCDB381C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10.555" v="31"/>
          <ac:spMkLst>
            <pc:docMk/>
            <pc:sldMk cId="4171422061" sldId="271"/>
            <ac:spMk id="25" creationId="{32AEEBC8-9D30-42EF-95F2-386C2653FBF0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10.555" v="31"/>
          <ac:spMkLst>
            <pc:docMk/>
            <pc:sldMk cId="4171422061" sldId="271"/>
            <ac:spMk id="26" creationId="{3529E97A-97C3-40EA-8A04-5C02398D568F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0:10.555" v="31"/>
          <ac:spMkLst>
            <pc:docMk/>
            <pc:sldMk cId="4171422061" sldId="271"/>
            <ac:spMk id="27" creationId="{59FA8C2E-A5A7-4490-927A-7CD58343EDBB}"/>
          </ac:spMkLst>
        </pc:spChg>
        <pc:spChg chg="add">
          <ac:chgData name="ESTEFANY CLARA" userId="S::estefany.clara@correo.ucu.edu.uy::e3bc1df7-280b-44ca-b3d5-4af0afd63548" providerId="AD" clId="Web-{30384D7B-B5FC-3565-F603-9DC3D4314225}" dt="2023-06-29T06:20:10.555" v="31"/>
          <ac:spMkLst>
            <pc:docMk/>
            <pc:sldMk cId="4171422061" sldId="271"/>
            <ac:spMk id="33" creationId="{7301F447-EEF7-48F5-AF73-7566EE7F64AD}"/>
          </ac:spMkLst>
        </pc:spChg>
        <pc:spChg chg="add">
          <ac:chgData name="ESTEFANY CLARA" userId="S::estefany.clara@correo.ucu.edu.uy::e3bc1df7-280b-44ca-b3d5-4af0afd63548" providerId="AD" clId="Web-{30384D7B-B5FC-3565-F603-9DC3D4314225}" dt="2023-06-29T06:20:10.555" v="31"/>
          <ac:spMkLst>
            <pc:docMk/>
            <pc:sldMk cId="4171422061" sldId="271"/>
            <ac:spMk id="35" creationId="{F7117410-A2A4-4085-9ADC-46744551DBDE}"/>
          </ac:spMkLst>
        </pc:spChg>
        <pc:spChg chg="add">
          <ac:chgData name="ESTEFANY CLARA" userId="S::estefany.clara@correo.ucu.edu.uy::e3bc1df7-280b-44ca-b3d5-4af0afd63548" providerId="AD" clId="Web-{30384D7B-B5FC-3565-F603-9DC3D4314225}" dt="2023-06-29T06:20:10.555" v="31"/>
          <ac:spMkLst>
            <pc:docMk/>
            <pc:sldMk cId="4171422061" sldId="271"/>
            <ac:spMk id="37" creationId="{99F74EB5-E547-4FB4-95F5-BCC788F3C4A0}"/>
          </ac:spMkLst>
        </pc:spChg>
        <pc:graphicFrameChg chg="add del mod modGraphic">
          <ac:chgData name="ESTEFANY CLARA" userId="S::estefany.clara@correo.ucu.edu.uy::e3bc1df7-280b-44ca-b3d5-4af0afd63548" providerId="AD" clId="Web-{30384D7B-B5FC-3565-F603-9DC3D4314225}" dt="2023-06-29T06:20:10.555" v="31"/>
          <ac:graphicFrameMkLst>
            <pc:docMk/>
            <pc:sldMk cId="4171422061" sldId="271"/>
            <ac:graphicFrameMk id="4" creationId="{AEAED095-53FC-891B-B5F9-EAF61394934C}"/>
          </ac:graphicFrameMkLst>
        </pc:graphicFrameChg>
        <pc:graphicFrameChg chg="add mod modGraphic">
          <ac:chgData name="ESTEFANY CLARA" userId="S::estefany.clara@correo.ucu.edu.uy::e3bc1df7-280b-44ca-b3d5-4af0afd63548" providerId="AD" clId="Web-{30384D7B-B5FC-3565-F603-9DC3D4314225}" dt="2023-06-29T06:20:51.993" v="99"/>
          <ac:graphicFrameMkLst>
            <pc:docMk/>
            <pc:sldMk cId="4171422061" sldId="271"/>
            <ac:graphicFrameMk id="30" creationId="{AEAED095-53FC-891B-B5F9-EAF61394934C}"/>
          </ac:graphicFrameMkLst>
        </pc:graphicFrameChg>
      </pc:sldChg>
      <pc:sldChg chg="addSp delSp modSp new mod setBg">
        <pc:chgData name="ESTEFANY CLARA" userId="S::estefany.clara@correo.ucu.edu.uy::e3bc1df7-280b-44ca-b3d5-4af0afd63548" providerId="AD" clId="Web-{30384D7B-B5FC-3565-F603-9DC3D4314225}" dt="2023-06-29T06:23:58.248" v="119" actId="20577"/>
        <pc:sldMkLst>
          <pc:docMk/>
          <pc:sldMk cId="3070886375" sldId="272"/>
        </pc:sldMkLst>
        <pc:spChg chg="mod">
          <ac:chgData name="ESTEFANY CLARA" userId="S::estefany.clara@correo.ucu.edu.uy::e3bc1df7-280b-44ca-b3d5-4af0afd63548" providerId="AD" clId="Web-{30384D7B-B5FC-3565-F603-9DC3D4314225}" dt="2023-06-29T06:23:35.732" v="108"/>
          <ac:spMkLst>
            <pc:docMk/>
            <pc:sldMk cId="3070886375" sldId="272"/>
            <ac:spMk id="2" creationId="{0BA5F105-B456-6F6A-E113-33B4950C9FF6}"/>
          </ac:spMkLst>
        </pc:spChg>
        <pc:spChg chg="mod">
          <ac:chgData name="ESTEFANY CLARA" userId="S::estefany.clara@correo.ucu.edu.uy::e3bc1df7-280b-44ca-b3d5-4af0afd63548" providerId="AD" clId="Web-{30384D7B-B5FC-3565-F603-9DC3D4314225}" dt="2023-06-29T06:23:58.248" v="119" actId="20577"/>
          <ac:spMkLst>
            <pc:docMk/>
            <pc:sldMk cId="3070886375" sldId="272"/>
            <ac:spMk id="3" creationId="{3DE94715-D8FD-7D96-6DA5-E9432EBDFB99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3:35.732" v="107"/>
          <ac:spMkLst>
            <pc:docMk/>
            <pc:sldMk cId="3070886375" sldId="272"/>
            <ac:spMk id="8" creationId="{327D73B4-9F5C-4A64-A179-51B9500CB8B5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3:35.732" v="107"/>
          <ac:spMkLst>
            <pc:docMk/>
            <pc:sldMk cId="3070886375" sldId="272"/>
            <ac:spMk id="10" creationId="{C1F06963-6374-4B48-844F-071A9BAAAE02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3:35.732" v="107"/>
          <ac:spMkLst>
            <pc:docMk/>
            <pc:sldMk cId="3070886375" sldId="272"/>
            <ac:spMk id="12" creationId="{6CB927A4-E432-4310-9CD5-E89FF5063179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3:35.732" v="107"/>
          <ac:spMkLst>
            <pc:docMk/>
            <pc:sldMk cId="3070886375" sldId="272"/>
            <ac:spMk id="14" creationId="{1453BF6C-B012-48B7-B4E8-6D7AC7C27D02}"/>
          </ac:spMkLst>
        </pc:spChg>
        <pc:spChg chg="add del">
          <ac:chgData name="ESTEFANY CLARA" userId="S::estefany.clara@correo.ucu.edu.uy::e3bc1df7-280b-44ca-b3d5-4af0afd63548" providerId="AD" clId="Web-{30384D7B-B5FC-3565-F603-9DC3D4314225}" dt="2023-06-29T06:23:35.732" v="107"/>
          <ac:spMkLst>
            <pc:docMk/>
            <pc:sldMk cId="3070886375" sldId="272"/>
            <ac:spMk id="16" creationId="{E3020543-B24B-4EC4-8FFC-8DD88EEA91A8}"/>
          </ac:spMkLst>
        </pc:spChg>
        <pc:spChg chg="add">
          <ac:chgData name="ESTEFANY CLARA" userId="S::estefany.clara@correo.ucu.edu.uy::e3bc1df7-280b-44ca-b3d5-4af0afd63548" providerId="AD" clId="Web-{30384D7B-B5FC-3565-F603-9DC3D4314225}" dt="2023-06-29T06:23:35.732" v="108"/>
          <ac:spMkLst>
            <pc:docMk/>
            <pc:sldMk cId="3070886375" sldId="272"/>
            <ac:spMk id="20" creationId="{907EF6B7-1338-4443-8C46-6A318D952DFD}"/>
          </ac:spMkLst>
        </pc:spChg>
        <pc:spChg chg="add">
          <ac:chgData name="ESTEFANY CLARA" userId="S::estefany.clara@correo.ucu.edu.uy::e3bc1df7-280b-44ca-b3d5-4af0afd63548" providerId="AD" clId="Web-{30384D7B-B5FC-3565-F603-9DC3D4314225}" dt="2023-06-29T06:23:35.732" v="108"/>
          <ac:spMkLst>
            <pc:docMk/>
            <pc:sldMk cId="3070886375" sldId="272"/>
            <ac:spMk id="21" creationId="{DAAE4CDD-124C-4DCF-9584-B6033B545DD5}"/>
          </ac:spMkLst>
        </pc:spChg>
        <pc:spChg chg="add">
          <ac:chgData name="ESTEFANY CLARA" userId="S::estefany.clara@correo.ucu.edu.uy::e3bc1df7-280b-44ca-b3d5-4af0afd63548" providerId="AD" clId="Web-{30384D7B-B5FC-3565-F603-9DC3D4314225}" dt="2023-06-29T06:23:35.732" v="108"/>
          <ac:spMkLst>
            <pc:docMk/>
            <pc:sldMk cId="3070886375" sldId="272"/>
            <ac:spMk id="22" creationId="{081E4A58-353D-44AE-B2FC-2A74E2E400F7}"/>
          </ac:spMkLst>
        </pc:spChg>
        <pc:cxnChg chg="add del">
          <ac:chgData name="ESTEFANY CLARA" userId="S::estefany.clara@correo.ucu.edu.uy::e3bc1df7-280b-44ca-b3d5-4af0afd63548" providerId="AD" clId="Web-{30384D7B-B5FC-3565-F603-9DC3D4314225}" dt="2023-06-29T06:23:35.732" v="107"/>
          <ac:cxnSpMkLst>
            <pc:docMk/>
            <pc:sldMk cId="3070886375" sldId="272"/>
            <ac:cxnSpMk id="18" creationId="{C49DA8F6-BCC1-4447-B54C-57856834B94B}"/>
          </ac:cxnSpMkLst>
        </pc:cxnChg>
      </pc:sldChg>
      <pc:sldChg chg="new del">
        <pc:chgData name="ESTEFANY CLARA" userId="S::estefany.clara@correo.ucu.edu.uy::e3bc1df7-280b-44ca-b3d5-4af0afd63548" providerId="AD" clId="Web-{30384D7B-B5FC-3565-F603-9DC3D4314225}" dt="2023-06-29T06:25:57.376" v="121"/>
        <pc:sldMkLst>
          <pc:docMk/>
          <pc:sldMk cId="2462019772" sldId="273"/>
        </pc:sldMkLst>
      </pc:sldChg>
    </pc:docChg>
  </pc:docChgLst>
  <pc:docChgLst>
    <pc:chgData name="ESTEFANY CLARA" userId="S::estefany.clara@correo.ucu.edu.uy::e3bc1df7-280b-44ca-b3d5-4af0afd63548" providerId="AD" clId="Web-{D0A44EC9-3D50-9127-57FA-C77148CEEFE5}"/>
    <pc:docChg chg="modSld">
      <pc:chgData name="ESTEFANY CLARA" userId="S::estefany.clara@correo.ucu.edu.uy::e3bc1df7-280b-44ca-b3d5-4af0afd63548" providerId="AD" clId="Web-{D0A44EC9-3D50-9127-57FA-C77148CEEFE5}" dt="2023-06-27T21:05:38.013" v="3" actId="14100"/>
      <pc:docMkLst>
        <pc:docMk/>
      </pc:docMkLst>
      <pc:sldChg chg="modSp">
        <pc:chgData name="ESTEFANY CLARA" userId="S::estefany.clara@correo.ucu.edu.uy::e3bc1df7-280b-44ca-b3d5-4af0afd63548" providerId="AD" clId="Web-{D0A44EC9-3D50-9127-57FA-C77148CEEFE5}" dt="2023-06-27T21:05:38.013" v="3" actId="14100"/>
        <pc:sldMkLst>
          <pc:docMk/>
          <pc:sldMk cId="4003578866" sldId="256"/>
        </pc:sldMkLst>
        <pc:spChg chg="mod">
          <ac:chgData name="ESTEFANY CLARA" userId="S::estefany.clara@correo.ucu.edu.uy::e3bc1df7-280b-44ca-b3d5-4af0afd63548" providerId="AD" clId="Web-{D0A44EC9-3D50-9127-57FA-C77148CEEFE5}" dt="2023-06-27T21:05:38.013" v="3" actId="14100"/>
          <ac:spMkLst>
            <pc:docMk/>
            <pc:sldMk cId="4003578866" sldId="256"/>
            <ac:spMk id="5" creationId="{E9319310-1BF2-4842-BE04-AA1EA5946D47}"/>
          </ac:spMkLst>
        </pc:spChg>
      </pc:sldChg>
    </pc:docChg>
  </pc:docChgLst>
  <pc:docChgLst>
    <pc:chgData name="Usuario invitado" userId="S::urn:spo:anon#806388c758942b03d799340bdb350b8d09bf362521aec0be537c00f4fb70f219::" providerId="AD" clId="Web-{0D154666-A69C-B709-4A97-3C1228C34353}"/>
    <pc:docChg chg="modSld">
      <pc:chgData name="Usuario invitado" userId="S::urn:spo:anon#806388c758942b03d799340bdb350b8d09bf362521aec0be537c00f4fb70f219::" providerId="AD" clId="Web-{0D154666-A69C-B709-4A97-3C1228C34353}" dt="2023-06-29T21:36:47.392" v="25" actId="20577"/>
      <pc:docMkLst>
        <pc:docMk/>
      </pc:docMkLst>
      <pc:sldChg chg="modSp">
        <pc:chgData name="Usuario invitado" userId="S::urn:spo:anon#806388c758942b03d799340bdb350b8d09bf362521aec0be537c00f4fb70f219::" providerId="AD" clId="Web-{0D154666-A69C-B709-4A97-3C1228C34353}" dt="2023-06-29T21:36:47.392" v="25" actId="20577"/>
        <pc:sldMkLst>
          <pc:docMk/>
          <pc:sldMk cId="4003578866" sldId="256"/>
        </pc:sldMkLst>
        <pc:spChg chg="mod">
          <ac:chgData name="Usuario invitado" userId="S::urn:spo:anon#806388c758942b03d799340bdb350b8d09bf362521aec0be537c00f4fb70f219::" providerId="AD" clId="Web-{0D154666-A69C-B709-4A97-3C1228C34353}" dt="2023-06-29T21:36:47.392" v="25" actId="20577"/>
          <ac:spMkLst>
            <pc:docMk/>
            <pc:sldMk cId="4003578866" sldId="256"/>
            <ac:spMk id="9" creationId="{F041B9C5-B903-4712-A77C-6E0B730AD64A}"/>
          </ac:spMkLst>
        </pc:spChg>
      </pc:sldChg>
      <pc:sldChg chg="modSp">
        <pc:chgData name="Usuario invitado" userId="S::urn:spo:anon#806388c758942b03d799340bdb350b8d09bf362521aec0be537c00f4fb70f219::" providerId="AD" clId="Web-{0D154666-A69C-B709-4A97-3C1228C34353}" dt="2023-06-29T21:24:28.479" v="3" actId="14100"/>
        <pc:sldMkLst>
          <pc:docMk/>
          <pc:sldMk cId="4011504059" sldId="257"/>
        </pc:sldMkLst>
        <pc:spChg chg="mod">
          <ac:chgData name="Usuario invitado" userId="S::urn:spo:anon#806388c758942b03d799340bdb350b8d09bf362521aec0be537c00f4fb70f219::" providerId="AD" clId="Web-{0D154666-A69C-B709-4A97-3C1228C34353}" dt="2023-06-29T21:24:28.479" v="3" actId="14100"/>
          <ac:spMkLst>
            <pc:docMk/>
            <pc:sldMk cId="4011504059" sldId="257"/>
            <ac:spMk id="2" creationId="{50F449C1-3BB4-0C08-C318-2F2579CF6A13}"/>
          </ac:spMkLst>
        </pc:spChg>
      </pc:sldChg>
      <pc:sldChg chg="modSp">
        <pc:chgData name="Usuario invitado" userId="S::urn:spo:anon#806388c758942b03d799340bdb350b8d09bf362521aec0be537c00f4fb70f219::" providerId="AD" clId="Web-{0D154666-A69C-B709-4A97-3C1228C34353}" dt="2023-06-29T21:32:41.463" v="21" actId="14100"/>
        <pc:sldMkLst>
          <pc:docMk/>
          <pc:sldMk cId="222820736" sldId="264"/>
        </pc:sldMkLst>
        <pc:spChg chg="mod">
          <ac:chgData name="Usuario invitado" userId="S::urn:spo:anon#806388c758942b03d799340bdb350b8d09bf362521aec0be537c00f4fb70f219::" providerId="AD" clId="Web-{0D154666-A69C-B709-4A97-3C1228C34353}" dt="2023-06-29T21:32:41.463" v="21" actId="14100"/>
          <ac:spMkLst>
            <pc:docMk/>
            <pc:sldMk cId="222820736" sldId="264"/>
            <ac:spMk id="9" creationId="{B7B1EC46-98D1-6A3B-BBCB-123FAB45B61A}"/>
          </ac:spMkLst>
        </pc:spChg>
      </pc:sldChg>
      <pc:sldChg chg="modSp">
        <pc:chgData name="Usuario invitado" userId="S::urn:spo:anon#806388c758942b03d799340bdb350b8d09bf362521aec0be537c00f4fb70f219::" providerId="AD" clId="Web-{0D154666-A69C-B709-4A97-3C1228C34353}" dt="2023-06-29T21:28:02.423" v="9" actId="14100"/>
        <pc:sldMkLst>
          <pc:docMk/>
          <pc:sldMk cId="2627450677" sldId="269"/>
        </pc:sldMkLst>
        <pc:spChg chg="mod">
          <ac:chgData name="Usuario invitado" userId="S::urn:spo:anon#806388c758942b03d799340bdb350b8d09bf362521aec0be537c00f4fb70f219::" providerId="AD" clId="Web-{0D154666-A69C-B709-4A97-3C1228C34353}" dt="2023-06-29T21:28:02.423" v="9" actId="14100"/>
          <ac:spMkLst>
            <pc:docMk/>
            <pc:sldMk cId="2627450677" sldId="269"/>
            <ac:spMk id="9" creationId="{B7B1EC46-98D1-6A3B-BBCB-123FAB45B61A}"/>
          </ac:spMkLst>
        </pc:spChg>
      </pc:sldChg>
      <pc:sldChg chg="modSp">
        <pc:chgData name="Usuario invitado" userId="S::urn:spo:anon#806388c758942b03d799340bdb350b8d09bf362521aec0be537c00f4fb70f219::" providerId="AD" clId="Web-{0D154666-A69C-B709-4A97-3C1228C34353}" dt="2023-06-29T21:29:11.925" v="19" actId="14100"/>
        <pc:sldMkLst>
          <pc:docMk/>
          <pc:sldMk cId="294561590" sldId="270"/>
        </pc:sldMkLst>
        <pc:spChg chg="mod">
          <ac:chgData name="Usuario invitado" userId="S::urn:spo:anon#806388c758942b03d799340bdb350b8d09bf362521aec0be537c00f4fb70f219::" providerId="AD" clId="Web-{0D154666-A69C-B709-4A97-3C1228C34353}" dt="2023-06-29T21:29:11.925" v="19" actId="14100"/>
          <ac:spMkLst>
            <pc:docMk/>
            <pc:sldMk cId="294561590" sldId="270"/>
            <ac:spMk id="9" creationId="{B7B1EC46-98D1-6A3B-BBCB-123FAB45B61A}"/>
          </ac:spMkLst>
        </pc:spChg>
      </pc:sldChg>
    </pc:docChg>
  </pc:docChgLst>
  <pc:docChgLst>
    <pc:chgData name="FAUSTINO HARRIAGUE" userId="S::faustino.harriague@correo.ucu.edu.uy::9e499958-d821-413f-aedd-915ee1f352e2" providerId="AD" clId="Web-{E63E323B-31D7-2C6C-0C04-02B6219BA1C6}"/>
    <pc:docChg chg="addSld modSld">
      <pc:chgData name="FAUSTINO HARRIAGUE" userId="S::faustino.harriague@correo.ucu.edu.uy::9e499958-d821-413f-aedd-915ee1f352e2" providerId="AD" clId="Web-{E63E323B-31D7-2C6C-0C04-02B6219BA1C6}" dt="2023-06-27T16:03:33.861" v="4"/>
      <pc:docMkLst>
        <pc:docMk/>
      </pc:docMkLst>
      <pc:sldChg chg="modSp">
        <pc:chgData name="FAUSTINO HARRIAGUE" userId="S::faustino.harriague@correo.ucu.edu.uy::9e499958-d821-413f-aedd-915ee1f352e2" providerId="AD" clId="Web-{E63E323B-31D7-2C6C-0C04-02B6219BA1C6}" dt="2023-06-27T15:51:34.322" v="1" actId="20577"/>
        <pc:sldMkLst>
          <pc:docMk/>
          <pc:sldMk cId="1036924461" sldId="260"/>
        </pc:sldMkLst>
        <pc:spChg chg="mod">
          <ac:chgData name="FAUSTINO HARRIAGUE" userId="S::faustino.harriague@correo.ucu.edu.uy::9e499958-d821-413f-aedd-915ee1f352e2" providerId="AD" clId="Web-{E63E323B-31D7-2C6C-0C04-02B6219BA1C6}" dt="2023-06-27T15:51:34.322" v="1" actId="20577"/>
          <ac:spMkLst>
            <pc:docMk/>
            <pc:sldMk cId="1036924461" sldId="260"/>
            <ac:spMk id="8" creationId="{BFDE2D57-8EC2-CFAE-BBF4-E067BE7CB62A}"/>
          </ac:spMkLst>
        </pc:spChg>
      </pc:sldChg>
      <pc:sldChg chg="addSp delSp modSp new mod setBg">
        <pc:chgData name="FAUSTINO HARRIAGUE" userId="S::faustino.harriague@correo.ucu.edu.uy::9e499958-d821-413f-aedd-915ee1f352e2" providerId="AD" clId="Web-{E63E323B-31D7-2C6C-0C04-02B6219BA1C6}" dt="2023-06-27T16:03:33.861" v="4"/>
        <pc:sldMkLst>
          <pc:docMk/>
          <pc:sldMk cId="3342732262" sldId="261"/>
        </pc:sldMkLst>
        <pc:spChg chg="del">
          <ac:chgData name="FAUSTINO HARRIAGUE" userId="S::faustino.harriague@correo.ucu.edu.uy::9e499958-d821-413f-aedd-915ee1f352e2" providerId="AD" clId="Web-{E63E323B-31D7-2C6C-0C04-02B6219BA1C6}" dt="2023-06-27T16:03:33.861" v="4"/>
          <ac:spMkLst>
            <pc:docMk/>
            <pc:sldMk cId="3342732262" sldId="261"/>
            <ac:spMk id="2" creationId="{A2759A81-AA27-6347-3741-D2D1AE5A2F32}"/>
          </ac:spMkLst>
        </pc:spChg>
        <pc:spChg chg="del">
          <ac:chgData name="FAUSTINO HARRIAGUE" userId="S::faustino.harriague@correo.ucu.edu.uy::9e499958-d821-413f-aedd-915ee1f352e2" providerId="AD" clId="Web-{E63E323B-31D7-2C6C-0C04-02B6219BA1C6}" dt="2023-06-27T16:03:25.267" v="3"/>
          <ac:spMkLst>
            <pc:docMk/>
            <pc:sldMk cId="3342732262" sldId="261"/>
            <ac:spMk id="3" creationId="{50154F6C-EA08-4621-AEBE-230C9F43A7DE}"/>
          </ac:spMkLst>
        </pc:spChg>
        <pc:picChg chg="add mod ord">
          <ac:chgData name="FAUSTINO HARRIAGUE" userId="S::faustino.harriague@correo.ucu.edu.uy::9e499958-d821-413f-aedd-915ee1f352e2" providerId="AD" clId="Web-{E63E323B-31D7-2C6C-0C04-02B6219BA1C6}" dt="2023-06-27T16:03:33.861" v="4"/>
          <ac:picMkLst>
            <pc:docMk/>
            <pc:sldMk cId="3342732262" sldId="261"/>
            <ac:picMk id="4" creationId="{FB11D24B-8B0B-66D9-92B1-65BFAD3A9F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1DE82-B2C6-4179-AD30-05F3D95FC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5BDFF0-F248-4E38-A154-2D6220377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28A8A-0788-47CC-B336-4E0D4BAD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F61CB-FE0F-4021-B70A-A09FB676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3653A-4758-4E90-9BAD-66B69AD1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65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C8035-DAE0-47AF-B48B-63CCBA67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BE0F2E-E1D6-4EC2-A3F5-168632EC6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836E01-0F1D-4BC5-9139-4DC5058B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55137-3645-4A9A-88DB-2AB5061E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731E5-A2CD-4CDB-A83C-79084518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61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EAADED-9447-46F0-837F-072D8A48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A245B3-063A-4958-ABEE-DD41DE7B4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32E11-9171-4B3E-B6C8-7CB5C206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F3807-B8B4-4FC1-B5D9-7A40BB7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DEC43-6C51-4FFD-B747-C42466BF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1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5E85C-CE91-4C3C-B9F0-61FE3AA6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449380-AC88-4A98-8B26-CB0F1FB0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68B30-2ADF-467A-9579-633748FF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10BBD-34A7-496E-BE2D-C068F316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B88EC-002D-412B-B779-E7A7847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63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BD748-8EFE-4AFA-9336-9F5979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49E9C-99A7-4415-8706-01CE5E34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DF731-3C0D-4C57-95CB-DC65751F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9188E-E5C7-4E8D-A793-82D51A10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2EF61-DBCD-4324-A0F4-5A665841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07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3A6ED-73E4-4C01-8258-567CC79D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B23A9-37B5-4EEB-A36F-B7C287570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B00D30-74AD-4D25-B06C-2B6AC70D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0A3269-8BEC-401C-A941-17646B4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DBE4D2-96F6-4132-8DDE-747DDEA0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8C2AE-4F7E-483D-99B7-839BB39D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28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3CE11-4084-4B1B-824E-5E899519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E2D734-AEA3-4AC6-BD28-1081B2B2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9345C-2B72-404B-AF9B-090E97F81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EEAE0A-614B-4578-9330-FCCFD62E2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5D737D-F4AF-4B62-B8D1-359ED3C2B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DE7B94-8C98-4AB6-B78B-6C91CD18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36E652-C456-45D5-8A5A-42203F1C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AC9570-B23A-4681-B031-74C60B0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71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EE9D-7BA8-42EA-912A-CF18D70F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6011D7-E443-4A96-8EA4-1986A8D2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54AD6F-C458-4C0B-B8F7-96E8D7E3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8E5C83-5474-4857-AEF5-8A6E0FFC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31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C34292-C090-45E3-95A3-C684E45A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673AD3-416A-4A11-8507-44E8AF7D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B7B7D0-EDB3-465D-99A8-A9064767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20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48EEF-B53F-48A7-842A-8FDB30B9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142F01-03DD-4AAB-B9F5-383B7E2A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748C99-D48C-4D79-97EB-68D463A3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5DED38-663D-4C71-8436-B0DBE30C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2BE26F-A701-4FBE-AF98-53E495B6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32559-0994-4FFC-9053-0B7EC4D7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38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95167-FEF0-493F-ABE0-C4DA17B7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FE6E3B-AA5B-47ED-9F46-96C9F432D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7A73B0-A861-481D-8EA3-30DF9CFDD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1DC14-A626-47EC-AB60-67A1AE2C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B6EAC4-AFE3-40F6-8790-A244332B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BDEA1-FC46-4586-BE02-8C3C79B7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53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9B1C9-61E0-45AD-BA6B-DAD8DC4B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6A9490-5A4B-4DC2-A17B-D89B957C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2AF61-E0ED-428F-BFC5-9FB5A15D2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097A-2B0E-4961-A12C-DC95836D972B}" type="datetimeFigureOut">
              <a:rPr lang="es-ES" smtClean="0"/>
              <a:t>29/06/2023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EF9059-1BBF-4A46-9FC9-65F803F02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AA4E9-101D-4AC2-A34F-3DAF5D066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5E8E-5D48-4685-9528-523F459286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1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9858F32-3158-46E3-8085-B572C9D13E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4917" t="1045" r="4184"/>
          <a:stretch/>
        </p:blipFill>
        <p:spPr>
          <a:xfrm>
            <a:off x="241300" y="0"/>
            <a:ext cx="11582400" cy="693122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9319310-1BF2-4842-BE04-AA1EA5946D47}"/>
              </a:ext>
            </a:extLst>
          </p:cNvPr>
          <p:cNvSpPr/>
          <p:nvPr/>
        </p:nvSpPr>
        <p:spPr>
          <a:xfrm rot="20978771">
            <a:off x="366394" y="189740"/>
            <a:ext cx="6483030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39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41B9C5-B903-4712-A77C-6E0B730AD64A}"/>
              </a:ext>
            </a:extLst>
          </p:cNvPr>
          <p:cNvSpPr/>
          <p:nvPr/>
        </p:nvSpPr>
        <p:spPr>
          <a:xfrm rot="818473">
            <a:off x="6473640" y="2516520"/>
            <a:ext cx="5401864" cy="377026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s-UY" sz="239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EO</a:t>
            </a:r>
            <a:r>
              <a:rPr lang="es-ES" sz="239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s-ES" sz="239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357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A3978C-2EAD-9823-2985-B70DA8AE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>
                <a:ea typeface="Calibri Light"/>
                <a:cs typeface="Calibri Light"/>
              </a:rPr>
              <a:t>Servicio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E2D57-8EC2-CFAE-BBF4-E067BE7C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UY" sz="2200">
                <a:ea typeface="+mn-lt"/>
                <a:cs typeface="+mn-lt"/>
              </a:rPr>
              <a:t>Creado por terceros</a:t>
            </a:r>
          </a:p>
          <a:p>
            <a:r>
              <a:rPr lang="es-UY" sz="2200">
                <a:ea typeface="+mn-lt"/>
                <a:cs typeface="+mn-lt"/>
              </a:rPr>
              <a:t>Reutilizable</a:t>
            </a:r>
          </a:p>
          <a:p>
            <a:r>
              <a:rPr lang="es-UY" sz="2200">
                <a:ea typeface="+mn-lt"/>
                <a:cs typeface="+mn-lt"/>
              </a:rPr>
              <a:t>Persistente</a:t>
            </a:r>
          </a:p>
          <a:p>
            <a:r>
              <a:rPr lang="es-UY" sz="2200">
                <a:ea typeface="+mn-lt"/>
                <a:cs typeface="+mn-lt"/>
              </a:rPr>
              <a:t> Escalable </a:t>
            </a:r>
            <a:endParaRPr lang="es-UY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B86D2E2B-1BA5-2EED-2020-0F7F068F1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5" r="2215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692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texto, señal, reloj&#10;&#10;Descripción generada automáticamente">
            <a:extLst>
              <a:ext uri="{FF2B5EF4-FFF2-40B4-BE49-F238E27FC236}">
                <a16:creationId xmlns:a16="http://schemas.microsoft.com/office/drawing/2014/main" id="{FB11D24B-8B0B-66D9-92B1-65BFAD3A9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9486"/>
            <a:ext cx="10905066" cy="55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B09AAE-DA4F-EF6A-7520-32D1F545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ES" sz="4000" dirty="0">
                <a:latin typeface="Calibri Light"/>
                <a:cs typeface="Calibri Light"/>
              </a:rPr>
              <a:t>Ventajas y Desventajas  de EDA: </a:t>
            </a:r>
            <a:endParaRPr lang="es-ES" sz="4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0" name="Tabla 4">
            <a:extLst>
              <a:ext uri="{FF2B5EF4-FFF2-40B4-BE49-F238E27FC236}">
                <a16:creationId xmlns:a16="http://schemas.microsoft.com/office/drawing/2014/main" id="{AEAED095-53FC-891B-B5F9-EAF613949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497930"/>
              </p:ext>
            </p:extLst>
          </p:nvPr>
        </p:nvGraphicFramePr>
        <p:xfrm>
          <a:off x="838200" y="1927167"/>
          <a:ext cx="10506457" cy="41558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73304">
                  <a:extLst>
                    <a:ext uri="{9D8B030D-6E8A-4147-A177-3AD203B41FA5}">
                      <a16:colId xmlns:a16="http://schemas.microsoft.com/office/drawing/2014/main" val="38506931"/>
                    </a:ext>
                  </a:extLst>
                </a:gridCol>
                <a:gridCol w="5233153">
                  <a:extLst>
                    <a:ext uri="{9D8B030D-6E8A-4147-A177-3AD203B41FA5}">
                      <a16:colId xmlns:a16="http://schemas.microsoft.com/office/drawing/2014/main" val="3769814804"/>
                    </a:ext>
                  </a:extLst>
                </a:gridCol>
              </a:tblGrid>
              <a:tr h="415581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u="none" strike="noStrike" noProof="0" dirty="0">
                          <a:solidFill>
                            <a:srgbClr val="000000"/>
                          </a:solidFill>
                        </a:rPr>
                        <a:t>VENTAJAS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700" b="0" u="none" strike="noStrike" noProof="0" dirty="0">
                          <a:solidFill>
                            <a:srgbClr val="000000"/>
                          </a:solidFill>
                        </a:rPr>
                        <a:t>Mayor capacidad de respuesta en tiempo real: EDA permite detectar y reaccionar rápidamente a eventos, lo que es beneficioso en aplicaciones que requieren un procesamiento ágil.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700" b="0" u="none" strike="noStrike" noProof="0" dirty="0">
                          <a:solidFill>
                            <a:srgbClr val="000000"/>
                          </a:solidFill>
                        </a:rPr>
                        <a:t>Desacoplamiento: Los componentes en una arquitectura orientada a eventos están menos acoplados, lo que facilita la modificación y la extensión del sistema.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700" b="0" u="none" strike="noStrike" noProof="0" dirty="0">
                          <a:solidFill>
                            <a:srgbClr val="000000"/>
                          </a:solidFill>
                        </a:rPr>
                        <a:t>Escalabilidad: Al utilizar eventos como mecanismo de comunicación, EDA permite escalar el sistema horizontalmente agregando más instancias del componente que procesa los eventos.</a:t>
                      </a:r>
                    </a:p>
                    <a:p>
                      <a:pPr lvl="0">
                        <a:buNone/>
                      </a:pPr>
                      <a:endParaRPr lang="es-ES" sz="2000"/>
                    </a:p>
                  </a:txBody>
                  <a:tcPr marL="103191" marR="103191" marT="51595" marB="5159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u="none" strike="noStrike" noProof="0" dirty="0">
                          <a:solidFill>
                            <a:srgbClr val="000000"/>
                          </a:solidFill>
                        </a:rPr>
                        <a:t>DESVENTAJAS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700" b="0" u="none" strike="noStrike" noProof="0" dirty="0">
                          <a:solidFill>
                            <a:srgbClr val="000000"/>
                          </a:solidFill>
                        </a:rPr>
                        <a:t>Complejidad: Implementar EDA puede resultar más complejo que otros enfoques, ya que requiere la implementación y el manejo adecuado de los componentes de eventos y los mecanismos de comunicación.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700" b="0" u="none" strike="noStrike" noProof="0" dirty="0">
                          <a:solidFill>
                            <a:srgbClr val="000000"/>
                          </a:solidFill>
                        </a:rPr>
                        <a:t>Coordinación: La coordinación de eventos y las garantías de entrega pueden ser desafiantes en sistemas distribuidos y de alta concurrencia.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700" b="0" u="none" strike="noStrike" noProof="0" dirty="0">
                          <a:solidFill>
                            <a:srgbClr val="000000"/>
                          </a:solidFill>
                        </a:rPr>
                        <a:t>Mayor consumo de recursos: El procesamiento de eventos en tiempo real puede requerir más recursos computacionales y de red en comparación con otros enfoques.</a:t>
                      </a:r>
                      <a:endParaRPr lang="es-ES" sz="2000" dirty="0"/>
                    </a:p>
                  </a:txBody>
                  <a:tcPr marL="103191" marR="103191" marT="51595" marB="51595"/>
                </a:tc>
                <a:extLst>
                  <a:ext uri="{0D108BD9-81ED-4DB2-BD59-A6C34878D82A}">
                    <a16:rowId xmlns:a16="http://schemas.microsoft.com/office/drawing/2014/main" val="83580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42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5F105-B456-6F6A-E113-33B4950C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Calibri"/>
                <a:cs typeface="Calibri"/>
              </a:rPr>
              <a:t>Ventajas y desventajas de SOA: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2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94715-D8FD-7D96-6DA5-E9432EBD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s-ES" sz="1800">
              <a:cs typeface="Calibri"/>
            </a:endParaRPr>
          </a:p>
          <a:p>
            <a:pPr marL="0" indent="0">
              <a:buNone/>
            </a:pPr>
            <a:r>
              <a:rPr lang="es-ES" b="1" dirty="0">
                <a:cs typeface="Calibri"/>
              </a:rPr>
              <a:t>Ventajas de SOA:</a:t>
            </a:r>
          </a:p>
          <a:p>
            <a:r>
              <a:rPr lang="es-ES" sz="1800" dirty="0">
                <a:cs typeface="Calibri"/>
              </a:rPr>
              <a:t>Reutilización: Los servicios pueden ser compartidos y reutilizados en diferentes aplicaciones y contextos.</a:t>
            </a:r>
            <a:endParaRPr lang="es-ES" sz="1800" dirty="0"/>
          </a:p>
          <a:p>
            <a:r>
              <a:rPr lang="es-ES" sz="1800" dirty="0">
                <a:cs typeface="Calibri"/>
              </a:rPr>
              <a:t>Interoperabilidad: Permite la integración de sistemas heterogéneos y la comunicación entre diferentes plataformas tecnológicas.</a:t>
            </a:r>
            <a:endParaRPr lang="es-ES" sz="1800" dirty="0"/>
          </a:p>
          <a:p>
            <a:r>
              <a:rPr lang="es-ES" sz="1800" dirty="0">
                <a:cs typeface="Calibri"/>
              </a:rPr>
              <a:t>Flexibilidad y modularidad: Los servicios pueden ser actualizados o reemplazados sin afectar a otros componentes del sistema.</a:t>
            </a:r>
            <a:endParaRPr lang="es-ES" sz="1800" dirty="0"/>
          </a:p>
          <a:p>
            <a:pPr marL="0" indent="0">
              <a:buNone/>
            </a:pPr>
            <a:r>
              <a:rPr lang="es-ES" b="1" dirty="0">
                <a:cs typeface="Calibri"/>
              </a:rPr>
              <a:t>Desventajas de SOA:</a:t>
            </a:r>
          </a:p>
          <a:p>
            <a:r>
              <a:rPr lang="es-ES" sz="1800" dirty="0">
                <a:cs typeface="Calibri"/>
              </a:rPr>
              <a:t>Complejidad inicial: El diseño e implementación de una arquitectura SOA puede ser complejo y requerir un esfuerzo adicional.</a:t>
            </a:r>
            <a:endParaRPr lang="es-ES" sz="1800" dirty="0"/>
          </a:p>
          <a:p>
            <a:r>
              <a:rPr lang="es-ES" sz="1800" dirty="0">
                <a:cs typeface="Calibri"/>
              </a:rPr>
              <a:t>Gestión de servicios: La gestión y el monitoreo de los servicios pueden ser un desafío, especialmente en sistemas grandes con muchos servicios.</a:t>
            </a:r>
            <a:endParaRPr lang="es-ES" sz="1800" dirty="0"/>
          </a:p>
          <a:p>
            <a:endParaRPr lang="es-E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88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117B1-B342-0A40-4C5C-1D70BBBE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ea typeface="+mj-lt"/>
                <a:cs typeface="+mj-lt"/>
              </a:rPr>
              <a:t>¿</a:t>
            </a:r>
            <a:r>
              <a:rPr lang="es-ES" dirty="0">
                <a:solidFill>
                  <a:srgbClr val="FFFFFF"/>
                </a:solidFill>
                <a:cs typeface="Calibri Light"/>
              </a:rPr>
              <a:t>Se puede combinar SOA y EDA?</a:t>
            </a:r>
            <a:endParaRPr lang="es-ES" dirty="0">
              <a:cs typeface="Calibri Light"/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n 11" descr="Forma&#10;&#10;Descripción generada automáticamente">
            <a:extLst>
              <a:ext uri="{FF2B5EF4-FFF2-40B4-BE49-F238E27FC236}">
                <a16:creationId xmlns:a16="http://schemas.microsoft.com/office/drawing/2014/main" id="{1D9FE55C-D64A-9B95-896A-24DE0235B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101" y="2007773"/>
            <a:ext cx="4762500" cy="2971800"/>
          </a:xfrm>
        </p:spPr>
      </p:pic>
    </p:spTree>
    <p:extLst>
      <p:ext uri="{BB962C8B-B14F-4D97-AF65-F5344CB8AC3E}">
        <p14:creationId xmlns:p14="http://schemas.microsoft.com/office/powerpoint/2010/main" val="321424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B293B1-82A7-9F59-11CC-4D735EF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8" y="1153572"/>
            <a:ext cx="4084063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cs typeface="Calibri Light"/>
              </a:rPr>
              <a:t>¿Se puede combinar SOA y EDA?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C2D3B-1000-762A-0CEC-05B07C6C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913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s-ES" sz="3200" b="1" dirty="0">
                <a:ea typeface="+mn-lt"/>
                <a:cs typeface="+mn-lt"/>
              </a:rPr>
              <a:t>Flexibilidad y reactividad</a:t>
            </a:r>
            <a:endParaRPr lang="es-ES" sz="3200" dirty="0">
              <a:ea typeface="+mn-lt"/>
              <a:cs typeface="+mn-lt"/>
            </a:endParaRPr>
          </a:p>
          <a:p>
            <a:pPr algn="just"/>
            <a:endParaRPr lang="es-ES" sz="3200" b="1" dirty="0">
              <a:ea typeface="+mn-lt"/>
              <a:cs typeface="+mn-lt"/>
            </a:endParaRPr>
          </a:p>
          <a:p>
            <a:pPr algn="just"/>
            <a:r>
              <a:rPr lang="es-ES" sz="3200" b="1" dirty="0">
                <a:ea typeface="+mn-lt"/>
                <a:cs typeface="+mn-lt"/>
              </a:rPr>
              <a:t>Desacoplamiento</a:t>
            </a:r>
            <a:endParaRPr lang="es-ES" sz="3200" dirty="0">
              <a:cs typeface="Calibri"/>
            </a:endParaRPr>
          </a:p>
          <a:p>
            <a:pPr algn="just"/>
            <a:endParaRPr lang="es-ES" sz="3200" b="1" dirty="0">
              <a:ea typeface="+mn-lt"/>
              <a:cs typeface="+mn-lt"/>
            </a:endParaRPr>
          </a:p>
          <a:p>
            <a:pPr algn="just"/>
            <a:r>
              <a:rPr lang="es-ES" sz="3200" b="1" dirty="0">
                <a:ea typeface="+mn-lt"/>
                <a:cs typeface="+mn-lt"/>
              </a:rPr>
              <a:t>Escalabilidad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0208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4" descr="Imagen que contiene taza, pequeño, microondas, tabla&#10;&#10;Descripción generada automáticamente">
            <a:extLst>
              <a:ext uri="{FF2B5EF4-FFF2-40B4-BE49-F238E27FC236}">
                <a16:creationId xmlns:a16="http://schemas.microsoft.com/office/drawing/2014/main" id="{005608E2-AFA5-35E9-B73B-C9874BE69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69" b="918"/>
          <a:stretch/>
        </p:blipFill>
        <p:spPr>
          <a:xfrm>
            <a:off x="35437" y="34717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F449C1-3BB4-0C08-C318-2F2579CF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0" y="590854"/>
            <a:ext cx="11510054" cy="59069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Arquitectura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orientada</a:t>
            </a:r>
            <a:r>
              <a:rPr lang="en-US" sz="5400" dirty="0">
                <a:solidFill>
                  <a:srgbClr val="FFFFFF"/>
                </a:solidFill>
              </a:rPr>
              <a:t> a </a:t>
            </a:r>
            <a:r>
              <a:rPr lang="en-US" sz="5400" dirty="0" err="1">
                <a:solidFill>
                  <a:srgbClr val="FFFFFF"/>
                </a:solidFill>
              </a:rPr>
              <a:t>eventos</a:t>
            </a:r>
            <a:r>
              <a:rPr lang="en-US" sz="5400" dirty="0">
                <a:solidFill>
                  <a:srgbClr val="FFFFFF"/>
                </a:solidFill>
              </a:rPr>
              <a:t>(AOE)</a:t>
            </a:r>
          </a:p>
          <a:p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0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B31814E-CAAF-C3BA-D163-D75142AAEC7D}"/>
              </a:ext>
            </a:extLst>
          </p:cNvPr>
          <p:cNvGrpSpPr/>
          <p:nvPr/>
        </p:nvGrpSpPr>
        <p:grpSpPr>
          <a:xfrm>
            <a:off x="-1180171" y="511098"/>
            <a:ext cx="14124877" cy="9404194"/>
            <a:chOff x="-1180171" y="511098"/>
            <a:chExt cx="14124877" cy="9404194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857FB8F-9806-1272-491E-0B5E68FC910A}"/>
                </a:ext>
              </a:extLst>
            </p:cNvPr>
            <p:cNvSpPr/>
            <p:nvPr/>
          </p:nvSpPr>
          <p:spPr>
            <a:xfrm>
              <a:off x="5110975" y="511098"/>
              <a:ext cx="7833731" cy="42095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6BD1D68-23F4-D073-32A8-184E22FF6F04}"/>
                </a:ext>
              </a:extLst>
            </p:cNvPr>
            <p:cNvSpPr/>
            <p:nvPr/>
          </p:nvSpPr>
          <p:spPr>
            <a:xfrm>
              <a:off x="-1180171" y="696951"/>
              <a:ext cx="7006682" cy="781514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E084717-8DE2-A1AD-F99C-F683CB58E079}"/>
                </a:ext>
              </a:extLst>
            </p:cNvPr>
            <p:cNvSpPr/>
            <p:nvPr/>
          </p:nvSpPr>
          <p:spPr>
            <a:xfrm>
              <a:off x="789877" y="3298902"/>
              <a:ext cx="7926658" cy="66163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9F785FBF-0661-EF50-8DB2-3F2C1F5F79C4}"/>
              </a:ext>
            </a:extLst>
          </p:cNvPr>
          <p:cNvSpPr txBox="1"/>
          <p:nvPr/>
        </p:nvSpPr>
        <p:spPr>
          <a:xfrm>
            <a:off x="6125842" y="656484"/>
            <a:ext cx="571685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Los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eventos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representan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sucesos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significativos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en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el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sistema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y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pueden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ser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generados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por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diferentes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fuentes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,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como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usuarios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,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sistemas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externos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o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cambios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en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el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estado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 </a:t>
            </a:r>
            <a:r>
              <a:rPr lang="en-US" sz="3600" dirty="0" err="1">
                <a:solidFill>
                  <a:srgbClr val="323E4F"/>
                </a:solidFill>
                <a:latin typeface="Franklin Gothic"/>
                <a:cs typeface="Angsana New"/>
              </a:rPr>
              <a:t>interno</a:t>
            </a:r>
            <a:r>
              <a:rPr lang="en-US" sz="3600" dirty="0">
                <a:solidFill>
                  <a:srgbClr val="323E4F"/>
                </a:solidFill>
                <a:latin typeface="Franklin Gothic"/>
                <a:cs typeface="Angsana New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C3E20F-4AB3-910E-5BDF-66668E401952}"/>
              </a:ext>
            </a:extLst>
          </p:cNvPr>
          <p:cNvSpPr txBox="1"/>
          <p:nvPr/>
        </p:nvSpPr>
        <p:spPr>
          <a:xfrm>
            <a:off x="84063" y="1987005"/>
            <a:ext cx="401296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err="1">
                <a:solidFill>
                  <a:schemeClr val="tx2">
                    <a:lumMod val="75000"/>
                  </a:schemeClr>
                </a:solidFill>
                <a:latin typeface="Franklin Gothic"/>
              </a:rPr>
              <a:t>Patrón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Franklin Gothic"/>
              </a:rPr>
              <a:t> de </a:t>
            </a:r>
            <a:r>
              <a:rPr lang="en-US" sz="3600" err="1">
                <a:solidFill>
                  <a:schemeClr val="tx2">
                    <a:lumMod val="75000"/>
                  </a:schemeClr>
                </a:solidFill>
                <a:latin typeface="Franklin Gothic"/>
              </a:rPr>
              <a:t>diseño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Franklin Gothic"/>
              </a:rPr>
              <a:t> de software que se </a:t>
            </a:r>
            <a:r>
              <a:rPr lang="en-US" sz="3600" err="1">
                <a:solidFill>
                  <a:schemeClr val="tx2">
                    <a:lumMod val="75000"/>
                  </a:schemeClr>
                </a:solidFill>
                <a:latin typeface="Franklin Gothic"/>
              </a:rPr>
              <a:t>basa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Franklin Gothic"/>
              </a:rPr>
              <a:t> </a:t>
            </a:r>
            <a:r>
              <a:rPr lang="en-US" sz="3600" err="1">
                <a:solidFill>
                  <a:schemeClr val="tx2">
                    <a:lumMod val="75000"/>
                  </a:schemeClr>
                </a:solidFill>
                <a:latin typeface="Franklin Gothic"/>
              </a:rPr>
              <a:t>en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Franklin Gothic"/>
              </a:rPr>
              <a:t> la </a:t>
            </a:r>
            <a:r>
              <a:rPr lang="en-US" sz="3600" err="1">
                <a:solidFill>
                  <a:schemeClr val="tx2">
                    <a:lumMod val="75000"/>
                  </a:schemeClr>
                </a:solidFill>
                <a:latin typeface="Franklin Gothic"/>
              </a:rPr>
              <a:t>comunicación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Franklin Gothic"/>
              </a:rPr>
              <a:t> </a:t>
            </a:r>
            <a:r>
              <a:rPr lang="en-US" sz="3600" err="1">
                <a:solidFill>
                  <a:schemeClr val="tx2">
                    <a:lumMod val="75000"/>
                  </a:schemeClr>
                </a:solidFill>
                <a:latin typeface="Franklin Gothic"/>
              </a:rPr>
              <a:t>asíncrona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Franklin Gothic"/>
              </a:rPr>
              <a:t> entre </a:t>
            </a:r>
            <a:r>
              <a:rPr lang="en-US" sz="3600" err="1">
                <a:solidFill>
                  <a:schemeClr val="tx2">
                    <a:lumMod val="75000"/>
                  </a:schemeClr>
                </a:solidFill>
                <a:latin typeface="Franklin Gothic"/>
              </a:rPr>
              <a:t>componentes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Franklin Gothic"/>
              </a:rPr>
              <a:t> </a:t>
            </a:r>
            <a:r>
              <a:rPr lang="en-US" sz="3600" err="1">
                <a:solidFill>
                  <a:schemeClr val="tx2">
                    <a:lumMod val="75000"/>
                  </a:schemeClr>
                </a:solidFill>
                <a:latin typeface="Franklin Gothic"/>
              </a:rPr>
              <a:t>mediante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Franklin Gothic"/>
              </a:rPr>
              <a:t> </a:t>
            </a:r>
            <a:r>
              <a:rPr lang="en-US" sz="3600" err="1">
                <a:solidFill>
                  <a:schemeClr val="tx2">
                    <a:lumMod val="75000"/>
                  </a:schemeClr>
                </a:solidFill>
                <a:latin typeface="Franklin Gothic"/>
              </a:rPr>
              <a:t>eventos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Franklin Gothic"/>
              </a:rPr>
              <a:t>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9C979BE-6AB8-50C6-C223-3BF30F8A3145}"/>
              </a:ext>
            </a:extLst>
          </p:cNvPr>
          <p:cNvSpPr txBox="1"/>
          <p:nvPr/>
        </p:nvSpPr>
        <p:spPr>
          <a:xfrm>
            <a:off x="-74342" y="3717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 u="sng" dirty="0">
                <a:solidFill>
                  <a:srgbClr val="F4B183"/>
                </a:solidFill>
                <a:latin typeface="Franklin Gothic"/>
                <a:cs typeface="Calibri"/>
              </a:rPr>
              <a:t>AOE</a:t>
            </a:r>
            <a:endParaRPr lang="es-ES" sz="4800" u="sng">
              <a:solidFill>
                <a:srgbClr val="F4B183"/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59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16E7E15-2FCB-FC38-71EB-2C9A4159B796}"/>
              </a:ext>
            </a:extLst>
          </p:cNvPr>
          <p:cNvGrpSpPr/>
          <p:nvPr/>
        </p:nvGrpSpPr>
        <p:grpSpPr>
          <a:xfrm>
            <a:off x="-1180171" y="511098"/>
            <a:ext cx="14124877" cy="9404194"/>
            <a:chOff x="-1180171" y="511098"/>
            <a:chExt cx="14124877" cy="9404194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C8BB35EC-E417-3C3E-8E84-0DAC9E15AE58}"/>
                </a:ext>
              </a:extLst>
            </p:cNvPr>
            <p:cNvSpPr/>
            <p:nvPr/>
          </p:nvSpPr>
          <p:spPr>
            <a:xfrm>
              <a:off x="5110975" y="511098"/>
              <a:ext cx="7833731" cy="42095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6C7E9B6-2D9B-DC66-3F06-6873A0865D20}"/>
                </a:ext>
              </a:extLst>
            </p:cNvPr>
            <p:cNvSpPr/>
            <p:nvPr/>
          </p:nvSpPr>
          <p:spPr>
            <a:xfrm>
              <a:off x="-1180171" y="696951"/>
              <a:ext cx="7006682" cy="781514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cs typeface="Calibri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6FAC1A-7EB6-D9DF-D607-FDB4AB9699A4}"/>
                </a:ext>
              </a:extLst>
            </p:cNvPr>
            <p:cNvSpPr/>
            <p:nvPr/>
          </p:nvSpPr>
          <p:spPr>
            <a:xfrm>
              <a:off x="789877" y="3298902"/>
              <a:ext cx="7926658" cy="66163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D8313D9-C719-0EBF-D9F8-D47DAB43943B}"/>
              </a:ext>
            </a:extLst>
          </p:cNvPr>
          <p:cNvSpPr txBox="1"/>
          <p:nvPr/>
        </p:nvSpPr>
        <p:spPr>
          <a:xfrm>
            <a:off x="5524623" y="636496"/>
            <a:ext cx="5772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595959"/>
                </a:solidFill>
                <a:latin typeface="Franklin Gothic"/>
              </a:rPr>
              <a:t>Componentes </a:t>
            </a:r>
            <a:r>
              <a:rPr lang="en-US" sz="3600" dirty="0" err="1">
                <a:solidFill>
                  <a:srgbClr val="595959"/>
                </a:solidFill>
                <a:latin typeface="Franklin Gothic"/>
              </a:rPr>
              <a:t>principales</a:t>
            </a:r>
            <a:r>
              <a:rPr lang="en-US" sz="3600" dirty="0">
                <a:solidFill>
                  <a:srgbClr val="595959"/>
                </a:solidFill>
                <a:latin typeface="Franklin Gothic"/>
              </a:rPr>
              <a:t>:</a:t>
            </a:r>
            <a:endParaRPr lang="en-US" sz="3600" dirty="0" err="1">
              <a:solidFill>
                <a:srgbClr val="595959"/>
              </a:solidFill>
              <a:latin typeface="Franklin Gothic"/>
              <a:cs typeface="Calibri"/>
            </a:endParaRPr>
          </a:p>
          <a:p>
            <a:pPr>
              <a:buAutoNum type="arabicPeriod"/>
            </a:pPr>
            <a:endParaRPr lang="en-US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B1EC46-98D1-6A3B-BBCB-123FAB45B61A}"/>
              </a:ext>
            </a:extLst>
          </p:cNvPr>
          <p:cNvSpPr txBox="1"/>
          <p:nvPr/>
        </p:nvSpPr>
        <p:spPr>
          <a:xfrm>
            <a:off x="309464" y="856505"/>
            <a:ext cx="11647517" cy="4357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Evento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: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Representa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un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suceso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significativo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en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sistema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.</a:t>
            </a:r>
            <a:endParaRPr lang="es-ES" sz="2000">
              <a:solidFill>
                <a:srgbClr val="595959"/>
              </a:solidFill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Productor de </a:t>
            </a:r>
            <a:r>
              <a:rPr lang="en-US" sz="2400" dirty="0" err="1">
                <a:solidFill>
                  <a:srgbClr val="595959"/>
                </a:solidFill>
                <a:latin typeface="Franklin Gothic"/>
                <a:cs typeface="Calibri"/>
              </a:rPr>
              <a:t>eventos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: Genera y </a:t>
            </a:r>
            <a:r>
              <a:rPr lang="en-US" sz="2400" dirty="0" err="1">
                <a:solidFill>
                  <a:srgbClr val="595959"/>
                </a:solidFill>
                <a:latin typeface="Franklin Gothic"/>
                <a:cs typeface="Calibri"/>
              </a:rPr>
              <a:t>emite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</a:t>
            </a:r>
            <a:r>
              <a:rPr lang="en-US" sz="2400" dirty="0" err="1">
                <a:solidFill>
                  <a:srgbClr val="595959"/>
                </a:solidFill>
                <a:latin typeface="Franklin Gothic"/>
                <a:cs typeface="Calibri"/>
              </a:rPr>
              <a:t>eventos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Consumidor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de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eventos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: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Recibe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y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procesa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eventos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Bus de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eventos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: Canal de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comunicación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entre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los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productores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y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consumidores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 de </a:t>
            </a:r>
            <a:r>
              <a:rPr lang="en-US" sz="2400" err="1">
                <a:solidFill>
                  <a:srgbClr val="595959"/>
                </a:solidFill>
                <a:latin typeface="Franklin Gothic"/>
                <a:cs typeface="Calibri"/>
              </a:rPr>
              <a:t>eventos</a:t>
            </a:r>
            <a:r>
              <a:rPr lang="en-US" sz="2400" dirty="0">
                <a:solidFill>
                  <a:srgbClr val="595959"/>
                </a:solidFill>
                <a:latin typeface="Franklin Gothic"/>
                <a:cs typeface="Calibri"/>
              </a:rPr>
              <a:t>.</a:t>
            </a:r>
            <a:endParaRPr lang="es-ES" sz="2400">
              <a:solidFill>
                <a:srgbClr val="595959"/>
              </a:solidFill>
              <a:latin typeface="Franklin Gothic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BA6FF5-87F3-F388-13D5-C26D1793D415}"/>
              </a:ext>
            </a:extLst>
          </p:cNvPr>
          <p:cNvSpPr txBox="1"/>
          <p:nvPr/>
        </p:nvSpPr>
        <p:spPr>
          <a:xfrm>
            <a:off x="-74342" y="3717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 u="sng" dirty="0">
                <a:solidFill>
                  <a:srgbClr val="F4B183"/>
                </a:solidFill>
                <a:latin typeface="Franklin Gothic"/>
                <a:cs typeface="Calibri"/>
              </a:rPr>
              <a:t>AOE</a:t>
            </a:r>
            <a:endParaRPr lang="es-ES" sz="4800" u="sng">
              <a:solidFill>
                <a:srgbClr val="F4B183"/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8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16E7E15-2FCB-FC38-71EB-2C9A4159B796}"/>
              </a:ext>
            </a:extLst>
          </p:cNvPr>
          <p:cNvGrpSpPr/>
          <p:nvPr/>
        </p:nvGrpSpPr>
        <p:grpSpPr>
          <a:xfrm>
            <a:off x="-1180171" y="511098"/>
            <a:ext cx="14124877" cy="9404194"/>
            <a:chOff x="-1180171" y="511098"/>
            <a:chExt cx="14124877" cy="9404194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C8BB35EC-E417-3C3E-8E84-0DAC9E15AE58}"/>
                </a:ext>
              </a:extLst>
            </p:cNvPr>
            <p:cNvSpPr/>
            <p:nvPr/>
          </p:nvSpPr>
          <p:spPr>
            <a:xfrm>
              <a:off x="5110975" y="511098"/>
              <a:ext cx="7833731" cy="42095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6C7E9B6-2D9B-DC66-3F06-6873A0865D20}"/>
                </a:ext>
              </a:extLst>
            </p:cNvPr>
            <p:cNvSpPr/>
            <p:nvPr/>
          </p:nvSpPr>
          <p:spPr>
            <a:xfrm>
              <a:off x="-1180171" y="696951"/>
              <a:ext cx="7006682" cy="781514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cs typeface="Calibri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6FAC1A-7EB6-D9DF-D607-FDB4AB9699A4}"/>
                </a:ext>
              </a:extLst>
            </p:cNvPr>
            <p:cNvSpPr/>
            <p:nvPr/>
          </p:nvSpPr>
          <p:spPr>
            <a:xfrm>
              <a:off x="789877" y="3298902"/>
              <a:ext cx="7926658" cy="66163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D8313D9-C719-0EBF-D9F8-D47DAB43943B}"/>
              </a:ext>
            </a:extLst>
          </p:cNvPr>
          <p:cNvSpPr txBox="1"/>
          <p:nvPr/>
        </p:nvSpPr>
        <p:spPr>
          <a:xfrm>
            <a:off x="5524623" y="636496"/>
            <a:ext cx="5772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Flujo</a:t>
            </a:r>
            <a:r>
              <a:rPr lang="en-US" sz="3600" dirty="0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 de </a:t>
            </a:r>
            <a:r>
              <a:rPr lang="en-US" sz="3600" dirty="0" err="1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trabajo</a:t>
            </a:r>
            <a:r>
              <a:rPr lang="en-US" sz="3600" dirty="0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:</a:t>
            </a:r>
            <a:endParaRPr lang="es-ES" dirty="0" err="1"/>
          </a:p>
          <a:p>
            <a:pPr>
              <a:buAutoNum type="arabicPeriod"/>
            </a:pPr>
            <a:endParaRPr lang="en-US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B1EC46-98D1-6A3B-BBCB-123FAB45B61A}"/>
              </a:ext>
            </a:extLst>
          </p:cNvPr>
          <p:cNvSpPr txBox="1"/>
          <p:nvPr/>
        </p:nvSpPr>
        <p:spPr>
          <a:xfrm>
            <a:off x="-74340" y="1681975"/>
            <a:ext cx="10744198" cy="45593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El productor 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genera un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y lo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emite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bus 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El bus de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distribuye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a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todos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los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consumidores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interesados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Los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consumidores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reciben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los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y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ejecutan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acciones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respuesta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a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ellos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Los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consumidores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pueden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generar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nuevos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, que a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vez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son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emitidos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bus y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procesados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por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otros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consumidores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BA6FF5-87F3-F388-13D5-C26D1793D415}"/>
              </a:ext>
            </a:extLst>
          </p:cNvPr>
          <p:cNvSpPr txBox="1"/>
          <p:nvPr/>
        </p:nvSpPr>
        <p:spPr>
          <a:xfrm>
            <a:off x="-74342" y="3717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 u="sng" dirty="0">
                <a:solidFill>
                  <a:srgbClr val="F4B183"/>
                </a:solidFill>
                <a:latin typeface="Franklin Gothic"/>
                <a:cs typeface="Calibri"/>
              </a:rPr>
              <a:t>AOE</a:t>
            </a:r>
            <a:endParaRPr lang="es-ES" sz="4800" u="sng">
              <a:solidFill>
                <a:srgbClr val="F4B183"/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4610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16E7E15-2FCB-FC38-71EB-2C9A4159B796}"/>
              </a:ext>
            </a:extLst>
          </p:cNvPr>
          <p:cNvGrpSpPr/>
          <p:nvPr/>
        </p:nvGrpSpPr>
        <p:grpSpPr>
          <a:xfrm>
            <a:off x="-1180171" y="511098"/>
            <a:ext cx="14124877" cy="9404194"/>
            <a:chOff x="-1180171" y="511098"/>
            <a:chExt cx="14124877" cy="9404194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C8BB35EC-E417-3C3E-8E84-0DAC9E15AE58}"/>
                </a:ext>
              </a:extLst>
            </p:cNvPr>
            <p:cNvSpPr/>
            <p:nvPr/>
          </p:nvSpPr>
          <p:spPr>
            <a:xfrm>
              <a:off x="5110975" y="511098"/>
              <a:ext cx="7833731" cy="42095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6C7E9B6-2D9B-DC66-3F06-6873A0865D20}"/>
                </a:ext>
              </a:extLst>
            </p:cNvPr>
            <p:cNvSpPr/>
            <p:nvPr/>
          </p:nvSpPr>
          <p:spPr>
            <a:xfrm>
              <a:off x="-1180171" y="696951"/>
              <a:ext cx="7006682" cy="781514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cs typeface="Calibri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6FAC1A-7EB6-D9DF-D607-FDB4AB9699A4}"/>
                </a:ext>
              </a:extLst>
            </p:cNvPr>
            <p:cNvSpPr/>
            <p:nvPr/>
          </p:nvSpPr>
          <p:spPr>
            <a:xfrm>
              <a:off x="789877" y="3298902"/>
              <a:ext cx="7926658" cy="66163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D8313D9-C719-0EBF-D9F8-D47DAB43943B}"/>
              </a:ext>
            </a:extLst>
          </p:cNvPr>
          <p:cNvSpPr txBox="1"/>
          <p:nvPr/>
        </p:nvSpPr>
        <p:spPr>
          <a:xfrm>
            <a:off x="5524623" y="636496"/>
            <a:ext cx="5772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Ejemplos</a:t>
            </a:r>
            <a:r>
              <a:rPr lang="en-US" sz="3600" dirty="0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 de </a:t>
            </a:r>
            <a:r>
              <a:rPr lang="en-US" sz="3600" dirty="0" err="1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uso</a:t>
            </a:r>
            <a:r>
              <a:rPr lang="en-US" sz="3600" dirty="0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:</a:t>
            </a:r>
            <a:endParaRPr lang="es-ES" dirty="0">
              <a:cs typeface="Calibri"/>
            </a:endParaRPr>
          </a:p>
          <a:p>
            <a:pPr>
              <a:buAutoNum type="arabicPeriod"/>
            </a:pPr>
            <a:endParaRPr lang="en-US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B1EC46-98D1-6A3B-BBCB-123FAB45B61A}"/>
              </a:ext>
            </a:extLst>
          </p:cNvPr>
          <p:cNvSpPr txBox="1"/>
          <p:nvPr/>
        </p:nvSpPr>
        <p:spPr>
          <a:xfrm>
            <a:off x="8418" y="1719146"/>
            <a:ext cx="11197434" cy="44670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Sistemas 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mensajería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instantánea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: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Notificación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mensajes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nuevos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,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actualización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 la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lista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contactos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  <a:endParaRPr lang="es-E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Aplicaciones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IoT: Recepción 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datos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sensores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, control 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dispositivos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Sistemas 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comercio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electrónico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: Procesamiento 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órdenes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,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notificación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cambios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estado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Integración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: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Sincronización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datos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entre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aplicaciones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BA6FF5-87F3-F388-13D5-C26D1793D415}"/>
              </a:ext>
            </a:extLst>
          </p:cNvPr>
          <p:cNvSpPr txBox="1"/>
          <p:nvPr/>
        </p:nvSpPr>
        <p:spPr>
          <a:xfrm>
            <a:off x="-74342" y="3717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 u="sng" dirty="0">
                <a:solidFill>
                  <a:srgbClr val="F4B183"/>
                </a:solidFill>
                <a:latin typeface="Franklin Gothic"/>
                <a:cs typeface="Calibri"/>
              </a:rPr>
              <a:t>AOE</a:t>
            </a:r>
            <a:endParaRPr lang="es-ES" sz="4800" u="sng">
              <a:solidFill>
                <a:srgbClr val="F4B183"/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745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16E7E15-2FCB-FC38-71EB-2C9A4159B796}"/>
              </a:ext>
            </a:extLst>
          </p:cNvPr>
          <p:cNvGrpSpPr/>
          <p:nvPr/>
        </p:nvGrpSpPr>
        <p:grpSpPr>
          <a:xfrm>
            <a:off x="-1180171" y="511098"/>
            <a:ext cx="14124877" cy="9404194"/>
            <a:chOff x="-1180171" y="511098"/>
            <a:chExt cx="14124877" cy="9404194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C8BB35EC-E417-3C3E-8E84-0DAC9E15AE58}"/>
                </a:ext>
              </a:extLst>
            </p:cNvPr>
            <p:cNvSpPr/>
            <p:nvPr/>
          </p:nvSpPr>
          <p:spPr>
            <a:xfrm>
              <a:off x="5110975" y="511098"/>
              <a:ext cx="7833731" cy="42095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6C7E9B6-2D9B-DC66-3F06-6873A0865D20}"/>
                </a:ext>
              </a:extLst>
            </p:cNvPr>
            <p:cNvSpPr/>
            <p:nvPr/>
          </p:nvSpPr>
          <p:spPr>
            <a:xfrm>
              <a:off x="-1180171" y="696951"/>
              <a:ext cx="7006682" cy="781514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dirty="0">
                <a:cs typeface="Calibri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6FAC1A-7EB6-D9DF-D607-FDB4AB9699A4}"/>
                </a:ext>
              </a:extLst>
            </p:cNvPr>
            <p:cNvSpPr/>
            <p:nvPr/>
          </p:nvSpPr>
          <p:spPr>
            <a:xfrm>
              <a:off x="789877" y="3298902"/>
              <a:ext cx="7926658" cy="66163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D8313D9-C719-0EBF-D9F8-D47DAB43943B}"/>
              </a:ext>
            </a:extLst>
          </p:cNvPr>
          <p:cNvSpPr txBox="1"/>
          <p:nvPr/>
        </p:nvSpPr>
        <p:spPr>
          <a:xfrm>
            <a:off x="5524623" y="636496"/>
            <a:ext cx="57726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Conclusión</a:t>
            </a:r>
            <a:r>
              <a:rPr lang="en-US" sz="3600" dirty="0">
                <a:solidFill>
                  <a:srgbClr val="595959"/>
                </a:solidFill>
                <a:latin typeface="Franklin Gothic"/>
                <a:ea typeface="+mn-lt"/>
                <a:cs typeface="+mn-lt"/>
              </a:rPr>
              <a:t>:</a:t>
            </a:r>
            <a:endParaRPr lang="es-ES" dirty="0">
              <a:cs typeface="Calibri"/>
            </a:endParaRPr>
          </a:p>
          <a:p>
            <a:pPr>
              <a:buAutoNum type="arabicPeriod"/>
            </a:pPr>
            <a:endParaRPr lang="en-US" dirty="0">
              <a:solidFill>
                <a:srgbClr val="595959"/>
              </a:solidFill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B1EC46-98D1-6A3B-BBCB-123FAB45B61A}"/>
              </a:ext>
            </a:extLst>
          </p:cNvPr>
          <p:cNvSpPr txBox="1"/>
          <p:nvPr/>
        </p:nvSpPr>
        <p:spPr>
          <a:xfrm>
            <a:off x="8418" y="1719146"/>
            <a:ext cx="11226890" cy="39130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La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Arquitectura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Orientada a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es un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patrón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poderoso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para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construir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flexibles,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escalables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Permite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una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comunicación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asíncrona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entre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componentes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mediante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 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significativos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Su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adopción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requiere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un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diseño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cuidadoso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cuanto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a la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estructura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eventos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y la 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gestión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 de carga.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BA6FF5-87F3-F388-13D5-C26D1793D415}"/>
              </a:ext>
            </a:extLst>
          </p:cNvPr>
          <p:cNvSpPr txBox="1"/>
          <p:nvPr/>
        </p:nvSpPr>
        <p:spPr>
          <a:xfrm>
            <a:off x="-74342" y="3717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 u="sng" dirty="0">
                <a:solidFill>
                  <a:srgbClr val="F4B183"/>
                </a:solidFill>
                <a:latin typeface="Franklin Gothic"/>
                <a:cs typeface="Calibri"/>
              </a:rPr>
              <a:t>AOE</a:t>
            </a:r>
            <a:endParaRPr lang="es-ES" sz="4800" u="sng">
              <a:solidFill>
                <a:srgbClr val="F4B183"/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456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4" descr="Imagen que contiene taza, pequeño, microondas, tabla&#10;&#10;Descripción generada automáticamente">
            <a:extLst>
              <a:ext uri="{FF2B5EF4-FFF2-40B4-BE49-F238E27FC236}">
                <a16:creationId xmlns:a16="http://schemas.microsoft.com/office/drawing/2014/main" id="{005608E2-AFA5-35E9-B73B-C9874BE69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69" b="918"/>
          <a:stretch/>
        </p:blipFill>
        <p:spPr>
          <a:xfrm>
            <a:off x="-57490" y="71888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F449C1-3BB4-0C08-C318-2F2579CF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802" y="1319189"/>
            <a:ext cx="9238433" cy="5169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Arquitectura orientada a servicios (SOA)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9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F95B483D-6921-AC9D-75B2-42468B87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792" y="991261"/>
            <a:ext cx="9176507" cy="1837349"/>
          </a:xfrm>
        </p:spPr>
        <p:txBody>
          <a:bodyPr>
            <a:normAutofit/>
          </a:bodyPr>
          <a:lstStyle/>
          <a:p>
            <a:pPr algn="ctr"/>
            <a:r>
              <a:rPr lang="es-ES" sz="3600">
                <a:solidFill>
                  <a:schemeClr val="tx2"/>
                </a:solidFill>
                <a:ea typeface="Calibri Light"/>
                <a:cs typeface="Calibri Light"/>
              </a:rPr>
              <a:t>Características de la arquitectura</a:t>
            </a:r>
            <a:endParaRPr lang="es-ES" sz="3600">
              <a:solidFill>
                <a:schemeClr val="tx2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71BC58-658E-1888-4E5B-71870AAD1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7665041" cy="35522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4300">
                <a:solidFill>
                  <a:schemeClr val="tx2"/>
                </a:solidFill>
                <a:ea typeface="Calibri"/>
                <a:cs typeface="Calibri"/>
              </a:rPr>
              <a:t>Servicio en lugar de </a:t>
            </a:r>
            <a:r>
              <a:rPr lang="es-ES" sz="4300">
                <a:solidFill>
                  <a:schemeClr val="tx2"/>
                </a:solidFill>
                <a:ea typeface="+mn-lt"/>
                <a:cs typeface="+mn-lt"/>
              </a:rPr>
              <a:t>Componente</a:t>
            </a:r>
            <a:endParaRPr lang="es-ES" sz="43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s-ES" sz="4300">
                <a:solidFill>
                  <a:schemeClr val="tx2"/>
                </a:solidFill>
                <a:ea typeface="+mn-lt"/>
                <a:cs typeface="+mn-lt"/>
              </a:rPr>
              <a:t>Interoperabilidad</a:t>
            </a:r>
          </a:p>
          <a:p>
            <a:r>
              <a:rPr lang="es-ES" sz="4300">
                <a:solidFill>
                  <a:schemeClr val="tx2"/>
                </a:solidFill>
                <a:ea typeface="Calibri"/>
                <a:cs typeface="Calibri"/>
              </a:rPr>
              <a:t>Bajo acoplamiento</a:t>
            </a:r>
          </a:p>
          <a:p>
            <a:r>
              <a:rPr lang="es-ES" sz="4300">
                <a:solidFill>
                  <a:schemeClr val="tx2"/>
                </a:solidFill>
                <a:ea typeface="Calibri"/>
                <a:cs typeface="Calibri"/>
              </a:rPr>
              <a:t>Alta abstracción</a:t>
            </a:r>
          </a:p>
          <a:p>
            <a:pPr algn="ctr"/>
            <a:endParaRPr lang="es-ES" sz="4800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908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Arquitectura orientada a eventos(AOE)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Arquitectura orientada a servicios (SOA) </vt:lpstr>
      <vt:lpstr>Características de la arquitectura</vt:lpstr>
      <vt:lpstr>Servicio</vt:lpstr>
      <vt:lpstr>Presentación de PowerPoint</vt:lpstr>
      <vt:lpstr>Ventajas y Desventajas  de EDA: </vt:lpstr>
      <vt:lpstr>Ventajas y desventajas de SOA:</vt:lpstr>
      <vt:lpstr>¿Se puede combinar SOA y EDA?</vt:lpstr>
      <vt:lpstr>¿Se puede combinar SOA y EDA?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Perez Cardozo</dc:creator>
  <cp:revision>282</cp:revision>
  <dcterms:created xsi:type="dcterms:W3CDTF">2023-06-27T02:46:07Z</dcterms:created>
  <dcterms:modified xsi:type="dcterms:W3CDTF">2023-06-29T21:36:57Z</dcterms:modified>
</cp:coreProperties>
</file>