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FF"/>
    <a:srgbClr val="FFCC00"/>
    <a:srgbClr val="33CC33"/>
    <a:srgbClr val="66FF66"/>
    <a:srgbClr val="3366FF"/>
    <a:srgbClr val="FFFFFF"/>
    <a:srgbClr val="DAB37A"/>
    <a:srgbClr val="FECC2D"/>
    <a:srgbClr val="D82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1562" autoAdjust="0"/>
  </p:normalViewPr>
  <p:slideViewPr>
    <p:cSldViewPr snapToGrid="0">
      <p:cViewPr>
        <p:scale>
          <a:sx n="75" d="100"/>
          <a:sy n="75" d="100"/>
        </p:scale>
        <p:origin x="85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84C1C-0E33-49E6-A7EB-3BFED9E02B8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9D56B-ED2D-46E4-997F-1FA169D2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1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9D56B-ED2D-46E4-997F-1FA169D2A3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F8A60-F40D-48B9-8D4D-8DBBA90EB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E679A1-D59D-42E8-918C-7A61A55FB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22813-1824-4B08-92E6-E14CAFC8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C6C8A-54E3-4F06-823B-279F3A2F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C1738-4D7E-45A1-88BB-694CE45D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7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164E3-5F9E-4DB0-AC44-CB18DB9E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7F2475-B463-4B62-87FC-6ADC1CAED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57D88-B88D-4AE9-9114-8224914E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F16BC-9A2F-4985-8AAC-D08BDA05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FC40B-C34D-4D66-97A8-860BC28B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0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6231F1-23CF-4D8E-9A87-B5A3D7491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FE6CFA-9DD3-4657-9F6D-A9545B605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9293D-B7FB-483A-9EA1-7E9414E5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5B305-EC0A-423F-A25B-CDAFE50F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C8FC2-EB9F-488D-ACD1-B2528D15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2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E7393-D6AC-4BDB-956F-422CE145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A204C-EA4C-440A-BBFB-B6978E81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C64C6-3195-48A4-9AB3-9959CC04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F55C8-8EFC-4A8E-AFD1-5D245B47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51F7A-11B7-4AF7-AEF9-EF06E32C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0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6CD6F-DF91-4087-976F-5E33BF85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236E41-691A-4724-8D21-7D12308B4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1AD6A-8069-46F5-BEEE-D176D046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27077-F870-4E75-A42C-9E9CEE25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E1DBC-7C2D-42C5-86F7-CDEF1908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EC753-2E99-429E-A7E7-3AFB8C7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04431-2495-4630-B824-75695E8BD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9C12E2-6233-41DD-B3BE-9CED868E2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855522-E3E7-41E4-9312-CC9D309A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9D6D0D-822E-4B1C-A889-CB967672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16F554-7F51-47A9-9CA4-CC5D64DF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F337B-4FC4-431E-B21E-63565BD0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33AD01-B88C-4A00-A7DF-BBD1BA36E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3D5C8F-45F7-4D98-B256-DE413C5BC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438D58-BE4C-4F10-9AF6-2E23651D8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423E43-F38E-4D34-9B8E-458B5C324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3BB897-BC43-4146-89D3-3CC35FE5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C96B97-A394-471E-A918-AD65F2A8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02B109-7525-402B-8FE2-5BD226C4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3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3700A-5745-49B4-83E0-8D060981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594B15-6A10-4482-9232-6431A0E1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836BD8-372F-43DA-8B5E-3C17D83D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0737E0-F270-432B-AA37-90366034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8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FF1BBD-A577-4A5C-852D-66DDBE85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2D064B-787F-4FFA-8A8F-FBD3746A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0AE7F9-CD77-4227-AE83-D5190B69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1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C2AC4-4F7C-4B14-A84A-5019F77F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47EE0-A6FA-4520-92B7-1BCD0706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BA719B-7C8A-4844-8F8D-CCD649D4B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59326B-CA1C-4D2F-A232-31F905E2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DF1051-B618-4D5D-AF61-62939F69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0A517-0EAE-4B1B-96AB-4EC5F816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4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C3FAE-3140-44C8-BC2E-36CB908A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787CD0-B4EC-4FB2-8DAC-259CCF248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3FBA97-ED8B-4353-B790-5312B53B0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4CC83B-A925-4E55-9A7F-48B9AC74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5C755-6664-4DC6-A61C-FE7DFD22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BE467-6CD8-434A-B533-BBCAF548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7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E4C788-57B4-489E-BB4D-3F1D122E2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5F232F-91DA-4160-B0EC-CE8B95303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DCD9D-112D-4426-AB80-2370D2EC6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92B06-3678-4F27-8A95-E230EE910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D9101-0EDC-4669-939C-0B01CFF0B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2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5B0EDC9-2DF5-49D4-86B6-4F35FE3BE10F}"/>
              </a:ext>
            </a:extLst>
          </p:cNvPr>
          <p:cNvSpPr/>
          <p:nvPr/>
        </p:nvSpPr>
        <p:spPr>
          <a:xfrm rot="2582871">
            <a:off x="2969903" y="666285"/>
            <a:ext cx="1828800" cy="1828800"/>
          </a:xfrm>
          <a:prstGeom prst="roundRect">
            <a:avLst>
              <a:gd name="adj" fmla="val 309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E48B9C0-B814-4625-BFBE-83DA75BF7DCF}"/>
              </a:ext>
            </a:extLst>
          </p:cNvPr>
          <p:cNvGrpSpPr/>
          <p:nvPr/>
        </p:nvGrpSpPr>
        <p:grpSpPr>
          <a:xfrm>
            <a:off x="3261529" y="1532211"/>
            <a:ext cx="1267328" cy="959045"/>
            <a:chOff x="2534832" y="835499"/>
            <a:chExt cx="1267328" cy="959045"/>
          </a:xfrm>
        </p:grpSpPr>
        <p:cxnSp>
          <p:nvCxnSpPr>
            <p:cNvPr id="4" name="Straight Connector 22">
              <a:extLst>
                <a:ext uri="{FF2B5EF4-FFF2-40B4-BE49-F238E27FC236}">
                  <a16:creationId xmlns:a16="http://schemas.microsoft.com/office/drawing/2014/main" id="{64D81A0C-C93D-4759-B1A3-09622380D98A}"/>
                </a:ext>
              </a:extLst>
            </p:cNvPr>
            <p:cNvCxnSpPr>
              <a:cxnSpLocks/>
            </p:cNvCxnSpPr>
            <p:nvPr/>
          </p:nvCxnSpPr>
          <p:spPr>
            <a:xfrm>
              <a:off x="2534832" y="1117600"/>
              <a:ext cx="1267328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26">
              <a:extLst>
                <a:ext uri="{FF2B5EF4-FFF2-40B4-BE49-F238E27FC236}">
                  <a16:creationId xmlns:a16="http://schemas.microsoft.com/office/drawing/2014/main" id="{5762DD02-A645-4171-9BD9-185B74589465}"/>
                </a:ext>
              </a:extLst>
            </p:cNvPr>
            <p:cNvSpPr/>
            <p:nvPr/>
          </p:nvSpPr>
          <p:spPr>
            <a:xfrm>
              <a:off x="2702186" y="1062180"/>
              <a:ext cx="101600" cy="1016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6" name="Oval 35">
              <a:extLst>
                <a:ext uri="{FF2B5EF4-FFF2-40B4-BE49-F238E27FC236}">
                  <a16:creationId xmlns:a16="http://schemas.microsoft.com/office/drawing/2014/main" id="{C5CD3D10-71A1-4EF6-AE5C-DCBCC216E11F}"/>
                </a:ext>
              </a:extLst>
            </p:cNvPr>
            <p:cNvSpPr/>
            <p:nvPr/>
          </p:nvSpPr>
          <p:spPr>
            <a:xfrm>
              <a:off x="3002367" y="1062180"/>
              <a:ext cx="101600" cy="101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" name="Oval 36">
              <a:extLst>
                <a:ext uri="{FF2B5EF4-FFF2-40B4-BE49-F238E27FC236}">
                  <a16:creationId xmlns:a16="http://schemas.microsoft.com/office/drawing/2014/main" id="{151640CF-9FE8-4566-A2C1-3EBD6AD72FD8}"/>
                </a:ext>
              </a:extLst>
            </p:cNvPr>
            <p:cNvSpPr/>
            <p:nvPr/>
          </p:nvSpPr>
          <p:spPr>
            <a:xfrm>
              <a:off x="3292352" y="1062180"/>
              <a:ext cx="101600" cy="10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39">
              <a:extLst>
                <a:ext uri="{FF2B5EF4-FFF2-40B4-BE49-F238E27FC236}">
                  <a16:creationId xmlns:a16="http://schemas.microsoft.com/office/drawing/2014/main" id="{7555927B-F821-46E4-BBE4-7C94A15CDBEB}"/>
                </a:ext>
              </a:extLst>
            </p:cNvPr>
            <p:cNvSpPr/>
            <p:nvPr/>
          </p:nvSpPr>
          <p:spPr>
            <a:xfrm>
              <a:off x="3554471" y="1062180"/>
              <a:ext cx="101600" cy="101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CCA13C68-11DF-4EB6-A186-A16EE8DFB774}"/>
                </a:ext>
              </a:extLst>
            </p:cNvPr>
            <p:cNvSpPr txBox="1"/>
            <p:nvPr/>
          </p:nvSpPr>
          <p:spPr>
            <a:xfrm>
              <a:off x="2621722" y="835499"/>
              <a:ext cx="1140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ED7D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altLang="zh-CN" sz="12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32">
              <a:extLst>
                <a:ext uri="{FF2B5EF4-FFF2-40B4-BE49-F238E27FC236}">
                  <a16:creationId xmlns:a16="http://schemas.microsoft.com/office/drawing/2014/main" id="{379B4EE8-54CA-4AA9-9CEA-2F78A5B7EDAD}"/>
                </a:ext>
              </a:extLst>
            </p:cNvPr>
            <p:cNvCxnSpPr>
              <a:cxnSpLocks/>
              <a:stCxn id="6" idx="4"/>
              <a:endCxn id="13" idx="0"/>
            </p:cNvCxnSpPr>
            <p:nvPr/>
          </p:nvCxnSpPr>
          <p:spPr>
            <a:xfrm>
              <a:off x="3053167" y="1163780"/>
              <a:ext cx="0" cy="307558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52">
              <a:extLst>
                <a:ext uri="{FF2B5EF4-FFF2-40B4-BE49-F238E27FC236}">
                  <a16:creationId xmlns:a16="http://schemas.microsoft.com/office/drawing/2014/main" id="{914B4138-4A6B-47F2-8D10-C9D3C0DDD003}"/>
                </a:ext>
              </a:extLst>
            </p:cNvPr>
            <p:cNvSpPr/>
            <p:nvPr/>
          </p:nvSpPr>
          <p:spPr>
            <a:xfrm>
              <a:off x="3002367" y="1471338"/>
              <a:ext cx="101600" cy="101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5">
              <a:extLst>
                <a:ext uri="{FF2B5EF4-FFF2-40B4-BE49-F238E27FC236}">
                  <a16:creationId xmlns:a16="http://schemas.microsoft.com/office/drawing/2014/main" id="{45E9F402-0B42-4514-B24B-AD90B9484E4A}"/>
                </a:ext>
              </a:extLst>
            </p:cNvPr>
            <p:cNvSpPr/>
            <p:nvPr/>
          </p:nvSpPr>
          <p:spPr>
            <a:xfrm>
              <a:off x="2935186" y="1517545"/>
              <a:ext cx="2359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984DC4CC-6F6F-4FA6-AF4D-36355E0CEA2C}"/>
              </a:ext>
            </a:extLst>
          </p:cNvPr>
          <p:cNvSpPr txBox="1"/>
          <p:nvPr/>
        </p:nvSpPr>
        <p:spPr>
          <a:xfrm>
            <a:off x="3548114" y="927798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635936F-8F0C-4ECD-8D01-983E027AC833}"/>
              </a:ext>
            </a:extLst>
          </p:cNvPr>
          <p:cNvGrpSpPr/>
          <p:nvPr/>
        </p:nvGrpSpPr>
        <p:grpSpPr>
          <a:xfrm>
            <a:off x="3231053" y="1028686"/>
            <a:ext cx="394436" cy="452098"/>
            <a:chOff x="2529868" y="344577"/>
            <a:chExt cx="474019" cy="452098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F9842D2-F39E-4499-845C-9529AF774E37}"/>
                </a:ext>
              </a:extLst>
            </p:cNvPr>
            <p:cNvGrpSpPr/>
            <p:nvPr/>
          </p:nvGrpSpPr>
          <p:grpSpPr>
            <a:xfrm>
              <a:off x="2529868" y="353895"/>
              <a:ext cx="474019" cy="442780"/>
              <a:chOff x="2605562" y="178641"/>
              <a:chExt cx="1173883" cy="676428"/>
            </a:xfrm>
            <a:grpFill/>
          </p:grpSpPr>
          <p:cxnSp>
            <p:nvCxnSpPr>
              <p:cNvPr id="25" name="Straight Connector 22">
                <a:extLst>
                  <a:ext uri="{FF2B5EF4-FFF2-40B4-BE49-F238E27FC236}">
                    <a16:creationId xmlns:a16="http://schemas.microsoft.com/office/drawing/2014/main" id="{64794EEF-A8F3-4A3D-AA57-7EEB75C25D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5562" y="180963"/>
                <a:ext cx="558939" cy="674106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2">
                <a:extLst>
                  <a:ext uri="{FF2B5EF4-FFF2-40B4-BE49-F238E27FC236}">
                    <a16:creationId xmlns:a16="http://schemas.microsoft.com/office/drawing/2014/main" id="{524CD7AD-3973-4B8D-862B-64655BA2E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2171" y="178641"/>
                <a:ext cx="617274" cy="676428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22">
                <a:extLst>
                  <a:ext uri="{FF2B5EF4-FFF2-40B4-BE49-F238E27FC236}">
                    <a16:creationId xmlns:a16="http://schemas.microsoft.com/office/drawing/2014/main" id="{7719A78E-AFE2-4E68-8079-47DC2E1ABB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4375" y="411225"/>
                <a:ext cx="382905" cy="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22">
                <a:extLst>
                  <a:ext uri="{FF2B5EF4-FFF2-40B4-BE49-F238E27FC236}">
                    <a16:creationId xmlns:a16="http://schemas.microsoft.com/office/drawing/2014/main" id="{C1644AF5-7502-4562-A5DD-BF5D614EE7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2318" y="518016"/>
                <a:ext cx="566814" cy="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22">
                <a:extLst>
                  <a:ext uri="{FF2B5EF4-FFF2-40B4-BE49-F238E27FC236}">
                    <a16:creationId xmlns:a16="http://schemas.microsoft.com/office/drawing/2014/main" id="{BFA386AD-DA10-460D-B365-3A4F1C91F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4041" y="626490"/>
                <a:ext cx="786121" cy="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22">
                <a:extLst>
                  <a:ext uri="{FF2B5EF4-FFF2-40B4-BE49-F238E27FC236}">
                    <a16:creationId xmlns:a16="http://schemas.microsoft.com/office/drawing/2014/main" id="{F34D3822-1C6E-4475-BB1C-817168C6FD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6971" y="735075"/>
                <a:ext cx="961299" cy="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CF8004A-34CB-4D1E-BA92-0E3F16EDB88F}"/>
                </a:ext>
              </a:extLst>
            </p:cNvPr>
            <p:cNvSpPr/>
            <p:nvPr/>
          </p:nvSpPr>
          <p:spPr>
            <a:xfrm>
              <a:off x="2732149" y="344577"/>
              <a:ext cx="45719" cy="45719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134BFC47-BB34-4A19-9796-6A2996745FFE}"/>
              </a:ext>
            </a:extLst>
          </p:cNvPr>
          <p:cNvGrpSpPr/>
          <p:nvPr/>
        </p:nvGrpSpPr>
        <p:grpSpPr>
          <a:xfrm>
            <a:off x="6487767" y="589410"/>
            <a:ext cx="1662137" cy="1680240"/>
            <a:chOff x="6364263" y="1642080"/>
            <a:chExt cx="1662137" cy="1680240"/>
          </a:xfrm>
        </p:grpSpPr>
        <p:sp>
          <p:nvSpPr>
            <p:cNvPr id="79" name="弦形 78">
              <a:extLst>
                <a:ext uri="{FF2B5EF4-FFF2-40B4-BE49-F238E27FC236}">
                  <a16:creationId xmlns:a16="http://schemas.microsoft.com/office/drawing/2014/main" id="{BBF18595-6730-4053-9343-733301150CB2}"/>
                </a:ext>
              </a:extLst>
            </p:cNvPr>
            <p:cNvSpPr/>
            <p:nvPr/>
          </p:nvSpPr>
          <p:spPr>
            <a:xfrm>
              <a:off x="6364678" y="1656080"/>
              <a:ext cx="1661722" cy="1666240"/>
            </a:xfrm>
            <a:prstGeom prst="chord">
              <a:avLst>
                <a:gd name="adj1" fmla="val 8275321"/>
                <a:gd name="adj2" fmla="val 18995435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D0905EBB-57A5-46AA-A073-E9283CD23553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410628" y="2192244"/>
              <a:ext cx="808155" cy="2845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A2F53A88-9BAC-4F7B-9203-B321F2527F56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398553" y="2247900"/>
              <a:ext cx="820230" cy="2288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30E4C414-6517-4968-860A-10C8F6C926DE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423660" y="2120516"/>
              <a:ext cx="795123" cy="35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DBF40997-EE54-403F-9F91-07C6F4E37322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480810" y="2053690"/>
              <a:ext cx="737973" cy="4230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CA77A405-080C-4355-A125-85A61C8D6920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522720" y="1975768"/>
              <a:ext cx="696063" cy="5009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139DD49B-C6E7-42CD-8888-C3FD08795DDD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586351" y="1893564"/>
              <a:ext cx="632432" cy="583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E30BEE95-D0E5-4BC7-A809-B3E35E4E9594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6657917" y="1823152"/>
              <a:ext cx="560597" cy="6404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FEEA379A-A1C3-4520-A0BB-501325EBC1F4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760899" y="1774365"/>
              <a:ext cx="457884" cy="702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4F550981-2E2C-42EB-BDAA-A63A1797A865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6870751" y="1719382"/>
              <a:ext cx="347763" cy="7442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ED554DC4-7B69-4977-990F-47DF1B2BB9F7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7016281" y="1664210"/>
              <a:ext cx="202502" cy="8125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3561EFF3-AC69-413E-B6D5-103903B8D02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7176684" y="1642080"/>
              <a:ext cx="41830" cy="8215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2CCBBD9F-B8CA-4531-A6A5-EDC1760EBE51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 flipH="1">
              <a:off x="7218783" y="1656080"/>
              <a:ext cx="116132" cy="820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F777BEE9-36C1-4E1D-BC3B-D90AAD1525F6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7218514" y="1705014"/>
              <a:ext cx="287946" cy="7585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C8C47596-E5FB-4998-AE8F-92885FE1A582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7218514" y="1783473"/>
              <a:ext cx="457466" cy="6801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96973FB3-AB59-4C3B-98E2-4579B69596C2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6364263" y="2439510"/>
              <a:ext cx="854251" cy="240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19327657-B0F5-42AF-A5CC-6BA8B7BF02C4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364263" y="2350770"/>
              <a:ext cx="854520" cy="1259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B49F056C-ED50-4B8A-8B50-DA48125EFD14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364263" y="2301240"/>
              <a:ext cx="854520" cy="1755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01DE3287-3C28-4B5F-A683-8BC7599FC8C0}"/>
                </a:ext>
              </a:extLst>
            </p:cNvPr>
            <p:cNvCxnSpPr>
              <a:cxnSpLocks/>
            </p:cNvCxnSpPr>
            <p:nvPr/>
          </p:nvCxnSpPr>
          <p:spPr>
            <a:xfrm>
              <a:off x="6364706" y="2397169"/>
              <a:ext cx="880346" cy="728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弦形 75">
              <a:extLst>
                <a:ext uri="{FF2B5EF4-FFF2-40B4-BE49-F238E27FC236}">
                  <a16:creationId xmlns:a16="http://schemas.microsoft.com/office/drawing/2014/main" id="{2CE5CC2D-C2EA-4A49-82C8-D76E552915B4}"/>
                </a:ext>
              </a:extLst>
            </p:cNvPr>
            <p:cNvSpPr/>
            <p:nvPr/>
          </p:nvSpPr>
          <p:spPr>
            <a:xfrm>
              <a:off x="6650329" y="1921572"/>
              <a:ext cx="1136370" cy="1106908"/>
            </a:xfrm>
            <a:prstGeom prst="chord">
              <a:avLst>
                <a:gd name="adj1" fmla="val 8275321"/>
                <a:gd name="adj2" fmla="val 18957101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E2B7236-0962-49B7-808A-F36C9FB75C15}"/>
                </a:ext>
              </a:extLst>
            </p:cNvPr>
            <p:cNvGrpSpPr/>
            <p:nvPr/>
          </p:nvGrpSpPr>
          <p:grpSpPr>
            <a:xfrm>
              <a:off x="6904225" y="2220252"/>
              <a:ext cx="619089" cy="814619"/>
              <a:chOff x="6017930" y="1949803"/>
              <a:chExt cx="619089" cy="814619"/>
            </a:xfrm>
            <a:solidFill>
              <a:schemeClr val="bg1">
                <a:lumMod val="75000"/>
              </a:schemeClr>
            </a:solidFill>
          </p:grpSpPr>
          <p:sp>
            <p:nvSpPr>
              <p:cNvPr id="64" name="弦形 63">
                <a:extLst>
                  <a:ext uri="{FF2B5EF4-FFF2-40B4-BE49-F238E27FC236}">
                    <a16:creationId xmlns:a16="http://schemas.microsoft.com/office/drawing/2014/main" id="{9C79CD36-0595-418A-B5EF-A9E85182CE7F}"/>
                  </a:ext>
                </a:extLst>
              </p:cNvPr>
              <p:cNvSpPr/>
              <p:nvPr/>
            </p:nvSpPr>
            <p:spPr>
              <a:xfrm rot="5400000">
                <a:off x="6093016" y="1884206"/>
                <a:ext cx="478406" cy="609600"/>
              </a:xfrm>
              <a:prstGeom prst="chord">
                <a:avLst>
                  <a:gd name="adj1" fmla="val 5171697"/>
                  <a:gd name="adj2" fmla="val 16362398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94D743EA-B9BF-40F8-B6DF-159E8F274978}"/>
                  </a:ext>
                </a:extLst>
              </p:cNvPr>
              <p:cNvSpPr/>
              <p:nvPr/>
            </p:nvSpPr>
            <p:spPr>
              <a:xfrm>
                <a:off x="6035007" y="2193146"/>
                <a:ext cx="594423" cy="2698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等腰三角形 62">
                <a:extLst>
                  <a:ext uri="{FF2B5EF4-FFF2-40B4-BE49-F238E27FC236}">
                    <a16:creationId xmlns:a16="http://schemas.microsoft.com/office/drawing/2014/main" id="{ED765A97-7626-4373-AAF4-A1ADCE711D0A}"/>
                  </a:ext>
                </a:extLst>
              </p:cNvPr>
              <p:cNvSpPr/>
              <p:nvPr/>
            </p:nvSpPr>
            <p:spPr>
              <a:xfrm flipH="1" flipV="1">
                <a:off x="6017930" y="2462608"/>
                <a:ext cx="609514" cy="30181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0055C57E-250C-4713-A6AF-4F0EF54E2974}"/>
                </a:ext>
              </a:extLst>
            </p:cNvPr>
            <p:cNvSpPr/>
            <p:nvPr/>
          </p:nvSpPr>
          <p:spPr>
            <a:xfrm>
              <a:off x="7354749" y="2469989"/>
              <a:ext cx="158990" cy="48497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3FF1F16C-6A89-4631-8599-BBE1C5D7FCB7}"/>
                </a:ext>
              </a:extLst>
            </p:cNvPr>
            <p:cNvSpPr/>
            <p:nvPr/>
          </p:nvSpPr>
          <p:spPr>
            <a:xfrm flipV="1">
              <a:off x="7153001" y="2469986"/>
              <a:ext cx="360738" cy="137951"/>
            </a:xfrm>
            <a:prstGeom prst="triangle">
              <a:avLst>
                <a:gd name="adj" fmla="val 55995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221F2BE8-B6C1-4EC6-89FF-843C04A68937}"/>
                </a:ext>
              </a:extLst>
            </p:cNvPr>
            <p:cNvSpPr/>
            <p:nvPr/>
          </p:nvSpPr>
          <p:spPr>
            <a:xfrm>
              <a:off x="6364263" y="2491256"/>
              <a:ext cx="549036" cy="700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弧形 160">
              <a:extLst>
                <a:ext uri="{FF2B5EF4-FFF2-40B4-BE49-F238E27FC236}">
                  <a16:creationId xmlns:a16="http://schemas.microsoft.com/office/drawing/2014/main" id="{DF9E70AF-EC07-4E57-B4FE-898498902221}"/>
                </a:ext>
              </a:extLst>
            </p:cNvPr>
            <p:cNvSpPr/>
            <p:nvPr/>
          </p:nvSpPr>
          <p:spPr>
            <a:xfrm rot="16200000">
              <a:off x="6840245" y="2099680"/>
              <a:ext cx="849531" cy="898386"/>
            </a:xfrm>
            <a:prstGeom prst="arc">
              <a:avLst>
                <a:gd name="adj1" fmla="val 17354715"/>
                <a:gd name="adj2" fmla="val 1650107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3" name="Oval 26">
              <a:extLst>
                <a:ext uri="{FF2B5EF4-FFF2-40B4-BE49-F238E27FC236}">
                  <a16:creationId xmlns:a16="http://schemas.microsoft.com/office/drawing/2014/main" id="{635001E9-E224-4206-AFE2-562B769C6F42}"/>
                </a:ext>
              </a:extLst>
            </p:cNvPr>
            <p:cNvSpPr/>
            <p:nvPr/>
          </p:nvSpPr>
          <p:spPr>
            <a:xfrm>
              <a:off x="6835660" y="2258702"/>
              <a:ext cx="101600" cy="1016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165" name="Oval 35">
              <a:extLst>
                <a:ext uri="{FF2B5EF4-FFF2-40B4-BE49-F238E27FC236}">
                  <a16:creationId xmlns:a16="http://schemas.microsoft.com/office/drawing/2014/main" id="{BD80F3B9-9D69-43B9-9BA7-A4BFAF6198E9}"/>
                </a:ext>
              </a:extLst>
            </p:cNvPr>
            <p:cNvSpPr/>
            <p:nvPr/>
          </p:nvSpPr>
          <p:spPr>
            <a:xfrm>
              <a:off x="7284530" y="2078881"/>
              <a:ext cx="101600" cy="101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7" name="Oval 36">
              <a:extLst>
                <a:ext uri="{FF2B5EF4-FFF2-40B4-BE49-F238E27FC236}">
                  <a16:creationId xmlns:a16="http://schemas.microsoft.com/office/drawing/2014/main" id="{6DEEDD98-5724-40F0-8378-4472CAA4D378}"/>
                </a:ext>
              </a:extLst>
            </p:cNvPr>
            <p:cNvSpPr/>
            <p:nvPr/>
          </p:nvSpPr>
          <p:spPr>
            <a:xfrm>
              <a:off x="7120396" y="2082248"/>
              <a:ext cx="101600" cy="10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39">
              <a:extLst>
                <a:ext uri="{FF2B5EF4-FFF2-40B4-BE49-F238E27FC236}">
                  <a16:creationId xmlns:a16="http://schemas.microsoft.com/office/drawing/2014/main" id="{68E4D0EA-90D1-4F10-AD9C-42D94355F3EF}"/>
                </a:ext>
              </a:extLst>
            </p:cNvPr>
            <p:cNvSpPr/>
            <p:nvPr/>
          </p:nvSpPr>
          <p:spPr>
            <a:xfrm>
              <a:off x="6950451" y="2140498"/>
              <a:ext cx="101600" cy="101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52">
              <a:extLst>
                <a:ext uri="{FF2B5EF4-FFF2-40B4-BE49-F238E27FC236}">
                  <a16:creationId xmlns:a16="http://schemas.microsoft.com/office/drawing/2014/main" id="{CCDD2E2D-CBBF-468A-A3AE-EFAAA35245DA}"/>
                </a:ext>
              </a:extLst>
            </p:cNvPr>
            <p:cNvSpPr/>
            <p:nvPr/>
          </p:nvSpPr>
          <p:spPr>
            <a:xfrm>
              <a:off x="7284530" y="2473597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3" name="Straight Arrow Connector 32">
              <a:extLst>
                <a:ext uri="{FF2B5EF4-FFF2-40B4-BE49-F238E27FC236}">
                  <a16:creationId xmlns:a16="http://schemas.microsoft.com/office/drawing/2014/main" id="{3DB0D183-C4C4-43F2-AA68-7CB19DF4E0C3}"/>
                </a:ext>
              </a:extLst>
            </p:cNvPr>
            <p:cNvCxnSpPr>
              <a:cxnSpLocks/>
              <a:stCxn id="165" idx="4"/>
              <a:endCxn id="173" idx="0"/>
            </p:cNvCxnSpPr>
            <p:nvPr/>
          </p:nvCxnSpPr>
          <p:spPr>
            <a:xfrm>
              <a:off x="7335330" y="2180481"/>
              <a:ext cx="0" cy="293116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等腰三角形 193">
              <a:extLst>
                <a:ext uri="{FF2B5EF4-FFF2-40B4-BE49-F238E27FC236}">
                  <a16:creationId xmlns:a16="http://schemas.microsoft.com/office/drawing/2014/main" id="{5AC3DA47-93BB-4708-B7D9-6DA07264FB20}"/>
                </a:ext>
              </a:extLst>
            </p:cNvPr>
            <p:cNvSpPr/>
            <p:nvPr/>
          </p:nvSpPr>
          <p:spPr>
            <a:xfrm rot="5400000">
              <a:off x="7356436" y="2811164"/>
              <a:ext cx="215700" cy="219075"/>
            </a:xfrm>
            <a:prstGeom prst="triangle">
              <a:avLst>
                <a:gd name="adj" fmla="val 181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575A7D34-40F2-4723-A2B5-2BA959779AA7}"/>
                </a:ext>
              </a:extLst>
            </p:cNvPr>
            <p:cNvSpPr/>
            <p:nvPr/>
          </p:nvSpPr>
          <p:spPr>
            <a:xfrm>
              <a:off x="7389567" y="2904148"/>
              <a:ext cx="272515" cy="144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55">
              <a:extLst>
                <a:ext uri="{FF2B5EF4-FFF2-40B4-BE49-F238E27FC236}">
                  <a16:creationId xmlns:a16="http://schemas.microsoft.com/office/drawing/2014/main" id="{49A50673-C317-41BE-B46F-5BCD6999EF9E}"/>
                </a:ext>
              </a:extLst>
            </p:cNvPr>
            <p:cNvSpPr/>
            <p:nvPr/>
          </p:nvSpPr>
          <p:spPr>
            <a:xfrm>
              <a:off x="7325265" y="2402071"/>
              <a:ext cx="22794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Rectangle 55">
              <a:extLst>
                <a:ext uri="{FF2B5EF4-FFF2-40B4-BE49-F238E27FC236}">
                  <a16:creationId xmlns:a16="http://schemas.microsoft.com/office/drawing/2014/main" id="{F0ECE0B7-54D0-4575-AA51-03622A1F1EF7}"/>
                </a:ext>
              </a:extLst>
            </p:cNvPr>
            <p:cNvSpPr/>
            <p:nvPr/>
          </p:nvSpPr>
          <p:spPr>
            <a:xfrm>
              <a:off x="7207077" y="1887764"/>
              <a:ext cx="27764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Rectangle 55">
              <a:extLst>
                <a:ext uri="{FF2B5EF4-FFF2-40B4-BE49-F238E27FC236}">
                  <a16:creationId xmlns:a16="http://schemas.microsoft.com/office/drawing/2014/main" id="{C1B2AFE1-C596-427B-8A21-8ECED033A1AD}"/>
                </a:ext>
              </a:extLst>
            </p:cNvPr>
            <p:cNvSpPr/>
            <p:nvPr/>
          </p:nvSpPr>
          <p:spPr>
            <a:xfrm>
              <a:off x="7002103" y="1897879"/>
              <a:ext cx="27764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4472C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04" name="Rectangle 55">
              <a:extLst>
                <a:ext uri="{FF2B5EF4-FFF2-40B4-BE49-F238E27FC236}">
                  <a16:creationId xmlns:a16="http://schemas.microsoft.com/office/drawing/2014/main" id="{AA6652D5-5CEA-400D-84A4-F58985292E91}"/>
                </a:ext>
              </a:extLst>
            </p:cNvPr>
            <p:cNvSpPr/>
            <p:nvPr/>
          </p:nvSpPr>
          <p:spPr>
            <a:xfrm>
              <a:off x="6804714" y="1974355"/>
              <a:ext cx="27764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54823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206" name="Rectangle 55">
              <a:extLst>
                <a:ext uri="{FF2B5EF4-FFF2-40B4-BE49-F238E27FC236}">
                  <a16:creationId xmlns:a16="http://schemas.microsoft.com/office/drawing/2014/main" id="{12E291F6-9DF8-416D-9A81-C25E9810A365}"/>
                </a:ext>
              </a:extLst>
            </p:cNvPr>
            <p:cNvSpPr/>
            <p:nvPr/>
          </p:nvSpPr>
          <p:spPr>
            <a:xfrm>
              <a:off x="6656612" y="2117649"/>
              <a:ext cx="26962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ED7D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3FC92625-593D-4AB9-9B74-DEA02FFB9184}"/>
              </a:ext>
            </a:extLst>
          </p:cNvPr>
          <p:cNvSpPr txBox="1"/>
          <p:nvPr/>
        </p:nvSpPr>
        <p:spPr>
          <a:xfrm>
            <a:off x="6677773" y="1881553"/>
            <a:ext cx="136447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ARES</a:t>
            </a:r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1B7C2B08-53A2-4670-9E18-354DE3B7D316}"/>
              </a:ext>
            </a:extLst>
          </p:cNvPr>
          <p:cNvSpPr/>
          <p:nvPr/>
        </p:nvSpPr>
        <p:spPr>
          <a:xfrm>
            <a:off x="6176043" y="379527"/>
            <a:ext cx="2286000" cy="2286000"/>
          </a:xfrm>
          <a:prstGeom prst="ellipse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弦形 67">
            <a:extLst>
              <a:ext uri="{FF2B5EF4-FFF2-40B4-BE49-F238E27FC236}">
                <a16:creationId xmlns:a16="http://schemas.microsoft.com/office/drawing/2014/main" id="{D1FEEB10-21A7-4B2B-8898-73014C5C3C6B}"/>
              </a:ext>
            </a:extLst>
          </p:cNvPr>
          <p:cNvSpPr/>
          <p:nvPr/>
        </p:nvSpPr>
        <p:spPr>
          <a:xfrm>
            <a:off x="2332432" y="3270103"/>
            <a:ext cx="1661722" cy="1666240"/>
          </a:xfrm>
          <a:prstGeom prst="chord">
            <a:avLst>
              <a:gd name="adj1" fmla="val 8275321"/>
              <a:gd name="adj2" fmla="val 1899543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0E1099F-BC92-4FA0-904C-7BE07E79FEF5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378382" y="3806267"/>
            <a:ext cx="808155" cy="2845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2CF00F2-9CD8-44CE-8D0A-6032A3368D7B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366307" y="3861923"/>
            <a:ext cx="820230" cy="2288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07A9C78-6DCF-4543-960F-548E6B402B7D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391414" y="3734539"/>
            <a:ext cx="795123" cy="356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06C07359-E1D9-4948-8B77-0ED37903004A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448564" y="3667713"/>
            <a:ext cx="737973" cy="423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3630DF6-612E-46BE-A7D2-35878AE7979C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490474" y="3589791"/>
            <a:ext cx="696063" cy="5009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EB31343-E505-488E-AF75-AF4A16608F45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554105" y="3507587"/>
            <a:ext cx="632432" cy="5831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27B5E1B2-B4F8-400D-9B7B-267E7C2C5FC4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2625671" y="3437175"/>
            <a:ext cx="543966" cy="640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B22220E-9EC1-4AD1-BC5E-BDB858E5CDAD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728653" y="3388388"/>
            <a:ext cx="457884" cy="70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39B73520-E01E-40F6-9C5E-3C3003F58C8F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2838505" y="3333405"/>
            <a:ext cx="331132" cy="744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A0A0610-49E4-4441-86C1-34AD478357E0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984035" y="3278233"/>
            <a:ext cx="202502" cy="8125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5120B73B-5FAA-4D9F-93EA-F03CD70A15C6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3144438" y="3256103"/>
            <a:ext cx="25199" cy="821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1090D685-73BA-4172-8F8D-8A6AEB8EF5B4}"/>
              </a:ext>
            </a:extLst>
          </p:cNvPr>
          <p:cNvCxnSpPr>
            <a:cxnSpLocks/>
            <a:endCxn id="123" idx="2"/>
          </p:cNvCxnSpPr>
          <p:nvPr/>
        </p:nvCxnSpPr>
        <p:spPr>
          <a:xfrm flipH="1">
            <a:off x="3186537" y="3270103"/>
            <a:ext cx="116132" cy="820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290AE4E1-6413-40A1-B803-755FE6C8A3BA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3169637" y="3319037"/>
            <a:ext cx="304578" cy="758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DDAB90E-AAFF-4A5D-8840-B5660F5BCD2C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3169637" y="3397496"/>
            <a:ext cx="474098" cy="680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256E97F-EE31-4929-86F3-762673CFB7FE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2332017" y="4053533"/>
            <a:ext cx="837620" cy="240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4D73C4A-C780-4938-B626-E9A4625ED130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332017" y="3964793"/>
            <a:ext cx="854520" cy="1259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BAB6E20-5984-4E33-8F17-10CF1C4F86A1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332017" y="3915263"/>
            <a:ext cx="854520" cy="1755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846E782-F2AB-4DFE-9FF4-F1E3B85F8586}"/>
              </a:ext>
            </a:extLst>
          </p:cNvPr>
          <p:cNvCxnSpPr>
            <a:cxnSpLocks/>
          </p:cNvCxnSpPr>
          <p:nvPr/>
        </p:nvCxnSpPr>
        <p:spPr>
          <a:xfrm>
            <a:off x="2332460" y="4011192"/>
            <a:ext cx="880346" cy="728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弦形 97">
            <a:extLst>
              <a:ext uri="{FF2B5EF4-FFF2-40B4-BE49-F238E27FC236}">
                <a16:creationId xmlns:a16="http://schemas.microsoft.com/office/drawing/2014/main" id="{0F5DF21B-1465-470A-A5A8-E2C6D17565A8}"/>
              </a:ext>
            </a:extLst>
          </p:cNvPr>
          <p:cNvSpPr/>
          <p:nvPr/>
        </p:nvSpPr>
        <p:spPr>
          <a:xfrm>
            <a:off x="2618083" y="3535595"/>
            <a:ext cx="1136370" cy="1106908"/>
          </a:xfrm>
          <a:prstGeom prst="chord">
            <a:avLst>
              <a:gd name="adj1" fmla="val 8275321"/>
              <a:gd name="adj2" fmla="val 1895710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3" name="弦形 122">
            <a:extLst>
              <a:ext uri="{FF2B5EF4-FFF2-40B4-BE49-F238E27FC236}">
                <a16:creationId xmlns:a16="http://schemas.microsoft.com/office/drawing/2014/main" id="{3C9032AD-18F4-485C-A134-F0CECB84F563}"/>
              </a:ext>
            </a:extLst>
          </p:cNvPr>
          <p:cNvSpPr/>
          <p:nvPr/>
        </p:nvSpPr>
        <p:spPr>
          <a:xfrm rot="5400000">
            <a:off x="2947065" y="3768678"/>
            <a:ext cx="478406" cy="609600"/>
          </a:xfrm>
          <a:prstGeom prst="chord">
            <a:avLst>
              <a:gd name="adj1" fmla="val 5171697"/>
              <a:gd name="adj2" fmla="val 1636239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FC121575-6921-4323-8498-3320D4CCC398}"/>
              </a:ext>
            </a:extLst>
          </p:cNvPr>
          <p:cNvSpPr/>
          <p:nvPr/>
        </p:nvSpPr>
        <p:spPr>
          <a:xfrm>
            <a:off x="2889057" y="4077618"/>
            <a:ext cx="561159" cy="269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等腰三角形 125">
            <a:extLst>
              <a:ext uri="{FF2B5EF4-FFF2-40B4-BE49-F238E27FC236}">
                <a16:creationId xmlns:a16="http://schemas.microsoft.com/office/drawing/2014/main" id="{00722E4F-C3C1-423E-80D4-2EE341698841}"/>
              </a:ext>
            </a:extLst>
          </p:cNvPr>
          <p:cNvSpPr/>
          <p:nvPr/>
        </p:nvSpPr>
        <p:spPr>
          <a:xfrm flipH="1" flipV="1">
            <a:off x="2871979" y="4347080"/>
            <a:ext cx="578237" cy="30181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8AC43B5-E85E-423D-B11C-BCCD83E653F2}"/>
              </a:ext>
            </a:extLst>
          </p:cNvPr>
          <p:cNvSpPr/>
          <p:nvPr/>
        </p:nvSpPr>
        <p:spPr>
          <a:xfrm>
            <a:off x="3322502" y="4084012"/>
            <a:ext cx="127714" cy="484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等腰三角形 100">
            <a:extLst>
              <a:ext uri="{FF2B5EF4-FFF2-40B4-BE49-F238E27FC236}">
                <a16:creationId xmlns:a16="http://schemas.microsoft.com/office/drawing/2014/main" id="{B3709904-D3BF-4E02-85BB-2D5B66A518D0}"/>
              </a:ext>
            </a:extLst>
          </p:cNvPr>
          <p:cNvSpPr/>
          <p:nvPr/>
        </p:nvSpPr>
        <p:spPr>
          <a:xfrm flipV="1">
            <a:off x="3120755" y="4084007"/>
            <a:ext cx="329461" cy="137951"/>
          </a:xfrm>
          <a:prstGeom prst="triangle">
            <a:avLst>
              <a:gd name="adj" fmla="val 6169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A32CD2C2-04B7-4809-B7D4-2E743B444D24}"/>
              </a:ext>
            </a:extLst>
          </p:cNvPr>
          <p:cNvSpPr/>
          <p:nvPr/>
        </p:nvSpPr>
        <p:spPr>
          <a:xfrm>
            <a:off x="2332017" y="4105279"/>
            <a:ext cx="549036" cy="576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弧形 103">
            <a:extLst>
              <a:ext uri="{FF2B5EF4-FFF2-40B4-BE49-F238E27FC236}">
                <a16:creationId xmlns:a16="http://schemas.microsoft.com/office/drawing/2014/main" id="{F6F1CEF1-308B-4FFD-A64E-55393D80F98B}"/>
              </a:ext>
            </a:extLst>
          </p:cNvPr>
          <p:cNvSpPr/>
          <p:nvPr/>
        </p:nvSpPr>
        <p:spPr>
          <a:xfrm rot="16200000">
            <a:off x="2807999" y="3713703"/>
            <a:ext cx="849531" cy="898386"/>
          </a:xfrm>
          <a:prstGeom prst="arc">
            <a:avLst>
              <a:gd name="adj1" fmla="val 17354715"/>
              <a:gd name="adj2" fmla="val 16501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5" name="Oval 26">
            <a:extLst>
              <a:ext uri="{FF2B5EF4-FFF2-40B4-BE49-F238E27FC236}">
                <a16:creationId xmlns:a16="http://schemas.microsoft.com/office/drawing/2014/main" id="{58B3184F-BEDD-4CBB-BF48-14366F07750D}"/>
              </a:ext>
            </a:extLst>
          </p:cNvPr>
          <p:cNvSpPr/>
          <p:nvPr/>
        </p:nvSpPr>
        <p:spPr>
          <a:xfrm>
            <a:off x="2803414" y="3872725"/>
            <a:ext cx="101600" cy="10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07" name="Oval 35">
            <a:extLst>
              <a:ext uri="{FF2B5EF4-FFF2-40B4-BE49-F238E27FC236}">
                <a16:creationId xmlns:a16="http://schemas.microsoft.com/office/drawing/2014/main" id="{6C384A0C-EC62-4909-A17A-261AD5117779}"/>
              </a:ext>
            </a:extLst>
          </p:cNvPr>
          <p:cNvSpPr/>
          <p:nvPr/>
        </p:nvSpPr>
        <p:spPr>
          <a:xfrm>
            <a:off x="3252284" y="3692904"/>
            <a:ext cx="101600" cy="10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8" name="Oval 36">
            <a:extLst>
              <a:ext uri="{FF2B5EF4-FFF2-40B4-BE49-F238E27FC236}">
                <a16:creationId xmlns:a16="http://schemas.microsoft.com/office/drawing/2014/main" id="{AC388E2B-C68B-4810-AF0A-2DC151EE1636}"/>
              </a:ext>
            </a:extLst>
          </p:cNvPr>
          <p:cNvSpPr/>
          <p:nvPr/>
        </p:nvSpPr>
        <p:spPr>
          <a:xfrm>
            <a:off x="3088150" y="3696271"/>
            <a:ext cx="101600" cy="1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39">
            <a:extLst>
              <a:ext uri="{FF2B5EF4-FFF2-40B4-BE49-F238E27FC236}">
                <a16:creationId xmlns:a16="http://schemas.microsoft.com/office/drawing/2014/main" id="{1AF9F045-FC3A-4FD0-B35B-47E505E2CA55}"/>
              </a:ext>
            </a:extLst>
          </p:cNvPr>
          <p:cNvSpPr/>
          <p:nvPr/>
        </p:nvSpPr>
        <p:spPr>
          <a:xfrm>
            <a:off x="2918205" y="3754521"/>
            <a:ext cx="101600" cy="101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52">
            <a:extLst>
              <a:ext uri="{FF2B5EF4-FFF2-40B4-BE49-F238E27FC236}">
                <a16:creationId xmlns:a16="http://schemas.microsoft.com/office/drawing/2014/main" id="{994235FB-7509-4A03-B206-4AE33B6AFAC5}"/>
              </a:ext>
            </a:extLst>
          </p:cNvPr>
          <p:cNvSpPr/>
          <p:nvPr/>
        </p:nvSpPr>
        <p:spPr>
          <a:xfrm>
            <a:off x="3252284" y="4087620"/>
            <a:ext cx="101600" cy="10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32">
            <a:extLst>
              <a:ext uri="{FF2B5EF4-FFF2-40B4-BE49-F238E27FC236}">
                <a16:creationId xmlns:a16="http://schemas.microsoft.com/office/drawing/2014/main" id="{EECD2CC8-0D28-42CE-9CD8-E3A2FCDE1F6E}"/>
              </a:ext>
            </a:extLst>
          </p:cNvPr>
          <p:cNvCxnSpPr>
            <a:cxnSpLocks/>
            <a:stCxn id="107" idx="4"/>
            <a:endCxn id="111" idx="0"/>
          </p:cNvCxnSpPr>
          <p:nvPr/>
        </p:nvCxnSpPr>
        <p:spPr>
          <a:xfrm>
            <a:off x="3303084" y="3794504"/>
            <a:ext cx="0" cy="29311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F4D54E16-E9B4-471D-B881-ADBB697FDC3A}"/>
              </a:ext>
            </a:extLst>
          </p:cNvPr>
          <p:cNvSpPr/>
          <p:nvPr/>
        </p:nvSpPr>
        <p:spPr>
          <a:xfrm rot="5400000">
            <a:off x="3324190" y="4425187"/>
            <a:ext cx="215700" cy="219075"/>
          </a:xfrm>
          <a:prstGeom prst="triangle">
            <a:avLst>
              <a:gd name="adj" fmla="val 181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BBAB7D3-35D9-4DF0-991C-E97A8C6EA6C0}"/>
              </a:ext>
            </a:extLst>
          </p:cNvPr>
          <p:cNvSpPr/>
          <p:nvPr/>
        </p:nvSpPr>
        <p:spPr>
          <a:xfrm>
            <a:off x="3357321" y="4518171"/>
            <a:ext cx="272515" cy="14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55">
            <a:extLst>
              <a:ext uri="{FF2B5EF4-FFF2-40B4-BE49-F238E27FC236}">
                <a16:creationId xmlns:a16="http://schemas.microsoft.com/office/drawing/2014/main" id="{42D923B5-8E0C-47AA-ABC0-27CA50907313}"/>
              </a:ext>
            </a:extLst>
          </p:cNvPr>
          <p:cNvSpPr/>
          <p:nvPr/>
        </p:nvSpPr>
        <p:spPr>
          <a:xfrm>
            <a:off x="3293019" y="4016094"/>
            <a:ext cx="2343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Rectangle 55">
            <a:extLst>
              <a:ext uri="{FF2B5EF4-FFF2-40B4-BE49-F238E27FC236}">
                <a16:creationId xmlns:a16="http://schemas.microsoft.com/office/drawing/2014/main" id="{7CC3742E-027F-4545-96E7-99D046367B10}"/>
              </a:ext>
            </a:extLst>
          </p:cNvPr>
          <p:cNvSpPr/>
          <p:nvPr/>
        </p:nvSpPr>
        <p:spPr>
          <a:xfrm>
            <a:off x="3169751" y="3501787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Rectangle 55">
            <a:extLst>
              <a:ext uri="{FF2B5EF4-FFF2-40B4-BE49-F238E27FC236}">
                <a16:creationId xmlns:a16="http://schemas.microsoft.com/office/drawing/2014/main" id="{23F13F8C-4112-4ECD-A77A-0D5938E7900B}"/>
              </a:ext>
            </a:extLst>
          </p:cNvPr>
          <p:cNvSpPr/>
          <p:nvPr/>
        </p:nvSpPr>
        <p:spPr>
          <a:xfrm>
            <a:off x="2969857" y="3511902"/>
            <a:ext cx="2840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20" name="Rectangle 55">
            <a:extLst>
              <a:ext uri="{FF2B5EF4-FFF2-40B4-BE49-F238E27FC236}">
                <a16:creationId xmlns:a16="http://schemas.microsoft.com/office/drawing/2014/main" id="{CE38EFAC-DBD6-4D65-B741-02D6D48E1673}"/>
              </a:ext>
            </a:extLst>
          </p:cNvPr>
          <p:cNvSpPr/>
          <p:nvPr/>
        </p:nvSpPr>
        <p:spPr>
          <a:xfrm>
            <a:off x="2772468" y="3588378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2" name="Rectangle 55">
            <a:extLst>
              <a:ext uri="{FF2B5EF4-FFF2-40B4-BE49-F238E27FC236}">
                <a16:creationId xmlns:a16="http://schemas.microsoft.com/office/drawing/2014/main" id="{D79984FB-D3F2-4BB6-B13A-E6FDD85F1CB9}"/>
              </a:ext>
            </a:extLst>
          </p:cNvPr>
          <p:cNvSpPr/>
          <p:nvPr/>
        </p:nvSpPr>
        <p:spPr>
          <a:xfrm>
            <a:off x="2624366" y="3731672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9E75149F-CAB9-409C-8DF4-328713BB8358}"/>
              </a:ext>
            </a:extLst>
          </p:cNvPr>
          <p:cNvSpPr txBox="1"/>
          <p:nvPr/>
        </p:nvSpPr>
        <p:spPr>
          <a:xfrm rot="1647995">
            <a:off x="2820905" y="4249738"/>
            <a:ext cx="593432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ARES</a:t>
            </a:r>
          </a:p>
        </p:txBody>
      </p:sp>
      <p:sp>
        <p:nvSpPr>
          <p:cNvPr id="12" name="弦形 11">
            <a:extLst>
              <a:ext uri="{FF2B5EF4-FFF2-40B4-BE49-F238E27FC236}">
                <a16:creationId xmlns:a16="http://schemas.microsoft.com/office/drawing/2014/main" id="{43CAEDA4-1BA7-46DC-A198-7F092EC434AC}"/>
              </a:ext>
            </a:extLst>
          </p:cNvPr>
          <p:cNvSpPr/>
          <p:nvPr/>
        </p:nvSpPr>
        <p:spPr>
          <a:xfrm rot="19838953">
            <a:off x="3352042" y="4150459"/>
            <a:ext cx="203960" cy="210595"/>
          </a:xfrm>
          <a:prstGeom prst="chord">
            <a:avLst>
              <a:gd name="adj1" fmla="val 3269547"/>
              <a:gd name="adj2" fmla="val 105309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弦形 128">
            <a:extLst>
              <a:ext uri="{FF2B5EF4-FFF2-40B4-BE49-F238E27FC236}">
                <a16:creationId xmlns:a16="http://schemas.microsoft.com/office/drawing/2014/main" id="{52A90F2F-A1F4-4A78-BF65-E0CA1FFE4E68}"/>
              </a:ext>
            </a:extLst>
          </p:cNvPr>
          <p:cNvSpPr/>
          <p:nvPr/>
        </p:nvSpPr>
        <p:spPr>
          <a:xfrm>
            <a:off x="5092042" y="3174781"/>
            <a:ext cx="1661722" cy="1666240"/>
          </a:xfrm>
          <a:prstGeom prst="chord">
            <a:avLst>
              <a:gd name="adj1" fmla="val 8275321"/>
              <a:gd name="adj2" fmla="val 1899543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8503D18A-16D4-4A4C-8F73-AC163BFFE6F3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137992" y="3710945"/>
            <a:ext cx="808155" cy="2845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14932D80-FBB2-4261-A6EB-4930AB6EBBC6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125917" y="3766601"/>
            <a:ext cx="820230" cy="2288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0BC158E4-FE8D-40C3-A805-52FA21D3A53C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151024" y="3639217"/>
            <a:ext cx="795123" cy="356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7D6C96A0-5172-4B51-B982-27913778758B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208174" y="3572391"/>
            <a:ext cx="737973" cy="423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15B4CB27-B589-4C73-873C-5A38E6C2644C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250084" y="3494469"/>
            <a:ext cx="696063" cy="5009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DF2A6AE7-7527-4163-8D79-888CB48333BB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313715" y="3412265"/>
            <a:ext cx="632432" cy="5831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5DB6037D-F871-4A3D-87E5-A07DD33CA868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5385281" y="3341853"/>
            <a:ext cx="543966" cy="640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E7A29320-F95A-423E-95E3-CAD297749096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488263" y="3293066"/>
            <a:ext cx="457884" cy="70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99365552-A427-4F3F-9A43-3B426FECF1A1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5598115" y="3238083"/>
            <a:ext cx="331132" cy="744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83447098-2F3F-4A66-AD92-417D5ED1D5F6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743645" y="3182911"/>
            <a:ext cx="202502" cy="8125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5A11A92C-27DE-4EF8-A01D-411287F418BF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5904048" y="3160781"/>
            <a:ext cx="25199" cy="821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F29822A9-3767-4D2A-B79C-B12AA7EA524A}"/>
              </a:ext>
            </a:extLst>
          </p:cNvPr>
          <p:cNvCxnSpPr>
            <a:cxnSpLocks/>
            <a:endCxn id="155" idx="2"/>
          </p:cNvCxnSpPr>
          <p:nvPr/>
        </p:nvCxnSpPr>
        <p:spPr>
          <a:xfrm flipH="1">
            <a:off x="5946147" y="3174781"/>
            <a:ext cx="116132" cy="820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8732188E-313E-4BC4-8D6C-BE29E8E0B2A3}"/>
              </a:ext>
            </a:extLst>
          </p:cNvPr>
          <p:cNvCxnSpPr>
            <a:cxnSpLocks/>
            <a:endCxn id="156" idx="0"/>
          </p:cNvCxnSpPr>
          <p:nvPr/>
        </p:nvCxnSpPr>
        <p:spPr>
          <a:xfrm flipH="1">
            <a:off x="5929247" y="3223715"/>
            <a:ext cx="304578" cy="758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147B30CD-B5C5-449C-B4FE-8A69F124BB3D}"/>
              </a:ext>
            </a:extLst>
          </p:cNvPr>
          <p:cNvCxnSpPr>
            <a:cxnSpLocks/>
            <a:endCxn id="156" idx="0"/>
          </p:cNvCxnSpPr>
          <p:nvPr/>
        </p:nvCxnSpPr>
        <p:spPr>
          <a:xfrm flipH="1">
            <a:off x="5929247" y="3302174"/>
            <a:ext cx="474098" cy="680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57DEE4CB-C98A-40F4-8DAF-719B56C5AAF6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5091627" y="3958211"/>
            <a:ext cx="837620" cy="240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9E505A73-C1C2-4887-BB28-2C528FDD8D17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091627" y="3869471"/>
            <a:ext cx="854520" cy="1259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4299519A-00A8-4F69-B504-9501907D99BE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091627" y="3819941"/>
            <a:ext cx="854520" cy="1755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2D92AD7F-6C25-487B-B04E-3879C451D44A}"/>
              </a:ext>
            </a:extLst>
          </p:cNvPr>
          <p:cNvCxnSpPr>
            <a:cxnSpLocks/>
          </p:cNvCxnSpPr>
          <p:nvPr/>
        </p:nvCxnSpPr>
        <p:spPr>
          <a:xfrm>
            <a:off x="5092070" y="3915870"/>
            <a:ext cx="880346" cy="728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弦形 153">
            <a:extLst>
              <a:ext uri="{FF2B5EF4-FFF2-40B4-BE49-F238E27FC236}">
                <a16:creationId xmlns:a16="http://schemas.microsoft.com/office/drawing/2014/main" id="{12B9E05D-0A84-43A9-8865-2740F165502E}"/>
              </a:ext>
            </a:extLst>
          </p:cNvPr>
          <p:cNvSpPr/>
          <p:nvPr/>
        </p:nvSpPr>
        <p:spPr>
          <a:xfrm>
            <a:off x="5377693" y="3440273"/>
            <a:ext cx="1136370" cy="1106908"/>
          </a:xfrm>
          <a:prstGeom prst="chord">
            <a:avLst>
              <a:gd name="adj1" fmla="val 8275321"/>
              <a:gd name="adj2" fmla="val 1895710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5" name="弦形 154">
            <a:extLst>
              <a:ext uri="{FF2B5EF4-FFF2-40B4-BE49-F238E27FC236}">
                <a16:creationId xmlns:a16="http://schemas.microsoft.com/office/drawing/2014/main" id="{DE48B841-D6A2-406B-9D7D-7296B5BFC3BD}"/>
              </a:ext>
            </a:extLst>
          </p:cNvPr>
          <p:cNvSpPr/>
          <p:nvPr/>
        </p:nvSpPr>
        <p:spPr>
          <a:xfrm rot="5400000">
            <a:off x="5706675" y="3673356"/>
            <a:ext cx="478406" cy="609600"/>
          </a:xfrm>
          <a:prstGeom prst="chord">
            <a:avLst>
              <a:gd name="adj1" fmla="val 5171697"/>
              <a:gd name="adj2" fmla="val 1636239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7EF4FB23-D5A7-48C0-8809-E28CF09E886C}"/>
              </a:ext>
            </a:extLst>
          </p:cNvPr>
          <p:cNvSpPr/>
          <p:nvPr/>
        </p:nvSpPr>
        <p:spPr>
          <a:xfrm>
            <a:off x="5648667" y="3982296"/>
            <a:ext cx="561159" cy="269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等腰三角形 156">
            <a:extLst>
              <a:ext uri="{FF2B5EF4-FFF2-40B4-BE49-F238E27FC236}">
                <a16:creationId xmlns:a16="http://schemas.microsoft.com/office/drawing/2014/main" id="{D26DBA28-6874-49F2-ACAD-A7644DB73439}"/>
              </a:ext>
            </a:extLst>
          </p:cNvPr>
          <p:cNvSpPr/>
          <p:nvPr/>
        </p:nvSpPr>
        <p:spPr>
          <a:xfrm flipH="1" flipV="1">
            <a:off x="5631589" y="4251758"/>
            <a:ext cx="578237" cy="30181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71CE4DF-0E0D-4A01-A94C-7E9AF9931B74}"/>
              </a:ext>
            </a:extLst>
          </p:cNvPr>
          <p:cNvSpPr/>
          <p:nvPr/>
        </p:nvSpPr>
        <p:spPr>
          <a:xfrm>
            <a:off x="6082112" y="3988690"/>
            <a:ext cx="127714" cy="484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等腰三角形 158">
            <a:extLst>
              <a:ext uri="{FF2B5EF4-FFF2-40B4-BE49-F238E27FC236}">
                <a16:creationId xmlns:a16="http://schemas.microsoft.com/office/drawing/2014/main" id="{33725A3A-4FFA-4084-A495-2802AFFFD9D0}"/>
              </a:ext>
            </a:extLst>
          </p:cNvPr>
          <p:cNvSpPr/>
          <p:nvPr/>
        </p:nvSpPr>
        <p:spPr>
          <a:xfrm flipV="1">
            <a:off x="5880365" y="3988685"/>
            <a:ext cx="329461" cy="137951"/>
          </a:xfrm>
          <a:prstGeom prst="triangle">
            <a:avLst>
              <a:gd name="adj" fmla="val 6169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D238791D-595B-4F6D-BBA5-7416715B0193}"/>
              </a:ext>
            </a:extLst>
          </p:cNvPr>
          <p:cNvSpPr/>
          <p:nvPr/>
        </p:nvSpPr>
        <p:spPr>
          <a:xfrm>
            <a:off x="5091627" y="4009957"/>
            <a:ext cx="549036" cy="576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弧形 161">
            <a:extLst>
              <a:ext uri="{FF2B5EF4-FFF2-40B4-BE49-F238E27FC236}">
                <a16:creationId xmlns:a16="http://schemas.microsoft.com/office/drawing/2014/main" id="{B43F6EF6-B232-42D6-9C12-8C1F35ED1C9B}"/>
              </a:ext>
            </a:extLst>
          </p:cNvPr>
          <p:cNvSpPr/>
          <p:nvPr/>
        </p:nvSpPr>
        <p:spPr>
          <a:xfrm rot="16200000">
            <a:off x="5567609" y="3618381"/>
            <a:ext cx="849531" cy="898386"/>
          </a:xfrm>
          <a:prstGeom prst="arc">
            <a:avLst>
              <a:gd name="adj1" fmla="val 17354715"/>
              <a:gd name="adj2" fmla="val 16501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4" name="Oval 26">
            <a:extLst>
              <a:ext uri="{FF2B5EF4-FFF2-40B4-BE49-F238E27FC236}">
                <a16:creationId xmlns:a16="http://schemas.microsoft.com/office/drawing/2014/main" id="{073F5CE2-EE96-412C-8E20-C601F1EB66DE}"/>
              </a:ext>
            </a:extLst>
          </p:cNvPr>
          <p:cNvSpPr/>
          <p:nvPr/>
        </p:nvSpPr>
        <p:spPr>
          <a:xfrm>
            <a:off x="5563024" y="3777403"/>
            <a:ext cx="101600" cy="10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66" name="Oval 35">
            <a:extLst>
              <a:ext uri="{FF2B5EF4-FFF2-40B4-BE49-F238E27FC236}">
                <a16:creationId xmlns:a16="http://schemas.microsoft.com/office/drawing/2014/main" id="{20C58BD3-F616-489D-A545-2418F4C205F8}"/>
              </a:ext>
            </a:extLst>
          </p:cNvPr>
          <p:cNvSpPr/>
          <p:nvPr/>
        </p:nvSpPr>
        <p:spPr>
          <a:xfrm>
            <a:off x="6011894" y="3597582"/>
            <a:ext cx="101600" cy="10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68" name="Oval 36">
            <a:extLst>
              <a:ext uri="{FF2B5EF4-FFF2-40B4-BE49-F238E27FC236}">
                <a16:creationId xmlns:a16="http://schemas.microsoft.com/office/drawing/2014/main" id="{816E4099-744B-4842-AF28-E800CA7C36DC}"/>
              </a:ext>
            </a:extLst>
          </p:cNvPr>
          <p:cNvSpPr/>
          <p:nvPr/>
        </p:nvSpPr>
        <p:spPr>
          <a:xfrm>
            <a:off x="5847760" y="3600949"/>
            <a:ext cx="101600" cy="1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39">
            <a:extLst>
              <a:ext uri="{FF2B5EF4-FFF2-40B4-BE49-F238E27FC236}">
                <a16:creationId xmlns:a16="http://schemas.microsoft.com/office/drawing/2014/main" id="{78CAE785-AB65-42AF-9ED9-7EFFFEF14038}"/>
              </a:ext>
            </a:extLst>
          </p:cNvPr>
          <p:cNvSpPr/>
          <p:nvPr/>
        </p:nvSpPr>
        <p:spPr>
          <a:xfrm>
            <a:off x="5677815" y="3659199"/>
            <a:ext cx="101600" cy="101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52">
            <a:extLst>
              <a:ext uri="{FF2B5EF4-FFF2-40B4-BE49-F238E27FC236}">
                <a16:creationId xmlns:a16="http://schemas.microsoft.com/office/drawing/2014/main" id="{FF54BA12-4D7F-4F28-9E3B-164DD8003F35}"/>
              </a:ext>
            </a:extLst>
          </p:cNvPr>
          <p:cNvSpPr/>
          <p:nvPr/>
        </p:nvSpPr>
        <p:spPr>
          <a:xfrm>
            <a:off x="6011894" y="3992298"/>
            <a:ext cx="101600" cy="10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Arrow Connector 32">
            <a:extLst>
              <a:ext uri="{FF2B5EF4-FFF2-40B4-BE49-F238E27FC236}">
                <a16:creationId xmlns:a16="http://schemas.microsoft.com/office/drawing/2014/main" id="{F6035715-1825-471A-AE6C-04EDBB63A242}"/>
              </a:ext>
            </a:extLst>
          </p:cNvPr>
          <p:cNvCxnSpPr>
            <a:cxnSpLocks/>
            <a:stCxn id="166" idx="4"/>
            <a:endCxn id="171" idx="0"/>
          </p:cNvCxnSpPr>
          <p:nvPr/>
        </p:nvCxnSpPr>
        <p:spPr>
          <a:xfrm>
            <a:off x="6062694" y="3699182"/>
            <a:ext cx="0" cy="29311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等腰三角形 173">
            <a:extLst>
              <a:ext uri="{FF2B5EF4-FFF2-40B4-BE49-F238E27FC236}">
                <a16:creationId xmlns:a16="http://schemas.microsoft.com/office/drawing/2014/main" id="{B92EF51D-4044-4E02-B66A-9943F4076EA5}"/>
              </a:ext>
            </a:extLst>
          </p:cNvPr>
          <p:cNvSpPr/>
          <p:nvPr/>
        </p:nvSpPr>
        <p:spPr>
          <a:xfrm rot="5400000">
            <a:off x="6083800" y="4329865"/>
            <a:ext cx="215700" cy="219075"/>
          </a:xfrm>
          <a:prstGeom prst="triangle">
            <a:avLst>
              <a:gd name="adj" fmla="val 181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5A0D5458-148E-4C7B-830E-7CE500E43E6A}"/>
              </a:ext>
            </a:extLst>
          </p:cNvPr>
          <p:cNvSpPr/>
          <p:nvPr/>
        </p:nvSpPr>
        <p:spPr>
          <a:xfrm>
            <a:off x="6116931" y="4422849"/>
            <a:ext cx="272515" cy="14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55">
            <a:extLst>
              <a:ext uri="{FF2B5EF4-FFF2-40B4-BE49-F238E27FC236}">
                <a16:creationId xmlns:a16="http://schemas.microsoft.com/office/drawing/2014/main" id="{08B48D1B-718A-426F-BF2D-839DB826DD99}"/>
              </a:ext>
            </a:extLst>
          </p:cNvPr>
          <p:cNvSpPr/>
          <p:nvPr/>
        </p:nvSpPr>
        <p:spPr>
          <a:xfrm>
            <a:off x="6052629" y="3920772"/>
            <a:ext cx="2343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Rectangle 55">
            <a:extLst>
              <a:ext uri="{FF2B5EF4-FFF2-40B4-BE49-F238E27FC236}">
                <a16:creationId xmlns:a16="http://schemas.microsoft.com/office/drawing/2014/main" id="{520B6F91-0B20-45E8-A6F3-78D670EA6CE3}"/>
              </a:ext>
            </a:extLst>
          </p:cNvPr>
          <p:cNvSpPr/>
          <p:nvPr/>
        </p:nvSpPr>
        <p:spPr>
          <a:xfrm>
            <a:off x="5929361" y="3406465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E95C0967-860B-424D-8A84-5464C8D99D12}"/>
              </a:ext>
            </a:extLst>
          </p:cNvPr>
          <p:cNvSpPr/>
          <p:nvPr/>
        </p:nvSpPr>
        <p:spPr>
          <a:xfrm>
            <a:off x="5729467" y="3416580"/>
            <a:ext cx="2840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9" name="Rectangle 55">
            <a:extLst>
              <a:ext uri="{FF2B5EF4-FFF2-40B4-BE49-F238E27FC236}">
                <a16:creationId xmlns:a16="http://schemas.microsoft.com/office/drawing/2014/main" id="{E64CA0C4-BA65-4752-8EF0-1BE9A1CDC63C}"/>
              </a:ext>
            </a:extLst>
          </p:cNvPr>
          <p:cNvSpPr/>
          <p:nvPr/>
        </p:nvSpPr>
        <p:spPr>
          <a:xfrm>
            <a:off x="5532078" y="3493056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80" name="Rectangle 55">
            <a:extLst>
              <a:ext uri="{FF2B5EF4-FFF2-40B4-BE49-F238E27FC236}">
                <a16:creationId xmlns:a16="http://schemas.microsoft.com/office/drawing/2014/main" id="{8DCA255B-A75F-4DE8-8062-159F3D157EB8}"/>
              </a:ext>
            </a:extLst>
          </p:cNvPr>
          <p:cNvSpPr/>
          <p:nvPr/>
        </p:nvSpPr>
        <p:spPr>
          <a:xfrm>
            <a:off x="5383976" y="3636350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F9CC96D9-C2F3-426A-B029-9E3B7C78675F}"/>
              </a:ext>
            </a:extLst>
          </p:cNvPr>
          <p:cNvSpPr txBox="1"/>
          <p:nvPr/>
        </p:nvSpPr>
        <p:spPr>
          <a:xfrm rot="1647995">
            <a:off x="5580515" y="4154416"/>
            <a:ext cx="593432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ARES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0BB706A-FFEC-4B70-862C-08EAEB20B731}"/>
              </a:ext>
            </a:extLst>
          </p:cNvPr>
          <p:cNvCxnSpPr/>
          <p:nvPr/>
        </p:nvCxnSpPr>
        <p:spPr>
          <a:xfrm>
            <a:off x="6135497" y="4229193"/>
            <a:ext cx="10233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弦形 233">
            <a:extLst>
              <a:ext uri="{FF2B5EF4-FFF2-40B4-BE49-F238E27FC236}">
                <a16:creationId xmlns:a16="http://schemas.microsoft.com/office/drawing/2014/main" id="{A34D7EB7-2733-4343-8B67-651E8F87E2B7}"/>
              </a:ext>
            </a:extLst>
          </p:cNvPr>
          <p:cNvSpPr/>
          <p:nvPr/>
        </p:nvSpPr>
        <p:spPr>
          <a:xfrm>
            <a:off x="8994832" y="3766009"/>
            <a:ext cx="1661722" cy="1666240"/>
          </a:xfrm>
          <a:prstGeom prst="chord">
            <a:avLst>
              <a:gd name="adj1" fmla="val 8275321"/>
              <a:gd name="adj2" fmla="val 1899543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5" name="直接连接符 234">
            <a:extLst>
              <a:ext uri="{FF2B5EF4-FFF2-40B4-BE49-F238E27FC236}">
                <a16:creationId xmlns:a16="http://schemas.microsoft.com/office/drawing/2014/main" id="{7A3F2D2E-0B2B-49B1-AE2B-557078C323B4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9040782" y="4302173"/>
            <a:ext cx="808155" cy="2845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53C8954C-4C0C-4892-8AEA-02F1A8AFD03C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9028707" y="4357829"/>
            <a:ext cx="820230" cy="2288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D8C11E02-57A3-4212-A282-5E1D5D4F6C7D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9053814" y="4230445"/>
            <a:ext cx="795123" cy="356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C3864A8F-6FA0-467A-9BDF-392C178A964A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9110964" y="4163619"/>
            <a:ext cx="737973" cy="423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C673870C-31A2-467E-B639-FA4EFA36A9E7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9152874" y="4085697"/>
            <a:ext cx="696063" cy="5009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FA7E8A6E-DEF7-4E40-9C2B-6DEDF9F4EC36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9216505" y="4003493"/>
            <a:ext cx="632432" cy="5831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8466C577-3BF7-4F81-AD31-AC9A5CB23DC2}"/>
              </a:ext>
            </a:extLst>
          </p:cNvPr>
          <p:cNvCxnSpPr>
            <a:cxnSpLocks/>
            <a:endCxn id="255" idx="0"/>
          </p:cNvCxnSpPr>
          <p:nvPr/>
        </p:nvCxnSpPr>
        <p:spPr>
          <a:xfrm>
            <a:off x="9288071" y="3933081"/>
            <a:ext cx="543966" cy="640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9EB03330-11B0-4575-BFD9-18E94B2E4F03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9391053" y="3884294"/>
            <a:ext cx="457884" cy="70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1983925C-C3BE-45B4-AD8F-901C64A8AFAE}"/>
              </a:ext>
            </a:extLst>
          </p:cNvPr>
          <p:cNvCxnSpPr>
            <a:cxnSpLocks/>
            <a:endCxn id="255" idx="0"/>
          </p:cNvCxnSpPr>
          <p:nvPr/>
        </p:nvCxnSpPr>
        <p:spPr>
          <a:xfrm>
            <a:off x="9500905" y="3829311"/>
            <a:ext cx="331132" cy="744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B3F83F57-7FEA-4555-BBB2-9F047D55E3D8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9646435" y="3774139"/>
            <a:ext cx="202502" cy="8125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1E54BCCD-BCEA-45A1-B388-090F3B23C19C}"/>
              </a:ext>
            </a:extLst>
          </p:cNvPr>
          <p:cNvCxnSpPr>
            <a:cxnSpLocks/>
            <a:endCxn id="255" idx="0"/>
          </p:cNvCxnSpPr>
          <p:nvPr/>
        </p:nvCxnSpPr>
        <p:spPr>
          <a:xfrm>
            <a:off x="9806838" y="3752009"/>
            <a:ext cx="25199" cy="821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47901924-4BF9-4623-8E9E-2C3DFD3A1A3C}"/>
              </a:ext>
            </a:extLst>
          </p:cNvPr>
          <p:cNvCxnSpPr>
            <a:cxnSpLocks/>
            <a:endCxn id="254" idx="2"/>
          </p:cNvCxnSpPr>
          <p:nvPr/>
        </p:nvCxnSpPr>
        <p:spPr>
          <a:xfrm flipH="1">
            <a:off x="9848937" y="3766009"/>
            <a:ext cx="116132" cy="820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6D6543E7-9D25-4627-AA2D-9AA1FF1267E3}"/>
              </a:ext>
            </a:extLst>
          </p:cNvPr>
          <p:cNvCxnSpPr>
            <a:cxnSpLocks/>
            <a:endCxn id="255" idx="0"/>
          </p:cNvCxnSpPr>
          <p:nvPr/>
        </p:nvCxnSpPr>
        <p:spPr>
          <a:xfrm flipH="1">
            <a:off x="9832037" y="3814943"/>
            <a:ext cx="304578" cy="758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399BC5E8-9573-4D4E-ADA4-BDFD64986E58}"/>
              </a:ext>
            </a:extLst>
          </p:cNvPr>
          <p:cNvCxnSpPr>
            <a:cxnSpLocks/>
            <a:endCxn id="255" idx="0"/>
          </p:cNvCxnSpPr>
          <p:nvPr/>
        </p:nvCxnSpPr>
        <p:spPr>
          <a:xfrm flipH="1">
            <a:off x="9832037" y="3893402"/>
            <a:ext cx="474098" cy="680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B1C976A2-9F9C-43CA-B95C-CCBEE0C9AEBE}"/>
              </a:ext>
            </a:extLst>
          </p:cNvPr>
          <p:cNvCxnSpPr>
            <a:cxnSpLocks/>
            <a:endCxn id="255" idx="0"/>
          </p:cNvCxnSpPr>
          <p:nvPr/>
        </p:nvCxnSpPr>
        <p:spPr>
          <a:xfrm>
            <a:off x="8994417" y="4549439"/>
            <a:ext cx="837620" cy="240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CBC61372-9E24-4B02-8558-77BDCA7337EA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8994417" y="4460699"/>
            <a:ext cx="854520" cy="1259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6E622152-421A-4630-AB13-9A9DC5E2EE77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8994417" y="4411169"/>
            <a:ext cx="854520" cy="1755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88B1B48A-9233-48EE-B486-9B364262E6FF}"/>
              </a:ext>
            </a:extLst>
          </p:cNvPr>
          <p:cNvCxnSpPr>
            <a:cxnSpLocks/>
          </p:cNvCxnSpPr>
          <p:nvPr/>
        </p:nvCxnSpPr>
        <p:spPr>
          <a:xfrm>
            <a:off x="8994860" y="4507098"/>
            <a:ext cx="880346" cy="728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弦形 252">
            <a:extLst>
              <a:ext uri="{FF2B5EF4-FFF2-40B4-BE49-F238E27FC236}">
                <a16:creationId xmlns:a16="http://schemas.microsoft.com/office/drawing/2014/main" id="{340D5269-F118-49EB-87BA-EA32F56083AE}"/>
              </a:ext>
            </a:extLst>
          </p:cNvPr>
          <p:cNvSpPr/>
          <p:nvPr/>
        </p:nvSpPr>
        <p:spPr>
          <a:xfrm>
            <a:off x="9280483" y="4031501"/>
            <a:ext cx="1136370" cy="1106908"/>
          </a:xfrm>
          <a:prstGeom prst="chord">
            <a:avLst>
              <a:gd name="adj1" fmla="val 8275321"/>
              <a:gd name="adj2" fmla="val 1895710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4" name="弦形 253">
            <a:extLst>
              <a:ext uri="{FF2B5EF4-FFF2-40B4-BE49-F238E27FC236}">
                <a16:creationId xmlns:a16="http://schemas.microsoft.com/office/drawing/2014/main" id="{480E346A-9029-44EB-A2DD-5DBD97924880}"/>
              </a:ext>
            </a:extLst>
          </p:cNvPr>
          <p:cNvSpPr/>
          <p:nvPr/>
        </p:nvSpPr>
        <p:spPr>
          <a:xfrm rot="5400000">
            <a:off x="9609465" y="4264584"/>
            <a:ext cx="478406" cy="609600"/>
          </a:xfrm>
          <a:prstGeom prst="chord">
            <a:avLst>
              <a:gd name="adj1" fmla="val 5171697"/>
              <a:gd name="adj2" fmla="val 1636239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A68FC087-478F-4AF2-A0C3-87887901CE03}"/>
              </a:ext>
            </a:extLst>
          </p:cNvPr>
          <p:cNvSpPr/>
          <p:nvPr/>
        </p:nvSpPr>
        <p:spPr>
          <a:xfrm>
            <a:off x="9551457" y="4573524"/>
            <a:ext cx="561159" cy="269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" name="等腰三角形 255">
            <a:extLst>
              <a:ext uri="{FF2B5EF4-FFF2-40B4-BE49-F238E27FC236}">
                <a16:creationId xmlns:a16="http://schemas.microsoft.com/office/drawing/2014/main" id="{11AF43BD-A38C-403C-9725-CCBAF3BAF5E1}"/>
              </a:ext>
            </a:extLst>
          </p:cNvPr>
          <p:cNvSpPr/>
          <p:nvPr/>
        </p:nvSpPr>
        <p:spPr>
          <a:xfrm flipH="1" flipV="1">
            <a:off x="9534379" y="4842986"/>
            <a:ext cx="578237" cy="30181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4E924B2-54A0-4B54-8B8B-9E95B6E8FFC5}"/>
              </a:ext>
            </a:extLst>
          </p:cNvPr>
          <p:cNvSpPr/>
          <p:nvPr/>
        </p:nvSpPr>
        <p:spPr>
          <a:xfrm>
            <a:off x="9984902" y="4579918"/>
            <a:ext cx="127714" cy="484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等腰三角形 257">
            <a:extLst>
              <a:ext uri="{FF2B5EF4-FFF2-40B4-BE49-F238E27FC236}">
                <a16:creationId xmlns:a16="http://schemas.microsoft.com/office/drawing/2014/main" id="{1F3E4E9E-C3E7-4D69-A2D8-42947F69A058}"/>
              </a:ext>
            </a:extLst>
          </p:cNvPr>
          <p:cNvSpPr/>
          <p:nvPr/>
        </p:nvSpPr>
        <p:spPr>
          <a:xfrm flipV="1">
            <a:off x="9783155" y="4579913"/>
            <a:ext cx="329461" cy="137951"/>
          </a:xfrm>
          <a:prstGeom prst="triangle">
            <a:avLst>
              <a:gd name="adj" fmla="val 6169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3D0B498F-6D4A-4DBA-91AC-AE2F8C1397F2}"/>
              </a:ext>
            </a:extLst>
          </p:cNvPr>
          <p:cNvSpPr/>
          <p:nvPr/>
        </p:nvSpPr>
        <p:spPr>
          <a:xfrm>
            <a:off x="8994417" y="4601185"/>
            <a:ext cx="549036" cy="576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0" name="弧形 259">
            <a:extLst>
              <a:ext uri="{FF2B5EF4-FFF2-40B4-BE49-F238E27FC236}">
                <a16:creationId xmlns:a16="http://schemas.microsoft.com/office/drawing/2014/main" id="{1ACFAC3E-2846-42EE-9FC2-43CE7A664FC5}"/>
              </a:ext>
            </a:extLst>
          </p:cNvPr>
          <p:cNvSpPr/>
          <p:nvPr/>
        </p:nvSpPr>
        <p:spPr>
          <a:xfrm rot="16200000">
            <a:off x="9470399" y="4209609"/>
            <a:ext cx="849531" cy="898386"/>
          </a:xfrm>
          <a:prstGeom prst="arc">
            <a:avLst>
              <a:gd name="adj1" fmla="val 17354715"/>
              <a:gd name="adj2" fmla="val 16501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61" name="Oval 26">
            <a:extLst>
              <a:ext uri="{FF2B5EF4-FFF2-40B4-BE49-F238E27FC236}">
                <a16:creationId xmlns:a16="http://schemas.microsoft.com/office/drawing/2014/main" id="{42C20B85-2A04-4860-B43B-AAB42276C37E}"/>
              </a:ext>
            </a:extLst>
          </p:cNvPr>
          <p:cNvSpPr/>
          <p:nvPr/>
        </p:nvSpPr>
        <p:spPr>
          <a:xfrm>
            <a:off x="9465814" y="4368631"/>
            <a:ext cx="101600" cy="10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62" name="Oval 35">
            <a:extLst>
              <a:ext uri="{FF2B5EF4-FFF2-40B4-BE49-F238E27FC236}">
                <a16:creationId xmlns:a16="http://schemas.microsoft.com/office/drawing/2014/main" id="{D33A3DC4-A2DA-46E8-A8B0-687F4E0D942F}"/>
              </a:ext>
            </a:extLst>
          </p:cNvPr>
          <p:cNvSpPr/>
          <p:nvPr/>
        </p:nvSpPr>
        <p:spPr>
          <a:xfrm>
            <a:off x="9914684" y="4188810"/>
            <a:ext cx="101600" cy="10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63" name="Oval 36">
            <a:extLst>
              <a:ext uri="{FF2B5EF4-FFF2-40B4-BE49-F238E27FC236}">
                <a16:creationId xmlns:a16="http://schemas.microsoft.com/office/drawing/2014/main" id="{359EF0EA-FFA8-4E39-8FEC-280F897D1CF7}"/>
              </a:ext>
            </a:extLst>
          </p:cNvPr>
          <p:cNvSpPr/>
          <p:nvPr/>
        </p:nvSpPr>
        <p:spPr>
          <a:xfrm>
            <a:off x="9750550" y="4192177"/>
            <a:ext cx="101600" cy="1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39">
            <a:extLst>
              <a:ext uri="{FF2B5EF4-FFF2-40B4-BE49-F238E27FC236}">
                <a16:creationId xmlns:a16="http://schemas.microsoft.com/office/drawing/2014/main" id="{D29D000D-6E40-450F-934B-F0B27589E4A2}"/>
              </a:ext>
            </a:extLst>
          </p:cNvPr>
          <p:cNvSpPr/>
          <p:nvPr/>
        </p:nvSpPr>
        <p:spPr>
          <a:xfrm>
            <a:off x="9580605" y="4250427"/>
            <a:ext cx="101600" cy="101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52">
            <a:extLst>
              <a:ext uri="{FF2B5EF4-FFF2-40B4-BE49-F238E27FC236}">
                <a16:creationId xmlns:a16="http://schemas.microsoft.com/office/drawing/2014/main" id="{E233D41C-4FE4-4D8D-918B-B5AD1B265AC3}"/>
              </a:ext>
            </a:extLst>
          </p:cNvPr>
          <p:cNvSpPr/>
          <p:nvPr/>
        </p:nvSpPr>
        <p:spPr>
          <a:xfrm>
            <a:off x="9914684" y="4583526"/>
            <a:ext cx="101600" cy="10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6" name="Straight Arrow Connector 32">
            <a:extLst>
              <a:ext uri="{FF2B5EF4-FFF2-40B4-BE49-F238E27FC236}">
                <a16:creationId xmlns:a16="http://schemas.microsoft.com/office/drawing/2014/main" id="{E2D4FE7E-0587-4776-A43B-07E25A1F16BE}"/>
              </a:ext>
            </a:extLst>
          </p:cNvPr>
          <p:cNvCxnSpPr>
            <a:cxnSpLocks/>
            <a:stCxn id="262" idx="4"/>
            <a:endCxn id="265" idx="0"/>
          </p:cNvCxnSpPr>
          <p:nvPr/>
        </p:nvCxnSpPr>
        <p:spPr>
          <a:xfrm>
            <a:off x="9965484" y="4290410"/>
            <a:ext cx="0" cy="29311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等腰三角形 266">
            <a:extLst>
              <a:ext uri="{FF2B5EF4-FFF2-40B4-BE49-F238E27FC236}">
                <a16:creationId xmlns:a16="http://schemas.microsoft.com/office/drawing/2014/main" id="{660F86AE-5EB9-48CC-8484-FD45EEBF9104}"/>
              </a:ext>
            </a:extLst>
          </p:cNvPr>
          <p:cNvSpPr/>
          <p:nvPr/>
        </p:nvSpPr>
        <p:spPr>
          <a:xfrm rot="5400000">
            <a:off x="9986590" y="4921093"/>
            <a:ext cx="215700" cy="219075"/>
          </a:xfrm>
          <a:prstGeom prst="triangle">
            <a:avLst>
              <a:gd name="adj" fmla="val 181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3E990444-D49A-46A9-848C-E30782BC1315}"/>
              </a:ext>
            </a:extLst>
          </p:cNvPr>
          <p:cNvSpPr/>
          <p:nvPr/>
        </p:nvSpPr>
        <p:spPr>
          <a:xfrm>
            <a:off x="10019721" y="5014077"/>
            <a:ext cx="272515" cy="14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55">
            <a:extLst>
              <a:ext uri="{FF2B5EF4-FFF2-40B4-BE49-F238E27FC236}">
                <a16:creationId xmlns:a16="http://schemas.microsoft.com/office/drawing/2014/main" id="{0AB18E91-865A-4932-AC61-8494CA789F85}"/>
              </a:ext>
            </a:extLst>
          </p:cNvPr>
          <p:cNvSpPr/>
          <p:nvPr/>
        </p:nvSpPr>
        <p:spPr>
          <a:xfrm>
            <a:off x="9955419" y="4512000"/>
            <a:ext cx="2343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Rectangle 55">
            <a:extLst>
              <a:ext uri="{FF2B5EF4-FFF2-40B4-BE49-F238E27FC236}">
                <a16:creationId xmlns:a16="http://schemas.microsoft.com/office/drawing/2014/main" id="{762228B6-C8C9-40A4-B091-0CC9B4E4410A}"/>
              </a:ext>
            </a:extLst>
          </p:cNvPr>
          <p:cNvSpPr/>
          <p:nvPr/>
        </p:nvSpPr>
        <p:spPr>
          <a:xfrm>
            <a:off x="9832151" y="3997693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Rectangle 55">
            <a:extLst>
              <a:ext uri="{FF2B5EF4-FFF2-40B4-BE49-F238E27FC236}">
                <a16:creationId xmlns:a16="http://schemas.microsoft.com/office/drawing/2014/main" id="{4BFFA34B-A9E4-4C2B-AEA6-89F01298681F}"/>
              </a:ext>
            </a:extLst>
          </p:cNvPr>
          <p:cNvSpPr/>
          <p:nvPr/>
        </p:nvSpPr>
        <p:spPr>
          <a:xfrm>
            <a:off x="9632257" y="4007808"/>
            <a:ext cx="2840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72" name="Rectangle 55">
            <a:extLst>
              <a:ext uri="{FF2B5EF4-FFF2-40B4-BE49-F238E27FC236}">
                <a16:creationId xmlns:a16="http://schemas.microsoft.com/office/drawing/2014/main" id="{C3417078-9A64-464C-9282-1157876B0CDB}"/>
              </a:ext>
            </a:extLst>
          </p:cNvPr>
          <p:cNvSpPr/>
          <p:nvPr/>
        </p:nvSpPr>
        <p:spPr>
          <a:xfrm>
            <a:off x="9434868" y="4084284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73" name="Rectangle 55">
            <a:extLst>
              <a:ext uri="{FF2B5EF4-FFF2-40B4-BE49-F238E27FC236}">
                <a16:creationId xmlns:a16="http://schemas.microsoft.com/office/drawing/2014/main" id="{E17BB63D-25FD-4C80-A6EF-36D5A491EB7D}"/>
              </a:ext>
            </a:extLst>
          </p:cNvPr>
          <p:cNvSpPr/>
          <p:nvPr/>
        </p:nvSpPr>
        <p:spPr>
          <a:xfrm>
            <a:off x="9286766" y="4227578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984C00F8-20CD-4070-B1EC-811E067415E1}"/>
              </a:ext>
            </a:extLst>
          </p:cNvPr>
          <p:cNvSpPr txBox="1"/>
          <p:nvPr/>
        </p:nvSpPr>
        <p:spPr>
          <a:xfrm>
            <a:off x="7674929" y="4416976"/>
            <a:ext cx="2441694" cy="11079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ARES</a:t>
            </a:r>
          </a:p>
        </p:txBody>
      </p: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0129C288-D748-44AF-B174-54AF3C7ABD61}"/>
              </a:ext>
            </a:extLst>
          </p:cNvPr>
          <p:cNvCxnSpPr/>
          <p:nvPr/>
        </p:nvCxnSpPr>
        <p:spPr>
          <a:xfrm>
            <a:off x="10038287" y="4820421"/>
            <a:ext cx="10233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2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弦形 3">
            <a:extLst>
              <a:ext uri="{FF2B5EF4-FFF2-40B4-BE49-F238E27FC236}">
                <a16:creationId xmlns:a16="http://schemas.microsoft.com/office/drawing/2014/main" id="{C7ACFAD8-2D72-422B-9C0F-629C6B09A160}"/>
              </a:ext>
            </a:extLst>
          </p:cNvPr>
          <p:cNvSpPr/>
          <p:nvPr/>
        </p:nvSpPr>
        <p:spPr>
          <a:xfrm>
            <a:off x="2210574" y="786834"/>
            <a:ext cx="1661722" cy="1666240"/>
          </a:xfrm>
          <a:prstGeom prst="chord">
            <a:avLst>
              <a:gd name="adj1" fmla="val 8275321"/>
              <a:gd name="adj2" fmla="val 1899543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82925DE-966C-4154-B8CB-587E4885D38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256524" y="1322998"/>
            <a:ext cx="808155" cy="2845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1302DAA-7D9A-4748-94D0-1448ECE3219A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244449" y="1378654"/>
            <a:ext cx="820230" cy="2288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230FDBA-2221-4D67-ADE4-8B10B3BAC7A8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269556" y="1251270"/>
            <a:ext cx="795123" cy="356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00FC056-D209-403B-8581-83B300070B68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326706" y="1184444"/>
            <a:ext cx="737973" cy="423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DF349B7-D71C-417A-BDC5-42778F979D28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368616" y="1106522"/>
            <a:ext cx="696063" cy="5009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66DACBC-0485-4132-99DE-93D18E71D534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432247" y="1024318"/>
            <a:ext cx="632432" cy="5831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375773D-48F5-4B6A-A1CC-162BCAC55C7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3813" y="953906"/>
            <a:ext cx="543966" cy="640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73B0346-126C-429A-B352-094D67AA131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606795" y="905119"/>
            <a:ext cx="457884" cy="70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7EDB33B-D3B9-473C-9C87-7F602D643A0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716647" y="850136"/>
            <a:ext cx="331132" cy="744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FF87720-5F33-4368-A1F3-4F408B31E195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862177" y="794964"/>
            <a:ext cx="202502" cy="8125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0676E04-4103-4D6D-9FF6-8E7EC43D94E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22580" y="772834"/>
            <a:ext cx="25199" cy="821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0781E7A-EFB7-49BA-BF24-2FC45064BC2C}"/>
              </a:ext>
            </a:extLst>
          </p:cNvPr>
          <p:cNvCxnSpPr>
            <a:cxnSpLocks/>
            <a:endCxn id="24" idx="2"/>
          </p:cNvCxnSpPr>
          <p:nvPr/>
        </p:nvCxnSpPr>
        <p:spPr>
          <a:xfrm flipH="1">
            <a:off x="3064679" y="786834"/>
            <a:ext cx="116132" cy="820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8733978-10B9-4401-8B58-C4D47F3ADDDC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047779" y="835768"/>
            <a:ext cx="304578" cy="758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0DF86A9-B755-47E3-BF0D-1A7595B3DF21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047779" y="914227"/>
            <a:ext cx="474098" cy="680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7163FDB-D67B-46BD-8FF1-ED626F18CA4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210159" y="1570264"/>
            <a:ext cx="837620" cy="240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7B06068-F702-4A27-BCF3-597AD69732A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210159" y="1481524"/>
            <a:ext cx="854520" cy="1259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5A8213E-F0DC-48EF-9524-4187E16AB81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210159" y="1431994"/>
            <a:ext cx="854520" cy="1755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966FAEB-190B-4552-A26A-550EF107D3FB}"/>
              </a:ext>
            </a:extLst>
          </p:cNvPr>
          <p:cNvCxnSpPr>
            <a:cxnSpLocks/>
          </p:cNvCxnSpPr>
          <p:nvPr/>
        </p:nvCxnSpPr>
        <p:spPr>
          <a:xfrm>
            <a:off x="2210602" y="1527923"/>
            <a:ext cx="880346" cy="728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弦形 22">
            <a:extLst>
              <a:ext uri="{FF2B5EF4-FFF2-40B4-BE49-F238E27FC236}">
                <a16:creationId xmlns:a16="http://schemas.microsoft.com/office/drawing/2014/main" id="{5E38741A-3550-4FAF-9109-545D6A3047A5}"/>
              </a:ext>
            </a:extLst>
          </p:cNvPr>
          <p:cNvSpPr/>
          <p:nvPr/>
        </p:nvSpPr>
        <p:spPr>
          <a:xfrm>
            <a:off x="2496225" y="1052326"/>
            <a:ext cx="1136370" cy="1106908"/>
          </a:xfrm>
          <a:prstGeom prst="chord">
            <a:avLst>
              <a:gd name="adj1" fmla="val 8275321"/>
              <a:gd name="adj2" fmla="val 1895710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弦形 23">
            <a:extLst>
              <a:ext uri="{FF2B5EF4-FFF2-40B4-BE49-F238E27FC236}">
                <a16:creationId xmlns:a16="http://schemas.microsoft.com/office/drawing/2014/main" id="{A10ABE3E-D0D3-4CF4-B5E7-A138ACA832EE}"/>
              </a:ext>
            </a:extLst>
          </p:cNvPr>
          <p:cNvSpPr/>
          <p:nvPr/>
        </p:nvSpPr>
        <p:spPr>
          <a:xfrm rot="5400000">
            <a:off x="2825207" y="1285409"/>
            <a:ext cx="478406" cy="609600"/>
          </a:xfrm>
          <a:prstGeom prst="chord">
            <a:avLst>
              <a:gd name="adj1" fmla="val 5171697"/>
              <a:gd name="adj2" fmla="val 1636239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A620143-41C4-4300-B036-A1B28CFE5E30}"/>
              </a:ext>
            </a:extLst>
          </p:cNvPr>
          <p:cNvSpPr/>
          <p:nvPr/>
        </p:nvSpPr>
        <p:spPr>
          <a:xfrm>
            <a:off x="2767199" y="1594349"/>
            <a:ext cx="561159" cy="269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F1C3E187-1750-49D4-876D-9F2FDD3ABDD8}"/>
              </a:ext>
            </a:extLst>
          </p:cNvPr>
          <p:cNvSpPr/>
          <p:nvPr/>
        </p:nvSpPr>
        <p:spPr>
          <a:xfrm flipH="1" flipV="1">
            <a:off x="2750121" y="1863811"/>
            <a:ext cx="578237" cy="30181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CA90C5B-F8AE-49DD-872F-EA0AA38B2F11}"/>
              </a:ext>
            </a:extLst>
          </p:cNvPr>
          <p:cNvSpPr/>
          <p:nvPr/>
        </p:nvSpPr>
        <p:spPr>
          <a:xfrm>
            <a:off x="3200644" y="1600743"/>
            <a:ext cx="127714" cy="484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F5D31ED1-D7A5-4C5A-AE9C-756CAD664FB3}"/>
              </a:ext>
            </a:extLst>
          </p:cNvPr>
          <p:cNvSpPr/>
          <p:nvPr/>
        </p:nvSpPr>
        <p:spPr>
          <a:xfrm flipV="1">
            <a:off x="2998897" y="1600738"/>
            <a:ext cx="329461" cy="137951"/>
          </a:xfrm>
          <a:prstGeom prst="triangle">
            <a:avLst>
              <a:gd name="adj" fmla="val 6169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CF9EB12-3FA0-4D69-86C3-AFC9AE83B05F}"/>
              </a:ext>
            </a:extLst>
          </p:cNvPr>
          <p:cNvSpPr/>
          <p:nvPr/>
        </p:nvSpPr>
        <p:spPr>
          <a:xfrm>
            <a:off x="2210159" y="1622010"/>
            <a:ext cx="549036" cy="576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2DB13271-D922-4B94-A9A7-E1DC1E3DE626}"/>
              </a:ext>
            </a:extLst>
          </p:cNvPr>
          <p:cNvSpPr/>
          <p:nvPr/>
        </p:nvSpPr>
        <p:spPr>
          <a:xfrm rot="16200000">
            <a:off x="2686141" y="1230434"/>
            <a:ext cx="849531" cy="898386"/>
          </a:xfrm>
          <a:prstGeom prst="arc">
            <a:avLst>
              <a:gd name="adj1" fmla="val 17354715"/>
              <a:gd name="adj2" fmla="val 16501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Oval 26">
            <a:extLst>
              <a:ext uri="{FF2B5EF4-FFF2-40B4-BE49-F238E27FC236}">
                <a16:creationId xmlns:a16="http://schemas.microsoft.com/office/drawing/2014/main" id="{9D7E888A-C630-4C87-9C94-8B37FB5C6FF2}"/>
              </a:ext>
            </a:extLst>
          </p:cNvPr>
          <p:cNvSpPr/>
          <p:nvPr/>
        </p:nvSpPr>
        <p:spPr>
          <a:xfrm>
            <a:off x="2681556" y="1389456"/>
            <a:ext cx="101600" cy="10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32" name="Oval 35">
            <a:extLst>
              <a:ext uri="{FF2B5EF4-FFF2-40B4-BE49-F238E27FC236}">
                <a16:creationId xmlns:a16="http://schemas.microsoft.com/office/drawing/2014/main" id="{E461D1FD-E031-49EA-BBDF-40401BEABBE2}"/>
              </a:ext>
            </a:extLst>
          </p:cNvPr>
          <p:cNvSpPr/>
          <p:nvPr/>
        </p:nvSpPr>
        <p:spPr>
          <a:xfrm>
            <a:off x="3130426" y="1209635"/>
            <a:ext cx="101600" cy="10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3" name="Oval 36">
            <a:extLst>
              <a:ext uri="{FF2B5EF4-FFF2-40B4-BE49-F238E27FC236}">
                <a16:creationId xmlns:a16="http://schemas.microsoft.com/office/drawing/2014/main" id="{B91938F5-9D22-4C86-99C8-254C3FCD0D17}"/>
              </a:ext>
            </a:extLst>
          </p:cNvPr>
          <p:cNvSpPr/>
          <p:nvPr/>
        </p:nvSpPr>
        <p:spPr>
          <a:xfrm>
            <a:off x="2966292" y="1213002"/>
            <a:ext cx="101600" cy="1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DC64EBC0-F72A-43C0-86E3-1FE52E9EDAC3}"/>
              </a:ext>
            </a:extLst>
          </p:cNvPr>
          <p:cNvSpPr/>
          <p:nvPr/>
        </p:nvSpPr>
        <p:spPr>
          <a:xfrm>
            <a:off x="2796347" y="1271252"/>
            <a:ext cx="101600" cy="101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52">
            <a:extLst>
              <a:ext uri="{FF2B5EF4-FFF2-40B4-BE49-F238E27FC236}">
                <a16:creationId xmlns:a16="http://schemas.microsoft.com/office/drawing/2014/main" id="{53980670-2AFA-4D4E-9FEB-EC09539BDF7E}"/>
              </a:ext>
            </a:extLst>
          </p:cNvPr>
          <p:cNvSpPr/>
          <p:nvPr/>
        </p:nvSpPr>
        <p:spPr>
          <a:xfrm>
            <a:off x="3130426" y="1604351"/>
            <a:ext cx="101600" cy="10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2">
            <a:extLst>
              <a:ext uri="{FF2B5EF4-FFF2-40B4-BE49-F238E27FC236}">
                <a16:creationId xmlns:a16="http://schemas.microsoft.com/office/drawing/2014/main" id="{F6269F1A-8E19-40D1-8074-70260E68432C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>
            <a:off x="3181226" y="1311235"/>
            <a:ext cx="0" cy="29311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E48DC364-E3D0-488B-B56E-0E09F3CCE655}"/>
              </a:ext>
            </a:extLst>
          </p:cNvPr>
          <p:cNvSpPr/>
          <p:nvPr/>
        </p:nvSpPr>
        <p:spPr>
          <a:xfrm rot="5400000">
            <a:off x="3202332" y="1941918"/>
            <a:ext cx="215700" cy="219075"/>
          </a:xfrm>
          <a:prstGeom prst="triangle">
            <a:avLst>
              <a:gd name="adj" fmla="val 181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D7073FE-8448-45C0-8302-7F6DF8881653}"/>
              </a:ext>
            </a:extLst>
          </p:cNvPr>
          <p:cNvSpPr/>
          <p:nvPr/>
        </p:nvSpPr>
        <p:spPr>
          <a:xfrm>
            <a:off x="3235463" y="2034902"/>
            <a:ext cx="272515" cy="14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55">
            <a:extLst>
              <a:ext uri="{FF2B5EF4-FFF2-40B4-BE49-F238E27FC236}">
                <a16:creationId xmlns:a16="http://schemas.microsoft.com/office/drawing/2014/main" id="{49388373-243F-4F84-96CF-089D005C6146}"/>
              </a:ext>
            </a:extLst>
          </p:cNvPr>
          <p:cNvSpPr/>
          <p:nvPr/>
        </p:nvSpPr>
        <p:spPr>
          <a:xfrm>
            <a:off x="3171161" y="1532825"/>
            <a:ext cx="2343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55">
            <a:extLst>
              <a:ext uri="{FF2B5EF4-FFF2-40B4-BE49-F238E27FC236}">
                <a16:creationId xmlns:a16="http://schemas.microsoft.com/office/drawing/2014/main" id="{835DD051-5243-4A0B-A154-2B31B3EEFA8C}"/>
              </a:ext>
            </a:extLst>
          </p:cNvPr>
          <p:cNvSpPr/>
          <p:nvPr/>
        </p:nvSpPr>
        <p:spPr>
          <a:xfrm>
            <a:off x="3047893" y="1018518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55">
            <a:extLst>
              <a:ext uri="{FF2B5EF4-FFF2-40B4-BE49-F238E27FC236}">
                <a16:creationId xmlns:a16="http://schemas.microsoft.com/office/drawing/2014/main" id="{8167037E-943C-4781-8490-13542E387B16}"/>
              </a:ext>
            </a:extLst>
          </p:cNvPr>
          <p:cNvSpPr/>
          <p:nvPr/>
        </p:nvSpPr>
        <p:spPr>
          <a:xfrm>
            <a:off x="2847999" y="1028633"/>
            <a:ext cx="2840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42" name="Rectangle 55">
            <a:extLst>
              <a:ext uri="{FF2B5EF4-FFF2-40B4-BE49-F238E27FC236}">
                <a16:creationId xmlns:a16="http://schemas.microsoft.com/office/drawing/2014/main" id="{29891D22-7E31-48B3-9C61-51EF41B69B78}"/>
              </a:ext>
            </a:extLst>
          </p:cNvPr>
          <p:cNvSpPr/>
          <p:nvPr/>
        </p:nvSpPr>
        <p:spPr>
          <a:xfrm>
            <a:off x="2650610" y="1105109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3" name="Rectangle 55">
            <a:extLst>
              <a:ext uri="{FF2B5EF4-FFF2-40B4-BE49-F238E27FC236}">
                <a16:creationId xmlns:a16="http://schemas.microsoft.com/office/drawing/2014/main" id="{5B056E75-55CA-4DFA-9EEE-6EFD0C5575DB}"/>
              </a:ext>
            </a:extLst>
          </p:cNvPr>
          <p:cNvSpPr/>
          <p:nvPr/>
        </p:nvSpPr>
        <p:spPr>
          <a:xfrm>
            <a:off x="2502508" y="1248403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0E52FB1-86C0-42DB-BCDC-3E5328DA8358}"/>
              </a:ext>
            </a:extLst>
          </p:cNvPr>
          <p:cNvSpPr txBox="1"/>
          <p:nvPr/>
        </p:nvSpPr>
        <p:spPr>
          <a:xfrm>
            <a:off x="890671" y="1437801"/>
            <a:ext cx="2441694" cy="11079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ARES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9847383-604C-4B03-B184-11AFDB48E315}"/>
              </a:ext>
            </a:extLst>
          </p:cNvPr>
          <p:cNvCxnSpPr/>
          <p:nvPr/>
        </p:nvCxnSpPr>
        <p:spPr>
          <a:xfrm>
            <a:off x="3254029" y="1841246"/>
            <a:ext cx="10233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弦形 45">
            <a:extLst>
              <a:ext uri="{FF2B5EF4-FFF2-40B4-BE49-F238E27FC236}">
                <a16:creationId xmlns:a16="http://schemas.microsoft.com/office/drawing/2014/main" id="{AB4EDD17-06A2-49D5-8A7F-AB756F46E416}"/>
              </a:ext>
            </a:extLst>
          </p:cNvPr>
          <p:cNvSpPr/>
          <p:nvPr/>
        </p:nvSpPr>
        <p:spPr>
          <a:xfrm>
            <a:off x="6351156" y="576068"/>
            <a:ext cx="1661722" cy="1666240"/>
          </a:xfrm>
          <a:prstGeom prst="chord">
            <a:avLst>
              <a:gd name="adj1" fmla="val 8275321"/>
              <a:gd name="adj2" fmla="val 1899543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1CD3F78-3D2A-42C6-AD4E-E54928200B1E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6397106" y="1112232"/>
            <a:ext cx="808155" cy="2845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523052B-8349-4399-8960-10AED5E50D62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6385031" y="1167888"/>
            <a:ext cx="820230" cy="2288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77EC491-15C8-4CCD-9DBE-200F133C4092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6410138" y="1040504"/>
            <a:ext cx="795123" cy="356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AC7E9AF-10FA-47E5-ACAE-DC8C76059F00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6467288" y="973678"/>
            <a:ext cx="737973" cy="423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041FB3B-733F-4A5B-96ED-FEC67D68C01C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6509198" y="895756"/>
            <a:ext cx="696063" cy="5009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8620E85-10FA-4BB5-9E69-216C67F0AD12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6572829" y="813552"/>
            <a:ext cx="632432" cy="5831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457BC78-C8E2-4115-8762-64F088F5EFBD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644395" y="743140"/>
            <a:ext cx="543966" cy="640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D9FE8E-04A9-48D1-9E21-C6E4DDB4D29E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6747377" y="694353"/>
            <a:ext cx="457884" cy="70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F485F24-EF36-4ABC-8713-6C9E8264A2F4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857229" y="639370"/>
            <a:ext cx="331132" cy="744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878DF37-68AE-4F21-BE66-55F3D4E7BCF5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7002759" y="584198"/>
            <a:ext cx="202502" cy="8125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691A06B-00D9-4923-B82D-427F089C0844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7163162" y="562068"/>
            <a:ext cx="25199" cy="821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8DF88BB-1606-4D3E-89EC-2F039338CD25}"/>
              </a:ext>
            </a:extLst>
          </p:cNvPr>
          <p:cNvCxnSpPr>
            <a:cxnSpLocks/>
            <a:endCxn id="66" idx="2"/>
          </p:cNvCxnSpPr>
          <p:nvPr/>
        </p:nvCxnSpPr>
        <p:spPr>
          <a:xfrm flipH="1">
            <a:off x="7205261" y="576068"/>
            <a:ext cx="116132" cy="820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CDB1A783-3202-424B-B458-87B29F38DE4D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7188361" y="625002"/>
            <a:ext cx="304578" cy="758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1370966-5862-4542-9A47-A4003C8A4960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7188361" y="703461"/>
            <a:ext cx="474098" cy="680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039B512F-A043-44E3-A06F-31505078FB3D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350741" y="1359498"/>
            <a:ext cx="837620" cy="240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F3E90B1-A3F8-4439-9A7C-B33FBCB254E6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6350741" y="1270758"/>
            <a:ext cx="854520" cy="1259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9FE88F4-D51F-43B4-8BB3-8C9D9850A50C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6350741" y="1221228"/>
            <a:ext cx="854520" cy="1755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6D4D6BC-A26C-47B0-ADB0-D71312897521}"/>
              </a:ext>
            </a:extLst>
          </p:cNvPr>
          <p:cNvCxnSpPr>
            <a:cxnSpLocks/>
          </p:cNvCxnSpPr>
          <p:nvPr/>
        </p:nvCxnSpPr>
        <p:spPr>
          <a:xfrm>
            <a:off x="6351184" y="1317157"/>
            <a:ext cx="880346" cy="728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弦形 64">
            <a:extLst>
              <a:ext uri="{FF2B5EF4-FFF2-40B4-BE49-F238E27FC236}">
                <a16:creationId xmlns:a16="http://schemas.microsoft.com/office/drawing/2014/main" id="{920A5A5C-BEAC-4148-80E8-8BD2C7893D51}"/>
              </a:ext>
            </a:extLst>
          </p:cNvPr>
          <p:cNvSpPr/>
          <p:nvPr/>
        </p:nvSpPr>
        <p:spPr>
          <a:xfrm>
            <a:off x="6636807" y="841560"/>
            <a:ext cx="1136370" cy="1106908"/>
          </a:xfrm>
          <a:prstGeom prst="chord">
            <a:avLst>
              <a:gd name="adj1" fmla="val 8275321"/>
              <a:gd name="adj2" fmla="val 1895710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弦形 65">
            <a:extLst>
              <a:ext uri="{FF2B5EF4-FFF2-40B4-BE49-F238E27FC236}">
                <a16:creationId xmlns:a16="http://schemas.microsoft.com/office/drawing/2014/main" id="{CC162486-EB7B-4D2A-AA87-C2F8FFBB3DFE}"/>
              </a:ext>
            </a:extLst>
          </p:cNvPr>
          <p:cNvSpPr/>
          <p:nvPr/>
        </p:nvSpPr>
        <p:spPr>
          <a:xfrm rot="5400000">
            <a:off x="6965789" y="1074643"/>
            <a:ext cx="478406" cy="609600"/>
          </a:xfrm>
          <a:prstGeom prst="chord">
            <a:avLst>
              <a:gd name="adj1" fmla="val 5171697"/>
              <a:gd name="adj2" fmla="val 1636239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19D7B4B-4994-4C52-95DD-880973862395}"/>
              </a:ext>
            </a:extLst>
          </p:cNvPr>
          <p:cNvSpPr/>
          <p:nvPr/>
        </p:nvSpPr>
        <p:spPr>
          <a:xfrm>
            <a:off x="6907781" y="1383583"/>
            <a:ext cx="561159" cy="269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等腰三角形 67">
            <a:extLst>
              <a:ext uri="{FF2B5EF4-FFF2-40B4-BE49-F238E27FC236}">
                <a16:creationId xmlns:a16="http://schemas.microsoft.com/office/drawing/2014/main" id="{5B834300-29B9-4E60-95EF-ED6ACA7E7C85}"/>
              </a:ext>
            </a:extLst>
          </p:cNvPr>
          <p:cNvSpPr/>
          <p:nvPr/>
        </p:nvSpPr>
        <p:spPr>
          <a:xfrm flipH="1" flipV="1">
            <a:off x="6890703" y="1653045"/>
            <a:ext cx="578237" cy="30181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F8B454A-8BDF-49E0-BBCC-70E7895523CD}"/>
              </a:ext>
            </a:extLst>
          </p:cNvPr>
          <p:cNvSpPr/>
          <p:nvPr/>
        </p:nvSpPr>
        <p:spPr>
          <a:xfrm>
            <a:off x="7341226" y="1389977"/>
            <a:ext cx="127714" cy="484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3695C3AC-722F-449F-B787-6CBBEA6E39DD}"/>
              </a:ext>
            </a:extLst>
          </p:cNvPr>
          <p:cNvSpPr/>
          <p:nvPr/>
        </p:nvSpPr>
        <p:spPr>
          <a:xfrm flipV="1">
            <a:off x="7139479" y="1389972"/>
            <a:ext cx="329461" cy="137951"/>
          </a:xfrm>
          <a:prstGeom prst="triangle">
            <a:avLst>
              <a:gd name="adj" fmla="val 6169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4F8DF38-F7A4-456B-A454-78CC3456EF0C}"/>
              </a:ext>
            </a:extLst>
          </p:cNvPr>
          <p:cNvSpPr/>
          <p:nvPr/>
        </p:nvSpPr>
        <p:spPr>
          <a:xfrm>
            <a:off x="6350741" y="1411244"/>
            <a:ext cx="549036" cy="576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弧形 71">
            <a:extLst>
              <a:ext uri="{FF2B5EF4-FFF2-40B4-BE49-F238E27FC236}">
                <a16:creationId xmlns:a16="http://schemas.microsoft.com/office/drawing/2014/main" id="{2D9D53E4-8B7A-43E1-B9CB-427946D00411}"/>
              </a:ext>
            </a:extLst>
          </p:cNvPr>
          <p:cNvSpPr/>
          <p:nvPr/>
        </p:nvSpPr>
        <p:spPr>
          <a:xfrm rot="16200000">
            <a:off x="6826723" y="1019668"/>
            <a:ext cx="849531" cy="898386"/>
          </a:xfrm>
          <a:prstGeom prst="arc">
            <a:avLst>
              <a:gd name="adj1" fmla="val 17354715"/>
              <a:gd name="adj2" fmla="val 16501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3" name="Oval 26">
            <a:extLst>
              <a:ext uri="{FF2B5EF4-FFF2-40B4-BE49-F238E27FC236}">
                <a16:creationId xmlns:a16="http://schemas.microsoft.com/office/drawing/2014/main" id="{3AE27EFB-2DFA-40C8-AF73-7747E84ED79C}"/>
              </a:ext>
            </a:extLst>
          </p:cNvPr>
          <p:cNvSpPr/>
          <p:nvPr/>
        </p:nvSpPr>
        <p:spPr>
          <a:xfrm>
            <a:off x="6822138" y="1178690"/>
            <a:ext cx="101600" cy="10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74" name="Oval 35">
            <a:extLst>
              <a:ext uri="{FF2B5EF4-FFF2-40B4-BE49-F238E27FC236}">
                <a16:creationId xmlns:a16="http://schemas.microsoft.com/office/drawing/2014/main" id="{3531E5D5-0DEF-4850-846E-F92322CB539E}"/>
              </a:ext>
            </a:extLst>
          </p:cNvPr>
          <p:cNvSpPr/>
          <p:nvPr/>
        </p:nvSpPr>
        <p:spPr>
          <a:xfrm>
            <a:off x="7271008" y="998869"/>
            <a:ext cx="101600" cy="10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5" name="Oval 36">
            <a:extLst>
              <a:ext uri="{FF2B5EF4-FFF2-40B4-BE49-F238E27FC236}">
                <a16:creationId xmlns:a16="http://schemas.microsoft.com/office/drawing/2014/main" id="{4AAD188A-8E6D-4FA3-BBC7-0F86D1D50E56}"/>
              </a:ext>
            </a:extLst>
          </p:cNvPr>
          <p:cNvSpPr/>
          <p:nvPr/>
        </p:nvSpPr>
        <p:spPr>
          <a:xfrm>
            <a:off x="7106874" y="1002236"/>
            <a:ext cx="101600" cy="1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39">
            <a:extLst>
              <a:ext uri="{FF2B5EF4-FFF2-40B4-BE49-F238E27FC236}">
                <a16:creationId xmlns:a16="http://schemas.microsoft.com/office/drawing/2014/main" id="{B05E0F2F-5E23-4867-8C46-A34DBB870B5F}"/>
              </a:ext>
            </a:extLst>
          </p:cNvPr>
          <p:cNvSpPr/>
          <p:nvPr/>
        </p:nvSpPr>
        <p:spPr>
          <a:xfrm>
            <a:off x="6936929" y="1060486"/>
            <a:ext cx="101600" cy="101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52">
            <a:extLst>
              <a:ext uri="{FF2B5EF4-FFF2-40B4-BE49-F238E27FC236}">
                <a16:creationId xmlns:a16="http://schemas.microsoft.com/office/drawing/2014/main" id="{10498660-BC8A-4FDF-8802-040266E356DE}"/>
              </a:ext>
            </a:extLst>
          </p:cNvPr>
          <p:cNvSpPr/>
          <p:nvPr/>
        </p:nvSpPr>
        <p:spPr>
          <a:xfrm>
            <a:off x="7271008" y="1393585"/>
            <a:ext cx="101600" cy="10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32">
            <a:extLst>
              <a:ext uri="{FF2B5EF4-FFF2-40B4-BE49-F238E27FC236}">
                <a16:creationId xmlns:a16="http://schemas.microsoft.com/office/drawing/2014/main" id="{21504F2F-4D0D-4B0A-9CBE-4CCB894FDFDD}"/>
              </a:ext>
            </a:extLst>
          </p:cNvPr>
          <p:cNvCxnSpPr>
            <a:cxnSpLocks/>
            <a:stCxn id="74" idx="4"/>
            <a:endCxn id="77" idx="0"/>
          </p:cNvCxnSpPr>
          <p:nvPr/>
        </p:nvCxnSpPr>
        <p:spPr>
          <a:xfrm>
            <a:off x="7321808" y="1100469"/>
            <a:ext cx="0" cy="29311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EFC160B8-60B2-4630-B458-F64DFA9D9BB6}"/>
              </a:ext>
            </a:extLst>
          </p:cNvPr>
          <p:cNvSpPr/>
          <p:nvPr/>
        </p:nvSpPr>
        <p:spPr>
          <a:xfrm rot="5400000">
            <a:off x="7342914" y="1731152"/>
            <a:ext cx="215700" cy="219075"/>
          </a:xfrm>
          <a:prstGeom prst="triangle">
            <a:avLst>
              <a:gd name="adj" fmla="val 181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C69A0FA-59CA-414D-BB70-9E4A1893CFA3}"/>
              </a:ext>
            </a:extLst>
          </p:cNvPr>
          <p:cNvSpPr/>
          <p:nvPr/>
        </p:nvSpPr>
        <p:spPr>
          <a:xfrm>
            <a:off x="7376045" y="1824136"/>
            <a:ext cx="272515" cy="14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55">
            <a:extLst>
              <a:ext uri="{FF2B5EF4-FFF2-40B4-BE49-F238E27FC236}">
                <a16:creationId xmlns:a16="http://schemas.microsoft.com/office/drawing/2014/main" id="{36078DCF-F2B1-4679-9218-FDF288AF5623}"/>
              </a:ext>
            </a:extLst>
          </p:cNvPr>
          <p:cNvSpPr/>
          <p:nvPr/>
        </p:nvSpPr>
        <p:spPr>
          <a:xfrm>
            <a:off x="7311743" y="1322059"/>
            <a:ext cx="2343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55">
            <a:extLst>
              <a:ext uri="{FF2B5EF4-FFF2-40B4-BE49-F238E27FC236}">
                <a16:creationId xmlns:a16="http://schemas.microsoft.com/office/drawing/2014/main" id="{071C13E9-CA38-4C97-9DC9-58DD9F489ABE}"/>
              </a:ext>
            </a:extLst>
          </p:cNvPr>
          <p:cNvSpPr/>
          <p:nvPr/>
        </p:nvSpPr>
        <p:spPr>
          <a:xfrm>
            <a:off x="7188475" y="807752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55">
            <a:extLst>
              <a:ext uri="{FF2B5EF4-FFF2-40B4-BE49-F238E27FC236}">
                <a16:creationId xmlns:a16="http://schemas.microsoft.com/office/drawing/2014/main" id="{098ED430-823F-416F-955C-11E2F1CFF912}"/>
              </a:ext>
            </a:extLst>
          </p:cNvPr>
          <p:cNvSpPr/>
          <p:nvPr/>
        </p:nvSpPr>
        <p:spPr>
          <a:xfrm>
            <a:off x="6988581" y="817867"/>
            <a:ext cx="2840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84" name="Rectangle 55">
            <a:extLst>
              <a:ext uri="{FF2B5EF4-FFF2-40B4-BE49-F238E27FC236}">
                <a16:creationId xmlns:a16="http://schemas.microsoft.com/office/drawing/2014/main" id="{CBBFA49D-4BBA-46B8-B6BA-F022CD717898}"/>
              </a:ext>
            </a:extLst>
          </p:cNvPr>
          <p:cNvSpPr/>
          <p:nvPr/>
        </p:nvSpPr>
        <p:spPr>
          <a:xfrm>
            <a:off x="6791192" y="894343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5" name="Rectangle 55">
            <a:extLst>
              <a:ext uri="{FF2B5EF4-FFF2-40B4-BE49-F238E27FC236}">
                <a16:creationId xmlns:a16="http://schemas.microsoft.com/office/drawing/2014/main" id="{312AE699-781F-480B-9482-481360736BCF}"/>
              </a:ext>
            </a:extLst>
          </p:cNvPr>
          <p:cNvSpPr/>
          <p:nvPr/>
        </p:nvSpPr>
        <p:spPr>
          <a:xfrm>
            <a:off x="6643090" y="1037637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0C75FB7-D7F3-4736-BAC4-15FCC9C488E8}"/>
              </a:ext>
            </a:extLst>
          </p:cNvPr>
          <p:cNvCxnSpPr/>
          <p:nvPr/>
        </p:nvCxnSpPr>
        <p:spPr>
          <a:xfrm>
            <a:off x="7394611" y="1630480"/>
            <a:ext cx="10233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B3955CCD-7D31-4027-86CF-18F34B87289C}"/>
              </a:ext>
            </a:extLst>
          </p:cNvPr>
          <p:cNvSpPr/>
          <p:nvPr/>
        </p:nvSpPr>
        <p:spPr>
          <a:xfrm>
            <a:off x="6033706" y="384923"/>
            <a:ext cx="2286000" cy="2286000"/>
          </a:xfrm>
          <a:prstGeom prst="ellipse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62BFC7F-A588-47E5-A3E5-5994D57D4FC8}"/>
              </a:ext>
            </a:extLst>
          </p:cNvPr>
          <p:cNvSpPr txBox="1"/>
          <p:nvPr/>
        </p:nvSpPr>
        <p:spPr>
          <a:xfrm>
            <a:off x="6556629" y="1889049"/>
            <a:ext cx="127951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ARES</a:t>
            </a:r>
          </a:p>
        </p:txBody>
      </p:sp>
    </p:spTree>
    <p:extLst>
      <p:ext uri="{BB962C8B-B14F-4D97-AF65-F5344CB8AC3E}">
        <p14:creationId xmlns:p14="http://schemas.microsoft.com/office/powerpoint/2010/main" val="292366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弦形 3">
            <a:extLst>
              <a:ext uri="{FF2B5EF4-FFF2-40B4-BE49-F238E27FC236}">
                <a16:creationId xmlns:a16="http://schemas.microsoft.com/office/drawing/2014/main" id="{43E27805-5173-4D27-845F-071CE8836F66}"/>
              </a:ext>
            </a:extLst>
          </p:cNvPr>
          <p:cNvSpPr/>
          <p:nvPr/>
        </p:nvSpPr>
        <p:spPr>
          <a:xfrm>
            <a:off x="2661219" y="1225026"/>
            <a:ext cx="1661722" cy="1666240"/>
          </a:xfrm>
          <a:prstGeom prst="chord">
            <a:avLst>
              <a:gd name="adj1" fmla="val 8275321"/>
              <a:gd name="adj2" fmla="val 1899543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5AF4415-2E47-4179-AC50-4B68B643D9AB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707169" y="1761190"/>
            <a:ext cx="808155" cy="2845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432C324-6713-403D-A1CC-5C646A4CF8E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695094" y="1816846"/>
            <a:ext cx="820230" cy="2288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5899A82-8994-466B-83A3-89AF10BE07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720201" y="1689462"/>
            <a:ext cx="795123" cy="356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3429C86-AC98-44A7-9C99-4AC9004237DB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777351" y="1622636"/>
            <a:ext cx="737973" cy="423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5412BC3-9CF2-4044-B8A6-47590E9EC74B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819261" y="1544714"/>
            <a:ext cx="696063" cy="5009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0573CEC-5ED1-4BA1-B7E3-F85DCCB37765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882892" y="1462510"/>
            <a:ext cx="632432" cy="5831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9D4CFFE-1426-4267-AFF6-7035F598F6BF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954458" y="1392098"/>
            <a:ext cx="543966" cy="640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67E4357-BE26-4190-9B48-9D1373D8B7CA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3057440" y="1343311"/>
            <a:ext cx="457884" cy="70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BCE995B-808B-4913-A4F5-A360BCB04805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167292" y="1288328"/>
            <a:ext cx="331132" cy="744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9DE8F8C-29A8-4E65-A1B0-FE602CE361A8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3312822" y="1233156"/>
            <a:ext cx="202502" cy="8125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5FDCEBC-474F-4EE6-BC6F-2F6F6A139A92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473225" y="1211026"/>
            <a:ext cx="25199" cy="821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41924ED-C18D-41E0-ABDD-F455D948193F}"/>
              </a:ext>
            </a:extLst>
          </p:cNvPr>
          <p:cNvCxnSpPr>
            <a:cxnSpLocks/>
            <a:endCxn id="24" idx="2"/>
          </p:cNvCxnSpPr>
          <p:nvPr/>
        </p:nvCxnSpPr>
        <p:spPr>
          <a:xfrm flipH="1">
            <a:off x="3515324" y="1225026"/>
            <a:ext cx="116132" cy="820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B22C1F7-CECE-4B91-B069-89583D4267F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498424" y="1273960"/>
            <a:ext cx="304578" cy="758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81B3EF4-530F-497E-911B-47A96923FF90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498424" y="1352419"/>
            <a:ext cx="474098" cy="680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6F1D3CA-6195-45F7-8B3C-ADCE5FAA5FD3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660804" y="2008456"/>
            <a:ext cx="837620" cy="240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69819FB-CB8F-4ECB-95E2-E17C7FCFA64B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660804" y="1919716"/>
            <a:ext cx="854520" cy="1259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D07C737-91F7-4D02-A433-ADB49AA8FC7B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660804" y="1870186"/>
            <a:ext cx="854520" cy="1755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700BF33-7EED-4723-9D2C-F11809F28AD5}"/>
              </a:ext>
            </a:extLst>
          </p:cNvPr>
          <p:cNvCxnSpPr>
            <a:cxnSpLocks/>
          </p:cNvCxnSpPr>
          <p:nvPr/>
        </p:nvCxnSpPr>
        <p:spPr>
          <a:xfrm>
            <a:off x="2661247" y="1966115"/>
            <a:ext cx="880346" cy="728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弦形 22">
            <a:extLst>
              <a:ext uri="{FF2B5EF4-FFF2-40B4-BE49-F238E27FC236}">
                <a16:creationId xmlns:a16="http://schemas.microsoft.com/office/drawing/2014/main" id="{6124E9C9-B63E-4B2A-872A-967EEC940652}"/>
              </a:ext>
            </a:extLst>
          </p:cNvPr>
          <p:cNvSpPr/>
          <p:nvPr/>
        </p:nvSpPr>
        <p:spPr>
          <a:xfrm>
            <a:off x="2946870" y="1490518"/>
            <a:ext cx="1136370" cy="1106908"/>
          </a:xfrm>
          <a:prstGeom prst="chord">
            <a:avLst>
              <a:gd name="adj1" fmla="val 8275321"/>
              <a:gd name="adj2" fmla="val 1895710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弦形 23">
            <a:extLst>
              <a:ext uri="{FF2B5EF4-FFF2-40B4-BE49-F238E27FC236}">
                <a16:creationId xmlns:a16="http://schemas.microsoft.com/office/drawing/2014/main" id="{A9D6F074-F40B-4265-A1F0-3B50FA108D48}"/>
              </a:ext>
            </a:extLst>
          </p:cNvPr>
          <p:cNvSpPr/>
          <p:nvPr/>
        </p:nvSpPr>
        <p:spPr>
          <a:xfrm rot="5400000">
            <a:off x="3275852" y="1723601"/>
            <a:ext cx="478406" cy="609600"/>
          </a:xfrm>
          <a:prstGeom prst="chord">
            <a:avLst>
              <a:gd name="adj1" fmla="val 5171697"/>
              <a:gd name="adj2" fmla="val 1636239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2B3E19F-BD65-4C89-A06D-B7539173FC5E}"/>
              </a:ext>
            </a:extLst>
          </p:cNvPr>
          <p:cNvSpPr/>
          <p:nvPr/>
        </p:nvSpPr>
        <p:spPr>
          <a:xfrm>
            <a:off x="3217844" y="2032541"/>
            <a:ext cx="561159" cy="269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E1253B61-EE06-423D-A3DC-885B57BB7FCB}"/>
              </a:ext>
            </a:extLst>
          </p:cNvPr>
          <p:cNvSpPr/>
          <p:nvPr/>
        </p:nvSpPr>
        <p:spPr>
          <a:xfrm flipH="1" flipV="1">
            <a:off x="3200766" y="2302003"/>
            <a:ext cx="578237" cy="30181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1E2079E-41CC-4883-8E76-052A2A550C54}"/>
              </a:ext>
            </a:extLst>
          </p:cNvPr>
          <p:cNvSpPr/>
          <p:nvPr/>
        </p:nvSpPr>
        <p:spPr>
          <a:xfrm>
            <a:off x="3651289" y="2038935"/>
            <a:ext cx="127714" cy="484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0865AB34-CB94-4307-8C67-997E7EEABA11}"/>
              </a:ext>
            </a:extLst>
          </p:cNvPr>
          <p:cNvSpPr/>
          <p:nvPr/>
        </p:nvSpPr>
        <p:spPr>
          <a:xfrm flipV="1">
            <a:off x="3449542" y="2038930"/>
            <a:ext cx="329461" cy="137951"/>
          </a:xfrm>
          <a:prstGeom prst="triangle">
            <a:avLst>
              <a:gd name="adj" fmla="val 6169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E6C0AAE-D0F5-4EA2-B631-15BC79ECD8A4}"/>
              </a:ext>
            </a:extLst>
          </p:cNvPr>
          <p:cNvSpPr/>
          <p:nvPr/>
        </p:nvSpPr>
        <p:spPr>
          <a:xfrm>
            <a:off x="2660804" y="2060202"/>
            <a:ext cx="549036" cy="576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C919BBC1-0464-483A-ABEA-183A5E8E606B}"/>
              </a:ext>
            </a:extLst>
          </p:cNvPr>
          <p:cNvSpPr/>
          <p:nvPr/>
        </p:nvSpPr>
        <p:spPr>
          <a:xfrm rot="16200000">
            <a:off x="3136786" y="1668626"/>
            <a:ext cx="849531" cy="898386"/>
          </a:xfrm>
          <a:prstGeom prst="arc">
            <a:avLst>
              <a:gd name="adj1" fmla="val 17354715"/>
              <a:gd name="adj2" fmla="val 16501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Oval 26">
            <a:extLst>
              <a:ext uri="{FF2B5EF4-FFF2-40B4-BE49-F238E27FC236}">
                <a16:creationId xmlns:a16="http://schemas.microsoft.com/office/drawing/2014/main" id="{ABF33448-5FE3-4ED1-8840-0B468493CBF4}"/>
              </a:ext>
            </a:extLst>
          </p:cNvPr>
          <p:cNvSpPr/>
          <p:nvPr/>
        </p:nvSpPr>
        <p:spPr>
          <a:xfrm>
            <a:off x="3132201" y="1827648"/>
            <a:ext cx="101600" cy="10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32" name="Oval 35">
            <a:extLst>
              <a:ext uri="{FF2B5EF4-FFF2-40B4-BE49-F238E27FC236}">
                <a16:creationId xmlns:a16="http://schemas.microsoft.com/office/drawing/2014/main" id="{E17C0613-2C9A-40BA-8C61-C7E8720C7A98}"/>
              </a:ext>
            </a:extLst>
          </p:cNvPr>
          <p:cNvSpPr/>
          <p:nvPr/>
        </p:nvSpPr>
        <p:spPr>
          <a:xfrm>
            <a:off x="3581071" y="1647827"/>
            <a:ext cx="101600" cy="10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3" name="Oval 36">
            <a:extLst>
              <a:ext uri="{FF2B5EF4-FFF2-40B4-BE49-F238E27FC236}">
                <a16:creationId xmlns:a16="http://schemas.microsoft.com/office/drawing/2014/main" id="{D58380C4-8CE1-4B8F-BFBD-41C6BBD8D3C2}"/>
              </a:ext>
            </a:extLst>
          </p:cNvPr>
          <p:cNvSpPr/>
          <p:nvPr/>
        </p:nvSpPr>
        <p:spPr>
          <a:xfrm>
            <a:off x="3416937" y="1651194"/>
            <a:ext cx="101600" cy="1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0F06C584-F584-4790-B109-9534B027EB5E}"/>
              </a:ext>
            </a:extLst>
          </p:cNvPr>
          <p:cNvSpPr/>
          <p:nvPr/>
        </p:nvSpPr>
        <p:spPr>
          <a:xfrm>
            <a:off x="3246992" y="1709444"/>
            <a:ext cx="101600" cy="101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52">
            <a:extLst>
              <a:ext uri="{FF2B5EF4-FFF2-40B4-BE49-F238E27FC236}">
                <a16:creationId xmlns:a16="http://schemas.microsoft.com/office/drawing/2014/main" id="{AB9F0D54-6355-4C8A-8193-CD4FD5875F51}"/>
              </a:ext>
            </a:extLst>
          </p:cNvPr>
          <p:cNvSpPr/>
          <p:nvPr/>
        </p:nvSpPr>
        <p:spPr>
          <a:xfrm>
            <a:off x="3581071" y="2042543"/>
            <a:ext cx="101600" cy="10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2">
            <a:extLst>
              <a:ext uri="{FF2B5EF4-FFF2-40B4-BE49-F238E27FC236}">
                <a16:creationId xmlns:a16="http://schemas.microsoft.com/office/drawing/2014/main" id="{713D3A3E-0CA9-45AF-AD41-1B55DF2D1AC9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>
            <a:off x="3631871" y="1749427"/>
            <a:ext cx="0" cy="29311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2948375C-0604-4325-AD2E-7A6BF9173A22}"/>
              </a:ext>
            </a:extLst>
          </p:cNvPr>
          <p:cNvSpPr/>
          <p:nvPr/>
        </p:nvSpPr>
        <p:spPr>
          <a:xfrm rot="5400000">
            <a:off x="3652977" y="2380110"/>
            <a:ext cx="215700" cy="219075"/>
          </a:xfrm>
          <a:prstGeom prst="triangle">
            <a:avLst>
              <a:gd name="adj" fmla="val 181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0AC5BCF-A52C-4D24-A66F-C48427855C52}"/>
              </a:ext>
            </a:extLst>
          </p:cNvPr>
          <p:cNvSpPr/>
          <p:nvPr/>
        </p:nvSpPr>
        <p:spPr>
          <a:xfrm>
            <a:off x="3686108" y="2473094"/>
            <a:ext cx="272515" cy="14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55">
            <a:extLst>
              <a:ext uri="{FF2B5EF4-FFF2-40B4-BE49-F238E27FC236}">
                <a16:creationId xmlns:a16="http://schemas.microsoft.com/office/drawing/2014/main" id="{1B5A08F9-0352-490F-AF7A-BC5EADB27FD2}"/>
              </a:ext>
            </a:extLst>
          </p:cNvPr>
          <p:cNvSpPr/>
          <p:nvPr/>
        </p:nvSpPr>
        <p:spPr>
          <a:xfrm>
            <a:off x="3621806" y="1971017"/>
            <a:ext cx="2343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55">
            <a:extLst>
              <a:ext uri="{FF2B5EF4-FFF2-40B4-BE49-F238E27FC236}">
                <a16:creationId xmlns:a16="http://schemas.microsoft.com/office/drawing/2014/main" id="{3F5559CF-BAEF-481D-87E6-C432892EC1C1}"/>
              </a:ext>
            </a:extLst>
          </p:cNvPr>
          <p:cNvSpPr/>
          <p:nvPr/>
        </p:nvSpPr>
        <p:spPr>
          <a:xfrm>
            <a:off x="3498538" y="1456710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55">
            <a:extLst>
              <a:ext uri="{FF2B5EF4-FFF2-40B4-BE49-F238E27FC236}">
                <a16:creationId xmlns:a16="http://schemas.microsoft.com/office/drawing/2014/main" id="{B1B2D9EA-CD5B-40D0-AEAD-C5DE32AEC9BE}"/>
              </a:ext>
            </a:extLst>
          </p:cNvPr>
          <p:cNvSpPr/>
          <p:nvPr/>
        </p:nvSpPr>
        <p:spPr>
          <a:xfrm>
            <a:off x="3298644" y="1466825"/>
            <a:ext cx="2840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42" name="Rectangle 55">
            <a:extLst>
              <a:ext uri="{FF2B5EF4-FFF2-40B4-BE49-F238E27FC236}">
                <a16:creationId xmlns:a16="http://schemas.microsoft.com/office/drawing/2014/main" id="{AC9AA198-F3CB-4208-8803-D24FE1850786}"/>
              </a:ext>
            </a:extLst>
          </p:cNvPr>
          <p:cNvSpPr/>
          <p:nvPr/>
        </p:nvSpPr>
        <p:spPr>
          <a:xfrm>
            <a:off x="3101255" y="1543301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3" name="Rectangle 55">
            <a:extLst>
              <a:ext uri="{FF2B5EF4-FFF2-40B4-BE49-F238E27FC236}">
                <a16:creationId xmlns:a16="http://schemas.microsoft.com/office/drawing/2014/main" id="{8706B702-B330-4872-93E2-443280755129}"/>
              </a:ext>
            </a:extLst>
          </p:cNvPr>
          <p:cNvSpPr/>
          <p:nvPr/>
        </p:nvSpPr>
        <p:spPr>
          <a:xfrm>
            <a:off x="2953153" y="1686595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1D97587-65F8-40FB-B3F2-6AF6539798FC}"/>
              </a:ext>
            </a:extLst>
          </p:cNvPr>
          <p:cNvCxnSpPr/>
          <p:nvPr/>
        </p:nvCxnSpPr>
        <p:spPr>
          <a:xfrm>
            <a:off x="3704674" y="2279438"/>
            <a:ext cx="10233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B25BDE2-F227-42FB-8A02-C669168EDA83}"/>
              </a:ext>
            </a:extLst>
          </p:cNvPr>
          <p:cNvSpPr txBox="1"/>
          <p:nvPr/>
        </p:nvSpPr>
        <p:spPr>
          <a:xfrm>
            <a:off x="2820187" y="2680185"/>
            <a:ext cx="10614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A1789A9-3FE9-45FF-AEE6-AD403545BB71}"/>
              </a:ext>
            </a:extLst>
          </p:cNvPr>
          <p:cNvSpPr txBox="1"/>
          <p:nvPr/>
        </p:nvSpPr>
        <p:spPr>
          <a:xfrm>
            <a:off x="2918774" y="3698482"/>
            <a:ext cx="4779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等腰三角形 63">
            <a:extLst>
              <a:ext uri="{FF2B5EF4-FFF2-40B4-BE49-F238E27FC236}">
                <a16:creationId xmlns:a16="http://schemas.microsoft.com/office/drawing/2014/main" id="{77D0F4E6-6352-45C3-8C5A-63887A1C1262}"/>
              </a:ext>
            </a:extLst>
          </p:cNvPr>
          <p:cNvSpPr/>
          <p:nvPr/>
        </p:nvSpPr>
        <p:spPr>
          <a:xfrm rot="10800000">
            <a:off x="3421323" y="2416061"/>
            <a:ext cx="229966" cy="124618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B508A3C-C182-4753-A77C-570914C01FD3}"/>
              </a:ext>
            </a:extLst>
          </p:cNvPr>
          <p:cNvSpPr/>
          <p:nvPr/>
        </p:nvSpPr>
        <p:spPr>
          <a:xfrm>
            <a:off x="2935322" y="3180296"/>
            <a:ext cx="935043" cy="621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C3A889-C2AE-4C19-8700-92B72F25738C}"/>
              </a:ext>
            </a:extLst>
          </p:cNvPr>
          <p:cNvSpPr txBox="1"/>
          <p:nvPr/>
        </p:nvSpPr>
        <p:spPr>
          <a:xfrm rot="5400000">
            <a:off x="2664545" y="1280462"/>
            <a:ext cx="164255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2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AADFA3-12BF-4C4F-AAA9-0947BF40E9EE}"/>
              </a:ext>
            </a:extLst>
          </p:cNvPr>
          <p:cNvSpPr txBox="1"/>
          <p:nvPr/>
        </p:nvSpPr>
        <p:spPr>
          <a:xfrm>
            <a:off x="3124242" y="1864125"/>
            <a:ext cx="655949" cy="11079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03737D32-8083-452E-9CA3-22587E5A8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286" y="1158171"/>
            <a:ext cx="2435631" cy="394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1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7D3959F1-4F21-44EA-BA4F-65123D00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03" y="1519360"/>
            <a:ext cx="3176434" cy="31764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AFD913-4ABE-4B62-9C08-FD48806C6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854" y="2028642"/>
            <a:ext cx="3226473" cy="18436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C06457B-64D2-4505-8BC5-32BE91CAE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294" y="1397625"/>
            <a:ext cx="3419903" cy="341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8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52</Words>
  <Application>Microsoft Office PowerPoint</Application>
  <PresentationFormat>宽屏</PresentationFormat>
  <Paragraphs>49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 Zhang</dc:creator>
  <cp:lastModifiedBy>Feng Zhang</cp:lastModifiedBy>
  <cp:revision>62</cp:revision>
  <dcterms:created xsi:type="dcterms:W3CDTF">2020-09-27T07:31:22Z</dcterms:created>
  <dcterms:modified xsi:type="dcterms:W3CDTF">2020-09-27T13:30:15Z</dcterms:modified>
</cp:coreProperties>
</file>