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CC00"/>
    <a:srgbClr val="33CC33"/>
    <a:srgbClr val="66FF66"/>
    <a:srgbClr val="3366FF"/>
    <a:srgbClr val="FFFFFF"/>
    <a:srgbClr val="DAB37A"/>
    <a:srgbClr val="FECC2D"/>
    <a:srgbClr val="D82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62" autoAdjust="0"/>
  </p:normalViewPr>
  <p:slideViewPr>
    <p:cSldViewPr snapToGrid="0">
      <p:cViewPr>
        <p:scale>
          <a:sx n="66" d="100"/>
          <a:sy n="66" d="100"/>
        </p:scale>
        <p:origin x="13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2332432" y="3270103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78382" y="3806267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66307" y="3861923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91414" y="3734539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48564" y="3667713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90474" y="3589791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554105" y="3507587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625671" y="3437175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728653" y="3388388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838505" y="3333405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984035" y="3278233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44438" y="3256103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3186537" y="3270103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19037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97496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332017" y="4053533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64793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15263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2332460" y="4011192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2618083" y="3535595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2947065" y="3768678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2889057" y="4077618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2871979" y="4347080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3322502" y="4084012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120755" y="4084007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2332017" y="4105279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2807999" y="3713703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2803414" y="3872725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3252284" y="3692904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088150" y="3696271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2918205" y="3754521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3252284" y="4087620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3303084" y="3794504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3324190" y="4425187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3357321" y="4518171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3293019" y="4016094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3169751" y="35017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2969857" y="3511902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2772468" y="35883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2624366" y="373167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2820905" y="4249738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3352042" y="4150459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弦形 128">
            <a:extLst>
              <a:ext uri="{FF2B5EF4-FFF2-40B4-BE49-F238E27FC236}">
                <a16:creationId xmlns:a16="http://schemas.microsoft.com/office/drawing/2014/main" id="{52A90F2F-A1F4-4A78-BF65-E0CA1FFE4E68}"/>
              </a:ext>
            </a:extLst>
          </p:cNvPr>
          <p:cNvSpPr/>
          <p:nvPr/>
        </p:nvSpPr>
        <p:spPr>
          <a:xfrm>
            <a:off x="5092042" y="3174781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503D18A-16D4-4A4C-8F73-AC163BFFE6F3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37992" y="3710945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4932D80-FBB2-4261-A6EB-4930AB6EBBC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25917" y="3766601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BC158E4-FE8D-40C3-A805-52FA21D3A53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51024" y="3639217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D6C96A0-5172-4B51-B982-27913778758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08174" y="3572391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5B4CB27-B589-4C73-873C-5A38E6C2644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50084" y="3494469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F2A6AE7-7527-4163-8D79-888CB48333B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313715" y="3412265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DB6037D-F871-4A3D-87E5-A07DD33CA86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385281" y="3341853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7A29320-F95A-423E-95E3-CAD29774909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488263" y="3293066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9365552-A427-4F3F-9A43-3B426FECF1A1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598115" y="3238083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3447098-2F3F-4A66-AD92-417D5ED1D5F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743645" y="3182911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A11A92C-27DE-4EF8-A01D-411287F418BF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904048" y="3160781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29822A9-3767-4D2A-B79C-B12AA7EA524A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>
            <a:off x="5946147" y="3174781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732188E-313E-4BC4-8D6C-BE29E8E0B2A3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223715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47B30CD-B5C5-449C-B4FE-8A69F124BB3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302174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7DEE4CB-C98A-40F4-8DAF-719B56C5AAF6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091627" y="3958211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E505A73-C1C2-4887-BB28-2C528FDD8D17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69471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299519A-00A8-4F69-B504-9501907D99BE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19941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D92AD7F-6C25-487B-B04E-3879C451D44A}"/>
              </a:ext>
            </a:extLst>
          </p:cNvPr>
          <p:cNvCxnSpPr>
            <a:cxnSpLocks/>
          </p:cNvCxnSpPr>
          <p:nvPr/>
        </p:nvCxnSpPr>
        <p:spPr>
          <a:xfrm>
            <a:off x="5092070" y="3915870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弦形 153">
            <a:extLst>
              <a:ext uri="{FF2B5EF4-FFF2-40B4-BE49-F238E27FC236}">
                <a16:creationId xmlns:a16="http://schemas.microsoft.com/office/drawing/2014/main" id="{12B9E05D-0A84-43A9-8865-2740F165502E}"/>
              </a:ext>
            </a:extLst>
          </p:cNvPr>
          <p:cNvSpPr/>
          <p:nvPr/>
        </p:nvSpPr>
        <p:spPr>
          <a:xfrm>
            <a:off x="5377693" y="3440273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5" name="弦形 154">
            <a:extLst>
              <a:ext uri="{FF2B5EF4-FFF2-40B4-BE49-F238E27FC236}">
                <a16:creationId xmlns:a16="http://schemas.microsoft.com/office/drawing/2014/main" id="{DE48B841-D6A2-406B-9D7D-7296B5BFC3BD}"/>
              </a:ext>
            </a:extLst>
          </p:cNvPr>
          <p:cNvSpPr/>
          <p:nvPr/>
        </p:nvSpPr>
        <p:spPr>
          <a:xfrm rot="5400000">
            <a:off x="5706675" y="3673356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F4FB23-D5A7-48C0-8809-E28CF09E886C}"/>
              </a:ext>
            </a:extLst>
          </p:cNvPr>
          <p:cNvSpPr/>
          <p:nvPr/>
        </p:nvSpPr>
        <p:spPr>
          <a:xfrm>
            <a:off x="5648667" y="3982296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D26DBA28-6874-49F2-ACAD-A7644DB73439}"/>
              </a:ext>
            </a:extLst>
          </p:cNvPr>
          <p:cNvSpPr/>
          <p:nvPr/>
        </p:nvSpPr>
        <p:spPr>
          <a:xfrm flipH="1" flipV="1">
            <a:off x="5631589" y="4251758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1CE4DF-0E0D-4A01-A94C-7E9AF9931B74}"/>
              </a:ext>
            </a:extLst>
          </p:cNvPr>
          <p:cNvSpPr/>
          <p:nvPr/>
        </p:nvSpPr>
        <p:spPr>
          <a:xfrm>
            <a:off x="6082112" y="3988690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33725A3A-4FFA-4084-A495-2802AFFFD9D0}"/>
              </a:ext>
            </a:extLst>
          </p:cNvPr>
          <p:cNvSpPr/>
          <p:nvPr/>
        </p:nvSpPr>
        <p:spPr>
          <a:xfrm flipV="1">
            <a:off x="5880365" y="3988685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38791D-595B-4F6D-BBA5-7416715B0193}"/>
              </a:ext>
            </a:extLst>
          </p:cNvPr>
          <p:cNvSpPr/>
          <p:nvPr/>
        </p:nvSpPr>
        <p:spPr>
          <a:xfrm>
            <a:off x="5091627" y="4009957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弧形 161">
            <a:extLst>
              <a:ext uri="{FF2B5EF4-FFF2-40B4-BE49-F238E27FC236}">
                <a16:creationId xmlns:a16="http://schemas.microsoft.com/office/drawing/2014/main" id="{B43F6EF6-B232-42D6-9C12-8C1F35ED1C9B}"/>
              </a:ext>
            </a:extLst>
          </p:cNvPr>
          <p:cNvSpPr/>
          <p:nvPr/>
        </p:nvSpPr>
        <p:spPr>
          <a:xfrm rot="16200000">
            <a:off x="5567609" y="3618381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4" name="Oval 26">
            <a:extLst>
              <a:ext uri="{FF2B5EF4-FFF2-40B4-BE49-F238E27FC236}">
                <a16:creationId xmlns:a16="http://schemas.microsoft.com/office/drawing/2014/main" id="{073F5CE2-EE96-412C-8E20-C601F1EB66DE}"/>
              </a:ext>
            </a:extLst>
          </p:cNvPr>
          <p:cNvSpPr/>
          <p:nvPr/>
        </p:nvSpPr>
        <p:spPr>
          <a:xfrm>
            <a:off x="5563024" y="3777403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66" name="Oval 35">
            <a:extLst>
              <a:ext uri="{FF2B5EF4-FFF2-40B4-BE49-F238E27FC236}">
                <a16:creationId xmlns:a16="http://schemas.microsoft.com/office/drawing/2014/main" id="{20C58BD3-F616-489D-A545-2418F4C205F8}"/>
              </a:ext>
            </a:extLst>
          </p:cNvPr>
          <p:cNvSpPr/>
          <p:nvPr/>
        </p:nvSpPr>
        <p:spPr>
          <a:xfrm>
            <a:off x="6011894" y="3597582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8" name="Oval 36">
            <a:extLst>
              <a:ext uri="{FF2B5EF4-FFF2-40B4-BE49-F238E27FC236}">
                <a16:creationId xmlns:a16="http://schemas.microsoft.com/office/drawing/2014/main" id="{816E4099-744B-4842-AF28-E800CA7C36DC}"/>
              </a:ext>
            </a:extLst>
          </p:cNvPr>
          <p:cNvSpPr/>
          <p:nvPr/>
        </p:nvSpPr>
        <p:spPr>
          <a:xfrm>
            <a:off x="5847760" y="3600949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39">
            <a:extLst>
              <a:ext uri="{FF2B5EF4-FFF2-40B4-BE49-F238E27FC236}">
                <a16:creationId xmlns:a16="http://schemas.microsoft.com/office/drawing/2014/main" id="{78CAE785-AB65-42AF-9ED9-7EFFFEF14038}"/>
              </a:ext>
            </a:extLst>
          </p:cNvPr>
          <p:cNvSpPr/>
          <p:nvPr/>
        </p:nvSpPr>
        <p:spPr>
          <a:xfrm>
            <a:off x="5677815" y="3659199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2">
            <a:extLst>
              <a:ext uri="{FF2B5EF4-FFF2-40B4-BE49-F238E27FC236}">
                <a16:creationId xmlns:a16="http://schemas.microsoft.com/office/drawing/2014/main" id="{FF54BA12-4D7F-4F28-9E3B-164DD8003F35}"/>
              </a:ext>
            </a:extLst>
          </p:cNvPr>
          <p:cNvSpPr/>
          <p:nvPr/>
        </p:nvSpPr>
        <p:spPr>
          <a:xfrm>
            <a:off x="6011894" y="3992298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32">
            <a:extLst>
              <a:ext uri="{FF2B5EF4-FFF2-40B4-BE49-F238E27FC236}">
                <a16:creationId xmlns:a16="http://schemas.microsoft.com/office/drawing/2014/main" id="{F6035715-1825-471A-AE6C-04EDBB63A242}"/>
              </a:ext>
            </a:extLst>
          </p:cNvPr>
          <p:cNvCxnSpPr>
            <a:cxnSpLocks/>
            <a:stCxn id="166" idx="4"/>
            <a:endCxn id="171" idx="0"/>
          </p:cNvCxnSpPr>
          <p:nvPr/>
        </p:nvCxnSpPr>
        <p:spPr>
          <a:xfrm>
            <a:off x="6062694" y="3699182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B92EF51D-4044-4E02-B66A-9943F4076EA5}"/>
              </a:ext>
            </a:extLst>
          </p:cNvPr>
          <p:cNvSpPr/>
          <p:nvPr/>
        </p:nvSpPr>
        <p:spPr>
          <a:xfrm rot="5400000">
            <a:off x="6083800" y="4329865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0D5458-148E-4C7B-830E-7CE500E43E6A}"/>
              </a:ext>
            </a:extLst>
          </p:cNvPr>
          <p:cNvSpPr/>
          <p:nvPr/>
        </p:nvSpPr>
        <p:spPr>
          <a:xfrm>
            <a:off x="6116931" y="4422849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55">
            <a:extLst>
              <a:ext uri="{FF2B5EF4-FFF2-40B4-BE49-F238E27FC236}">
                <a16:creationId xmlns:a16="http://schemas.microsoft.com/office/drawing/2014/main" id="{08B48D1B-718A-426F-BF2D-839DB826DD99}"/>
              </a:ext>
            </a:extLst>
          </p:cNvPr>
          <p:cNvSpPr/>
          <p:nvPr/>
        </p:nvSpPr>
        <p:spPr>
          <a:xfrm>
            <a:off x="6052629" y="3920772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55">
            <a:extLst>
              <a:ext uri="{FF2B5EF4-FFF2-40B4-BE49-F238E27FC236}">
                <a16:creationId xmlns:a16="http://schemas.microsoft.com/office/drawing/2014/main" id="{520B6F91-0B20-45E8-A6F3-78D670EA6CE3}"/>
              </a:ext>
            </a:extLst>
          </p:cNvPr>
          <p:cNvSpPr/>
          <p:nvPr/>
        </p:nvSpPr>
        <p:spPr>
          <a:xfrm>
            <a:off x="5929361" y="340646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E95C0967-860B-424D-8A84-5464C8D99D12}"/>
              </a:ext>
            </a:extLst>
          </p:cNvPr>
          <p:cNvSpPr/>
          <p:nvPr/>
        </p:nvSpPr>
        <p:spPr>
          <a:xfrm>
            <a:off x="5729467" y="3416580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9" name="Rectangle 55">
            <a:extLst>
              <a:ext uri="{FF2B5EF4-FFF2-40B4-BE49-F238E27FC236}">
                <a16:creationId xmlns:a16="http://schemas.microsoft.com/office/drawing/2014/main" id="{E64CA0C4-BA65-4752-8EF0-1BE9A1CDC63C}"/>
              </a:ext>
            </a:extLst>
          </p:cNvPr>
          <p:cNvSpPr/>
          <p:nvPr/>
        </p:nvSpPr>
        <p:spPr>
          <a:xfrm>
            <a:off x="5532078" y="349305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" name="Rectangle 55">
            <a:extLst>
              <a:ext uri="{FF2B5EF4-FFF2-40B4-BE49-F238E27FC236}">
                <a16:creationId xmlns:a16="http://schemas.microsoft.com/office/drawing/2014/main" id="{8DCA255B-A75F-4DE8-8062-159F3D157EB8}"/>
              </a:ext>
            </a:extLst>
          </p:cNvPr>
          <p:cNvSpPr/>
          <p:nvPr/>
        </p:nvSpPr>
        <p:spPr>
          <a:xfrm>
            <a:off x="5383976" y="36363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9CC96D9-C2F3-426A-B029-9E3B7C78675F}"/>
              </a:ext>
            </a:extLst>
          </p:cNvPr>
          <p:cNvSpPr txBox="1"/>
          <p:nvPr/>
        </p:nvSpPr>
        <p:spPr>
          <a:xfrm rot="1647995">
            <a:off x="5580515" y="4154416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BB706A-FFEC-4B70-862C-08EAEB20B731}"/>
              </a:ext>
            </a:extLst>
          </p:cNvPr>
          <p:cNvCxnSpPr/>
          <p:nvPr/>
        </p:nvCxnSpPr>
        <p:spPr>
          <a:xfrm>
            <a:off x="6135497" y="4229193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弦形 233">
            <a:extLst>
              <a:ext uri="{FF2B5EF4-FFF2-40B4-BE49-F238E27FC236}">
                <a16:creationId xmlns:a16="http://schemas.microsoft.com/office/drawing/2014/main" id="{A34D7EB7-2733-4343-8B67-651E8F87E2B7}"/>
              </a:ext>
            </a:extLst>
          </p:cNvPr>
          <p:cNvSpPr/>
          <p:nvPr/>
        </p:nvSpPr>
        <p:spPr>
          <a:xfrm>
            <a:off x="8994832" y="376600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A3F2D2E-0B2B-49B1-AE2B-557078C323B4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40782" y="430217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53C8954C-4C0C-4892-8AEA-02F1A8AFD03C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28707" y="435782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8C11E02-57A3-4212-A282-5E1D5D4F6C7D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53814" y="423044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3864A8F-6FA0-467A-9BDF-392C178A964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10964" y="416361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673870C-31A2-467E-B639-FA4EFA36A9E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52874" y="408569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A7E8A6E-DEF7-4E40-9C2B-6DEDF9F4EC36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216505" y="400349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8466C577-3BF7-4F81-AD31-AC9A5CB23DC2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288071" y="393308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EB03330-11B0-4575-BFD9-18E94B2E4F03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391053" y="388429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1983925C-C3BE-45B4-AD8F-901C64A8AFA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500905" y="382931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3F83F57-7FEA-4555-BBB2-9F047D55E3D8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646435" y="377413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1E54BCCD-BCEA-45A1-B388-090F3B23C19C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806838" y="375200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901924-4BF9-4623-8E9E-2C3DFD3A1A3C}"/>
              </a:ext>
            </a:extLst>
          </p:cNvPr>
          <p:cNvCxnSpPr>
            <a:cxnSpLocks/>
            <a:endCxn id="254" idx="2"/>
          </p:cNvCxnSpPr>
          <p:nvPr/>
        </p:nvCxnSpPr>
        <p:spPr>
          <a:xfrm flipH="1">
            <a:off x="9848937" y="376600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D6543E7-9D25-4627-AA2D-9AA1FF1267E3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1494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399BC5E8-9573-4D4E-ADA4-BDFD64986E58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9340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B1C976A2-9F9C-43CA-B95C-CCBEE0C9AEB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8994417" y="454943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BC61372-9E24-4B02-8558-77BDCA7337E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6069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6E622152-421A-4630-AB13-9A9DC5E2EE7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1116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8B1B48A-9233-48EE-B486-9B364262E6FF}"/>
              </a:ext>
            </a:extLst>
          </p:cNvPr>
          <p:cNvCxnSpPr>
            <a:cxnSpLocks/>
          </p:cNvCxnSpPr>
          <p:nvPr/>
        </p:nvCxnSpPr>
        <p:spPr>
          <a:xfrm>
            <a:off x="8994860" y="450709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弦形 252">
            <a:extLst>
              <a:ext uri="{FF2B5EF4-FFF2-40B4-BE49-F238E27FC236}">
                <a16:creationId xmlns:a16="http://schemas.microsoft.com/office/drawing/2014/main" id="{340D5269-F118-49EB-87BA-EA32F56083AE}"/>
              </a:ext>
            </a:extLst>
          </p:cNvPr>
          <p:cNvSpPr/>
          <p:nvPr/>
        </p:nvSpPr>
        <p:spPr>
          <a:xfrm>
            <a:off x="9280483" y="403150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4" name="弦形 253">
            <a:extLst>
              <a:ext uri="{FF2B5EF4-FFF2-40B4-BE49-F238E27FC236}">
                <a16:creationId xmlns:a16="http://schemas.microsoft.com/office/drawing/2014/main" id="{480E346A-9029-44EB-A2DD-5DBD97924880}"/>
              </a:ext>
            </a:extLst>
          </p:cNvPr>
          <p:cNvSpPr/>
          <p:nvPr/>
        </p:nvSpPr>
        <p:spPr>
          <a:xfrm rot="5400000">
            <a:off x="9609465" y="426458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68FC087-478F-4AF2-A0C3-87887901CE03}"/>
              </a:ext>
            </a:extLst>
          </p:cNvPr>
          <p:cNvSpPr/>
          <p:nvPr/>
        </p:nvSpPr>
        <p:spPr>
          <a:xfrm>
            <a:off x="9551457" y="457352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等腰三角形 255">
            <a:extLst>
              <a:ext uri="{FF2B5EF4-FFF2-40B4-BE49-F238E27FC236}">
                <a16:creationId xmlns:a16="http://schemas.microsoft.com/office/drawing/2014/main" id="{11AF43BD-A38C-403C-9725-CCBAF3BAF5E1}"/>
              </a:ext>
            </a:extLst>
          </p:cNvPr>
          <p:cNvSpPr/>
          <p:nvPr/>
        </p:nvSpPr>
        <p:spPr>
          <a:xfrm flipH="1" flipV="1">
            <a:off x="9534379" y="484298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4E924B2-54A0-4B54-8B8B-9E95B6E8FFC5}"/>
              </a:ext>
            </a:extLst>
          </p:cNvPr>
          <p:cNvSpPr/>
          <p:nvPr/>
        </p:nvSpPr>
        <p:spPr>
          <a:xfrm>
            <a:off x="9984902" y="457991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等腰三角形 257">
            <a:extLst>
              <a:ext uri="{FF2B5EF4-FFF2-40B4-BE49-F238E27FC236}">
                <a16:creationId xmlns:a16="http://schemas.microsoft.com/office/drawing/2014/main" id="{1F3E4E9E-C3E7-4D69-A2D8-42947F69A058}"/>
              </a:ext>
            </a:extLst>
          </p:cNvPr>
          <p:cNvSpPr/>
          <p:nvPr/>
        </p:nvSpPr>
        <p:spPr>
          <a:xfrm flipV="1">
            <a:off x="9783155" y="457991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D0B498F-6D4A-4DBA-91AC-AE2F8C1397F2}"/>
              </a:ext>
            </a:extLst>
          </p:cNvPr>
          <p:cNvSpPr/>
          <p:nvPr/>
        </p:nvSpPr>
        <p:spPr>
          <a:xfrm>
            <a:off x="8994417" y="460118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1ACFAC3E-2846-42EE-9FC2-43CE7A664FC5}"/>
              </a:ext>
            </a:extLst>
          </p:cNvPr>
          <p:cNvSpPr/>
          <p:nvPr/>
        </p:nvSpPr>
        <p:spPr>
          <a:xfrm rot="16200000">
            <a:off x="9470399" y="420960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1" name="Oval 26">
            <a:extLst>
              <a:ext uri="{FF2B5EF4-FFF2-40B4-BE49-F238E27FC236}">
                <a16:creationId xmlns:a16="http://schemas.microsoft.com/office/drawing/2014/main" id="{42C20B85-2A04-4860-B43B-AAB42276C37E}"/>
              </a:ext>
            </a:extLst>
          </p:cNvPr>
          <p:cNvSpPr/>
          <p:nvPr/>
        </p:nvSpPr>
        <p:spPr>
          <a:xfrm>
            <a:off x="9465814" y="4368631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2" name="Oval 35">
            <a:extLst>
              <a:ext uri="{FF2B5EF4-FFF2-40B4-BE49-F238E27FC236}">
                <a16:creationId xmlns:a16="http://schemas.microsoft.com/office/drawing/2014/main" id="{D33A3DC4-A2DA-46E8-A8B0-687F4E0D942F}"/>
              </a:ext>
            </a:extLst>
          </p:cNvPr>
          <p:cNvSpPr/>
          <p:nvPr/>
        </p:nvSpPr>
        <p:spPr>
          <a:xfrm>
            <a:off x="9914684" y="418881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3" name="Oval 36">
            <a:extLst>
              <a:ext uri="{FF2B5EF4-FFF2-40B4-BE49-F238E27FC236}">
                <a16:creationId xmlns:a16="http://schemas.microsoft.com/office/drawing/2014/main" id="{359EF0EA-FFA8-4E39-8FEC-280F897D1CF7}"/>
              </a:ext>
            </a:extLst>
          </p:cNvPr>
          <p:cNvSpPr/>
          <p:nvPr/>
        </p:nvSpPr>
        <p:spPr>
          <a:xfrm>
            <a:off x="9750550" y="4192177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39">
            <a:extLst>
              <a:ext uri="{FF2B5EF4-FFF2-40B4-BE49-F238E27FC236}">
                <a16:creationId xmlns:a16="http://schemas.microsoft.com/office/drawing/2014/main" id="{D29D000D-6E40-450F-934B-F0B27589E4A2}"/>
              </a:ext>
            </a:extLst>
          </p:cNvPr>
          <p:cNvSpPr/>
          <p:nvPr/>
        </p:nvSpPr>
        <p:spPr>
          <a:xfrm>
            <a:off x="9580605" y="4250427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52">
            <a:extLst>
              <a:ext uri="{FF2B5EF4-FFF2-40B4-BE49-F238E27FC236}">
                <a16:creationId xmlns:a16="http://schemas.microsoft.com/office/drawing/2014/main" id="{E233D41C-4FE4-4D8D-918B-B5AD1B265AC3}"/>
              </a:ext>
            </a:extLst>
          </p:cNvPr>
          <p:cNvSpPr/>
          <p:nvPr/>
        </p:nvSpPr>
        <p:spPr>
          <a:xfrm>
            <a:off x="9914684" y="458352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32">
            <a:extLst>
              <a:ext uri="{FF2B5EF4-FFF2-40B4-BE49-F238E27FC236}">
                <a16:creationId xmlns:a16="http://schemas.microsoft.com/office/drawing/2014/main" id="{E2D4FE7E-0587-4776-A43B-07E25A1F16BE}"/>
              </a:ext>
            </a:extLst>
          </p:cNvPr>
          <p:cNvCxnSpPr>
            <a:cxnSpLocks/>
            <a:stCxn id="262" idx="4"/>
            <a:endCxn id="265" idx="0"/>
          </p:cNvCxnSpPr>
          <p:nvPr/>
        </p:nvCxnSpPr>
        <p:spPr>
          <a:xfrm>
            <a:off x="9965484" y="429041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660F86AE-5EB9-48CC-8484-FD45EEBF9104}"/>
              </a:ext>
            </a:extLst>
          </p:cNvPr>
          <p:cNvSpPr/>
          <p:nvPr/>
        </p:nvSpPr>
        <p:spPr>
          <a:xfrm rot="5400000">
            <a:off x="9986590" y="492109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3E990444-D49A-46A9-848C-E30782BC1315}"/>
              </a:ext>
            </a:extLst>
          </p:cNvPr>
          <p:cNvSpPr/>
          <p:nvPr/>
        </p:nvSpPr>
        <p:spPr>
          <a:xfrm>
            <a:off x="10019721" y="501407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55">
            <a:extLst>
              <a:ext uri="{FF2B5EF4-FFF2-40B4-BE49-F238E27FC236}">
                <a16:creationId xmlns:a16="http://schemas.microsoft.com/office/drawing/2014/main" id="{0AB18E91-865A-4932-AC61-8494CA789F85}"/>
              </a:ext>
            </a:extLst>
          </p:cNvPr>
          <p:cNvSpPr/>
          <p:nvPr/>
        </p:nvSpPr>
        <p:spPr>
          <a:xfrm>
            <a:off x="9955419" y="451200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762228B6-C8C9-40A4-B091-0CC9B4E4410A}"/>
              </a:ext>
            </a:extLst>
          </p:cNvPr>
          <p:cNvSpPr/>
          <p:nvPr/>
        </p:nvSpPr>
        <p:spPr>
          <a:xfrm>
            <a:off x="9832151" y="399769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Rectangle 55">
            <a:extLst>
              <a:ext uri="{FF2B5EF4-FFF2-40B4-BE49-F238E27FC236}">
                <a16:creationId xmlns:a16="http://schemas.microsoft.com/office/drawing/2014/main" id="{4BFFA34B-A9E4-4C2B-AEA6-89F01298681F}"/>
              </a:ext>
            </a:extLst>
          </p:cNvPr>
          <p:cNvSpPr/>
          <p:nvPr/>
        </p:nvSpPr>
        <p:spPr>
          <a:xfrm>
            <a:off x="9632257" y="400780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72" name="Rectangle 55">
            <a:extLst>
              <a:ext uri="{FF2B5EF4-FFF2-40B4-BE49-F238E27FC236}">
                <a16:creationId xmlns:a16="http://schemas.microsoft.com/office/drawing/2014/main" id="{C3417078-9A64-464C-9282-1157876B0CDB}"/>
              </a:ext>
            </a:extLst>
          </p:cNvPr>
          <p:cNvSpPr/>
          <p:nvPr/>
        </p:nvSpPr>
        <p:spPr>
          <a:xfrm>
            <a:off x="9434868" y="40842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73" name="Rectangle 55">
            <a:extLst>
              <a:ext uri="{FF2B5EF4-FFF2-40B4-BE49-F238E27FC236}">
                <a16:creationId xmlns:a16="http://schemas.microsoft.com/office/drawing/2014/main" id="{E17BB63D-25FD-4C80-A6EF-36D5A491EB7D}"/>
              </a:ext>
            </a:extLst>
          </p:cNvPr>
          <p:cNvSpPr/>
          <p:nvPr/>
        </p:nvSpPr>
        <p:spPr>
          <a:xfrm>
            <a:off x="9286766" y="42275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84C00F8-20CD-4070-B1EC-811E067415E1}"/>
              </a:ext>
            </a:extLst>
          </p:cNvPr>
          <p:cNvSpPr txBox="1"/>
          <p:nvPr/>
        </p:nvSpPr>
        <p:spPr>
          <a:xfrm>
            <a:off x="7674929" y="4416976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29C288-D748-44AF-B174-54AF3C7ABD61}"/>
              </a:ext>
            </a:extLst>
          </p:cNvPr>
          <p:cNvCxnSpPr/>
          <p:nvPr/>
        </p:nvCxnSpPr>
        <p:spPr>
          <a:xfrm>
            <a:off x="10038287" y="4820421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C7ACFAD8-2D72-422B-9C0F-629C6B09A160}"/>
              </a:ext>
            </a:extLst>
          </p:cNvPr>
          <p:cNvSpPr/>
          <p:nvPr/>
        </p:nvSpPr>
        <p:spPr>
          <a:xfrm>
            <a:off x="2210574" y="786834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2925DE-966C-4154-B8CB-587E4885D38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56524" y="1322998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302DAA-7D9A-4748-94D0-1448ECE3219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44449" y="1378654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230FDBA-2221-4D67-ADE4-8B10B3BAC7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9556" y="1251270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0FC056-D209-403B-8581-83B300070B6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26706" y="1184444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F349B7-D71C-417A-BDC5-42778F979D2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368616" y="1106522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6DACBC-0485-4132-99DE-93D18E71D53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432247" y="1024318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75773D-48F5-4B6A-A1CC-162BCAC55C7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3813" y="953906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3B0346-126C-429A-B352-094D67AA131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06795" y="905119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EDB33B-D3B9-473C-9C87-7F602D643A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16647" y="850136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F87720-5F33-4368-A1F3-4F408B31E19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62177" y="794964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676E04-4103-4D6D-9FF6-8E7EC43D94E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22580" y="772834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781E7A-EFB7-49BA-BF24-2FC45064BC2C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064679" y="786834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733978-10B9-4401-8B58-C4D47F3ADDD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835768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DF86A9-B755-47E3-BF0D-1A7595B3DF2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47779" y="914227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7163FDB-D67B-46BD-8FF1-ED626F18CA4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210159" y="1570264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06068-F702-4A27-BCF3-597AD69732A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81524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A8213E-F0DC-48EF-9524-4187E16AB81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10159" y="1431994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966FAEB-190B-4552-A26A-550EF107D3FB}"/>
              </a:ext>
            </a:extLst>
          </p:cNvPr>
          <p:cNvCxnSpPr>
            <a:cxnSpLocks/>
          </p:cNvCxnSpPr>
          <p:nvPr/>
        </p:nvCxnSpPr>
        <p:spPr>
          <a:xfrm>
            <a:off x="2210602" y="1527923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5E38741A-3550-4FAF-9109-545D6A3047A5}"/>
              </a:ext>
            </a:extLst>
          </p:cNvPr>
          <p:cNvSpPr/>
          <p:nvPr/>
        </p:nvSpPr>
        <p:spPr>
          <a:xfrm>
            <a:off x="2496225" y="1052326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10ABE3E-D0D3-4CF4-B5E7-A138ACA832EE}"/>
              </a:ext>
            </a:extLst>
          </p:cNvPr>
          <p:cNvSpPr/>
          <p:nvPr/>
        </p:nvSpPr>
        <p:spPr>
          <a:xfrm rot="5400000">
            <a:off x="2825207" y="1285409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620143-41C4-4300-B036-A1B28CFE5E30}"/>
              </a:ext>
            </a:extLst>
          </p:cNvPr>
          <p:cNvSpPr/>
          <p:nvPr/>
        </p:nvSpPr>
        <p:spPr>
          <a:xfrm>
            <a:off x="2767199" y="1594349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F1C3E187-1750-49D4-876D-9F2FDD3ABDD8}"/>
              </a:ext>
            </a:extLst>
          </p:cNvPr>
          <p:cNvSpPr/>
          <p:nvPr/>
        </p:nvSpPr>
        <p:spPr>
          <a:xfrm flipH="1" flipV="1">
            <a:off x="2750121" y="1863811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A90C5B-F8AE-49DD-872F-EA0AA38B2F11}"/>
              </a:ext>
            </a:extLst>
          </p:cNvPr>
          <p:cNvSpPr/>
          <p:nvPr/>
        </p:nvSpPr>
        <p:spPr>
          <a:xfrm>
            <a:off x="3200644" y="1600743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5D31ED1-D7A5-4C5A-AE9C-756CAD664FB3}"/>
              </a:ext>
            </a:extLst>
          </p:cNvPr>
          <p:cNvSpPr/>
          <p:nvPr/>
        </p:nvSpPr>
        <p:spPr>
          <a:xfrm flipV="1">
            <a:off x="2998897" y="1600738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F9EB12-3FA0-4D69-86C3-AFC9AE83B05F}"/>
              </a:ext>
            </a:extLst>
          </p:cNvPr>
          <p:cNvSpPr/>
          <p:nvPr/>
        </p:nvSpPr>
        <p:spPr>
          <a:xfrm>
            <a:off x="2210159" y="1622010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2DB13271-D922-4B94-A9A7-E1DC1E3DE626}"/>
              </a:ext>
            </a:extLst>
          </p:cNvPr>
          <p:cNvSpPr/>
          <p:nvPr/>
        </p:nvSpPr>
        <p:spPr>
          <a:xfrm rot="16200000">
            <a:off x="2686141" y="1230434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9D7E888A-C630-4C87-9C94-8B37FB5C6FF2}"/>
              </a:ext>
            </a:extLst>
          </p:cNvPr>
          <p:cNvSpPr/>
          <p:nvPr/>
        </p:nvSpPr>
        <p:spPr>
          <a:xfrm>
            <a:off x="2681556" y="1389456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461D1FD-E031-49EA-BBDF-40401BEABBE2}"/>
              </a:ext>
            </a:extLst>
          </p:cNvPr>
          <p:cNvSpPr/>
          <p:nvPr/>
        </p:nvSpPr>
        <p:spPr>
          <a:xfrm>
            <a:off x="3130426" y="1209635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B91938F5-9D22-4C86-99C8-254C3FCD0D17}"/>
              </a:ext>
            </a:extLst>
          </p:cNvPr>
          <p:cNvSpPr/>
          <p:nvPr/>
        </p:nvSpPr>
        <p:spPr>
          <a:xfrm>
            <a:off x="2966292" y="1213002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DC64EBC0-F72A-43C0-86E3-1FE52E9EDAC3}"/>
              </a:ext>
            </a:extLst>
          </p:cNvPr>
          <p:cNvSpPr/>
          <p:nvPr/>
        </p:nvSpPr>
        <p:spPr>
          <a:xfrm>
            <a:off x="2796347" y="1271252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53980670-2AFA-4D4E-9FEB-EC09539BDF7E}"/>
              </a:ext>
            </a:extLst>
          </p:cNvPr>
          <p:cNvSpPr/>
          <p:nvPr/>
        </p:nvSpPr>
        <p:spPr>
          <a:xfrm>
            <a:off x="3130426" y="1604351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F6269F1A-8E19-40D1-8074-70260E68432C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181226" y="1311235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E48DC364-E3D0-488B-B56E-0E09F3CCE655}"/>
              </a:ext>
            </a:extLst>
          </p:cNvPr>
          <p:cNvSpPr/>
          <p:nvPr/>
        </p:nvSpPr>
        <p:spPr>
          <a:xfrm rot="5400000">
            <a:off x="3202332" y="1941918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7073FE-8448-45C0-8302-7F6DF8881653}"/>
              </a:ext>
            </a:extLst>
          </p:cNvPr>
          <p:cNvSpPr/>
          <p:nvPr/>
        </p:nvSpPr>
        <p:spPr>
          <a:xfrm>
            <a:off x="3235463" y="2034902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49388373-243F-4F84-96CF-089D005C6146}"/>
              </a:ext>
            </a:extLst>
          </p:cNvPr>
          <p:cNvSpPr/>
          <p:nvPr/>
        </p:nvSpPr>
        <p:spPr>
          <a:xfrm>
            <a:off x="3171161" y="1532825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835DD051-5243-4A0B-A154-2B31B3EEFA8C}"/>
              </a:ext>
            </a:extLst>
          </p:cNvPr>
          <p:cNvSpPr/>
          <p:nvPr/>
        </p:nvSpPr>
        <p:spPr>
          <a:xfrm>
            <a:off x="3047893" y="10185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8167037E-943C-4781-8490-13542E387B16}"/>
              </a:ext>
            </a:extLst>
          </p:cNvPr>
          <p:cNvSpPr/>
          <p:nvPr/>
        </p:nvSpPr>
        <p:spPr>
          <a:xfrm>
            <a:off x="2847999" y="1028633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29891D22-7E31-48B3-9C61-51EF41B69B78}"/>
              </a:ext>
            </a:extLst>
          </p:cNvPr>
          <p:cNvSpPr/>
          <p:nvPr/>
        </p:nvSpPr>
        <p:spPr>
          <a:xfrm>
            <a:off x="2650610" y="110510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5B056E75-55CA-4DFA-9EEE-6EFD0C5575DB}"/>
              </a:ext>
            </a:extLst>
          </p:cNvPr>
          <p:cNvSpPr/>
          <p:nvPr/>
        </p:nvSpPr>
        <p:spPr>
          <a:xfrm>
            <a:off x="2502508" y="124840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E52FB1-86C0-42DB-BCDC-3E5328DA8358}"/>
              </a:ext>
            </a:extLst>
          </p:cNvPr>
          <p:cNvSpPr txBox="1"/>
          <p:nvPr/>
        </p:nvSpPr>
        <p:spPr>
          <a:xfrm>
            <a:off x="890671" y="1437801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9847383-604C-4B03-B184-11AFDB48E315}"/>
              </a:ext>
            </a:extLst>
          </p:cNvPr>
          <p:cNvCxnSpPr/>
          <p:nvPr/>
        </p:nvCxnSpPr>
        <p:spPr>
          <a:xfrm>
            <a:off x="3254029" y="1841246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弦形 45">
            <a:extLst>
              <a:ext uri="{FF2B5EF4-FFF2-40B4-BE49-F238E27FC236}">
                <a16:creationId xmlns:a16="http://schemas.microsoft.com/office/drawing/2014/main" id="{AB4EDD17-06A2-49D5-8A7F-AB756F46E416}"/>
              </a:ext>
            </a:extLst>
          </p:cNvPr>
          <p:cNvSpPr/>
          <p:nvPr/>
        </p:nvSpPr>
        <p:spPr>
          <a:xfrm>
            <a:off x="6351156" y="576068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1CD3F78-3D2A-42C6-AD4E-E54928200B1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97106" y="1112232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23052B-8349-4399-8960-10AED5E50D6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85031" y="1167888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77EC491-15C8-4CCD-9DBE-200F133C409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10138" y="1040504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AC7E9AF-10FA-47E5-ACAE-DC8C76059F00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467288" y="973678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041FB3B-733F-4A5B-96ED-FEC67D68C01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09198" y="895756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8620E85-10FA-4BB5-9E69-216C67F0AD12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572829" y="813552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57BC78-C8E2-4115-8762-64F088F5EFB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644395" y="743140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D9FE8E-04A9-48D1-9E21-C6E4DDB4D29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747377" y="694353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485F24-EF36-4ABC-8713-6C9E8264A2F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857229" y="639370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78DF37-68AE-4F21-BE66-55F3D4E7BCF5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7002759" y="584198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91A06B-00D9-4923-B82D-427F089C084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163162" y="562068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DF88BB-1606-4D3E-89EC-2F039338CD25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7205261" y="576068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DB1A783-3202-424B-B458-87B29F38DE4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625002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1370966-5862-4542-9A47-A4003C8A496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188361" y="703461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39B512F-A043-44E3-A06F-31505078FB3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350741" y="1359498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3E90B1-A3F8-4439-9A7C-B33FBCB254E6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70758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FE88F4-D51F-43B4-8BB3-8C9D9850A50C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6350741" y="1221228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6D4D6BC-A26C-47B0-ADB0-D71312897521}"/>
              </a:ext>
            </a:extLst>
          </p:cNvPr>
          <p:cNvCxnSpPr>
            <a:cxnSpLocks/>
          </p:cNvCxnSpPr>
          <p:nvPr/>
        </p:nvCxnSpPr>
        <p:spPr>
          <a:xfrm>
            <a:off x="6351184" y="1317157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弦形 64">
            <a:extLst>
              <a:ext uri="{FF2B5EF4-FFF2-40B4-BE49-F238E27FC236}">
                <a16:creationId xmlns:a16="http://schemas.microsoft.com/office/drawing/2014/main" id="{920A5A5C-BEAC-4148-80E8-8BD2C7893D51}"/>
              </a:ext>
            </a:extLst>
          </p:cNvPr>
          <p:cNvSpPr/>
          <p:nvPr/>
        </p:nvSpPr>
        <p:spPr>
          <a:xfrm>
            <a:off x="6636807" y="841560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弦形 65">
            <a:extLst>
              <a:ext uri="{FF2B5EF4-FFF2-40B4-BE49-F238E27FC236}">
                <a16:creationId xmlns:a16="http://schemas.microsoft.com/office/drawing/2014/main" id="{CC162486-EB7B-4D2A-AA87-C2F8FFBB3DFE}"/>
              </a:ext>
            </a:extLst>
          </p:cNvPr>
          <p:cNvSpPr/>
          <p:nvPr/>
        </p:nvSpPr>
        <p:spPr>
          <a:xfrm rot="5400000">
            <a:off x="6965789" y="1074643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19D7B4B-4994-4C52-95DD-880973862395}"/>
              </a:ext>
            </a:extLst>
          </p:cNvPr>
          <p:cNvSpPr/>
          <p:nvPr/>
        </p:nvSpPr>
        <p:spPr>
          <a:xfrm>
            <a:off x="6907781" y="1383583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5B834300-29B9-4E60-95EF-ED6ACA7E7C85}"/>
              </a:ext>
            </a:extLst>
          </p:cNvPr>
          <p:cNvSpPr/>
          <p:nvPr/>
        </p:nvSpPr>
        <p:spPr>
          <a:xfrm flipH="1" flipV="1">
            <a:off x="6890703" y="1653045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8B454A-8BDF-49E0-BBCC-70E7895523CD}"/>
              </a:ext>
            </a:extLst>
          </p:cNvPr>
          <p:cNvSpPr/>
          <p:nvPr/>
        </p:nvSpPr>
        <p:spPr>
          <a:xfrm>
            <a:off x="7341226" y="1389977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3695C3AC-722F-449F-B787-6CBBEA6E39DD}"/>
              </a:ext>
            </a:extLst>
          </p:cNvPr>
          <p:cNvSpPr/>
          <p:nvPr/>
        </p:nvSpPr>
        <p:spPr>
          <a:xfrm flipV="1">
            <a:off x="7139479" y="1389972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F8DF38-F7A4-456B-A454-78CC3456EF0C}"/>
              </a:ext>
            </a:extLst>
          </p:cNvPr>
          <p:cNvSpPr/>
          <p:nvPr/>
        </p:nvSpPr>
        <p:spPr>
          <a:xfrm>
            <a:off x="6350741" y="1411244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2D9D53E4-8B7A-43E1-B9CB-427946D00411}"/>
              </a:ext>
            </a:extLst>
          </p:cNvPr>
          <p:cNvSpPr/>
          <p:nvPr/>
        </p:nvSpPr>
        <p:spPr>
          <a:xfrm rot="16200000">
            <a:off x="6826723" y="1019668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Oval 26">
            <a:extLst>
              <a:ext uri="{FF2B5EF4-FFF2-40B4-BE49-F238E27FC236}">
                <a16:creationId xmlns:a16="http://schemas.microsoft.com/office/drawing/2014/main" id="{3AE27EFB-2DFA-40C8-AF73-7747E84ED79C}"/>
              </a:ext>
            </a:extLst>
          </p:cNvPr>
          <p:cNvSpPr/>
          <p:nvPr/>
        </p:nvSpPr>
        <p:spPr>
          <a:xfrm>
            <a:off x="6822138" y="1178690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3531E5D5-0DEF-4850-846E-F92322CB539E}"/>
              </a:ext>
            </a:extLst>
          </p:cNvPr>
          <p:cNvSpPr/>
          <p:nvPr/>
        </p:nvSpPr>
        <p:spPr>
          <a:xfrm>
            <a:off x="7271008" y="998869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4AAD188A-8E6D-4FA3-BBC7-0F86D1D50E56}"/>
              </a:ext>
            </a:extLst>
          </p:cNvPr>
          <p:cNvSpPr/>
          <p:nvPr/>
        </p:nvSpPr>
        <p:spPr>
          <a:xfrm>
            <a:off x="7106874" y="1002236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9">
            <a:extLst>
              <a:ext uri="{FF2B5EF4-FFF2-40B4-BE49-F238E27FC236}">
                <a16:creationId xmlns:a16="http://schemas.microsoft.com/office/drawing/2014/main" id="{B05E0F2F-5E23-4867-8C46-A34DBB870B5F}"/>
              </a:ext>
            </a:extLst>
          </p:cNvPr>
          <p:cNvSpPr/>
          <p:nvPr/>
        </p:nvSpPr>
        <p:spPr>
          <a:xfrm>
            <a:off x="6936929" y="1060486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2">
            <a:extLst>
              <a:ext uri="{FF2B5EF4-FFF2-40B4-BE49-F238E27FC236}">
                <a16:creationId xmlns:a16="http://schemas.microsoft.com/office/drawing/2014/main" id="{10498660-BC8A-4FDF-8802-040266E356DE}"/>
              </a:ext>
            </a:extLst>
          </p:cNvPr>
          <p:cNvSpPr/>
          <p:nvPr/>
        </p:nvSpPr>
        <p:spPr>
          <a:xfrm>
            <a:off x="7271008" y="1393585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32">
            <a:extLst>
              <a:ext uri="{FF2B5EF4-FFF2-40B4-BE49-F238E27FC236}">
                <a16:creationId xmlns:a16="http://schemas.microsoft.com/office/drawing/2014/main" id="{21504F2F-4D0D-4B0A-9CBE-4CCB894FDFDD}"/>
              </a:ext>
            </a:extLst>
          </p:cNvPr>
          <p:cNvCxnSpPr>
            <a:cxnSpLocks/>
            <a:stCxn id="74" idx="4"/>
            <a:endCxn id="77" idx="0"/>
          </p:cNvCxnSpPr>
          <p:nvPr/>
        </p:nvCxnSpPr>
        <p:spPr>
          <a:xfrm>
            <a:off x="7321808" y="1100469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EFC160B8-60B2-4630-B458-F64DFA9D9BB6}"/>
              </a:ext>
            </a:extLst>
          </p:cNvPr>
          <p:cNvSpPr/>
          <p:nvPr/>
        </p:nvSpPr>
        <p:spPr>
          <a:xfrm rot="5400000">
            <a:off x="7342914" y="1731152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C69A0FA-59CA-414D-BB70-9E4A1893CFA3}"/>
              </a:ext>
            </a:extLst>
          </p:cNvPr>
          <p:cNvSpPr/>
          <p:nvPr/>
        </p:nvSpPr>
        <p:spPr>
          <a:xfrm>
            <a:off x="7376045" y="1824136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36078DCF-F2B1-4679-9218-FDF288AF5623}"/>
              </a:ext>
            </a:extLst>
          </p:cNvPr>
          <p:cNvSpPr/>
          <p:nvPr/>
        </p:nvSpPr>
        <p:spPr>
          <a:xfrm>
            <a:off x="7311743" y="1322059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071C13E9-CA38-4C97-9DC9-58DD9F489ABE}"/>
              </a:ext>
            </a:extLst>
          </p:cNvPr>
          <p:cNvSpPr/>
          <p:nvPr/>
        </p:nvSpPr>
        <p:spPr>
          <a:xfrm>
            <a:off x="7188475" y="80775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098ED430-823F-416F-955C-11E2F1CFF912}"/>
              </a:ext>
            </a:extLst>
          </p:cNvPr>
          <p:cNvSpPr/>
          <p:nvPr/>
        </p:nvSpPr>
        <p:spPr>
          <a:xfrm>
            <a:off x="6988581" y="817867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CBBFA49D-4BBA-46B8-B6BA-F022CD717898}"/>
              </a:ext>
            </a:extLst>
          </p:cNvPr>
          <p:cNvSpPr/>
          <p:nvPr/>
        </p:nvSpPr>
        <p:spPr>
          <a:xfrm>
            <a:off x="6791192" y="89434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5" name="Rectangle 55">
            <a:extLst>
              <a:ext uri="{FF2B5EF4-FFF2-40B4-BE49-F238E27FC236}">
                <a16:creationId xmlns:a16="http://schemas.microsoft.com/office/drawing/2014/main" id="{312AE699-781F-480B-9482-481360736BCF}"/>
              </a:ext>
            </a:extLst>
          </p:cNvPr>
          <p:cNvSpPr/>
          <p:nvPr/>
        </p:nvSpPr>
        <p:spPr>
          <a:xfrm>
            <a:off x="6643090" y="103763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0C75FB7-D7F3-4736-BAC4-15FCC9C488E8}"/>
              </a:ext>
            </a:extLst>
          </p:cNvPr>
          <p:cNvCxnSpPr/>
          <p:nvPr/>
        </p:nvCxnSpPr>
        <p:spPr>
          <a:xfrm>
            <a:off x="7394611" y="1630480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3955CCD-7D31-4027-86CF-18F34B87289C}"/>
              </a:ext>
            </a:extLst>
          </p:cNvPr>
          <p:cNvSpPr/>
          <p:nvPr/>
        </p:nvSpPr>
        <p:spPr>
          <a:xfrm>
            <a:off x="6033706" y="384923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62BFC7F-A588-47E5-A3E5-5994D57D4FC8}"/>
              </a:ext>
            </a:extLst>
          </p:cNvPr>
          <p:cNvSpPr txBox="1"/>
          <p:nvPr/>
        </p:nvSpPr>
        <p:spPr>
          <a:xfrm>
            <a:off x="6556629" y="1889049"/>
            <a:ext cx="127951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</p:spTree>
    <p:extLst>
      <p:ext uri="{BB962C8B-B14F-4D97-AF65-F5344CB8AC3E}">
        <p14:creationId xmlns:p14="http://schemas.microsoft.com/office/powerpoint/2010/main" val="29236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>
            <a:extLst>
              <a:ext uri="{FF2B5EF4-FFF2-40B4-BE49-F238E27FC236}">
                <a16:creationId xmlns:a16="http://schemas.microsoft.com/office/drawing/2014/main" id="{43E27805-5173-4D27-845F-071CE8836F66}"/>
              </a:ext>
            </a:extLst>
          </p:cNvPr>
          <p:cNvSpPr/>
          <p:nvPr/>
        </p:nvSpPr>
        <p:spPr>
          <a:xfrm>
            <a:off x="2661219" y="1225026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AF4415-2E47-4179-AC50-4B68B643D9A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07169" y="1761190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32C324-6713-403D-A1CC-5C646A4CF8E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95094" y="1816846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99A82-8994-466B-83A3-89AF10BE07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20201" y="1689462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429C86-AC98-44A7-9C99-4AC9004237D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777351" y="1622636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412BC3-9CF2-4044-B8A6-47590E9EC7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19261" y="1544714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573CEC-5ED1-4BA1-B7E3-F85DCCB3776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882892" y="1462510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D4CFFE-1426-4267-AFF6-7035F598F6B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954458" y="1392098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7E4357-BE26-4190-9B48-9D1373D8B7C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057440" y="1343311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CE995B-808B-4913-A4F5-A360BCB0480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67292" y="1288328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DE8F8C-29A8-4E65-A1B0-FE602CE361A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312822" y="1233156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FDCEBC-474F-4EE6-BC6F-2F6F6A139A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3225" y="1211026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1924ED-C18D-41E0-ABDD-F455D948193F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3515324" y="1225026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22C1F7-CECE-4B91-B069-89583D4267F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273960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1B3EF4-530F-497E-911B-47A96923FF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98424" y="1352419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F1D3CA-6195-45F7-8B3C-ADCE5FAA5FD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60804" y="2008456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9819FB-CB8F-4ECB-95E2-E17C7FCFA64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919716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07C737-91F7-4D02-A433-ADB49AA8FC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60804" y="1870186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00BF33-7EED-4723-9D2C-F11809F28AD5}"/>
              </a:ext>
            </a:extLst>
          </p:cNvPr>
          <p:cNvCxnSpPr>
            <a:cxnSpLocks/>
          </p:cNvCxnSpPr>
          <p:nvPr/>
        </p:nvCxnSpPr>
        <p:spPr>
          <a:xfrm>
            <a:off x="2661247" y="1966115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弦形 22">
            <a:extLst>
              <a:ext uri="{FF2B5EF4-FFF2-40B4-BE49-F238E27FC236}">
                <a16:creationId xmlns:a16="http://schemas.microsoft.com/office/drawing/2014/main" id="{6124E9C9-B63E-4B2A-872A-967EEC940652}"/>
              </a:ext>
            </a:extLst>
          </p:cNvPr>
          <p:cNvSpPr/>
          <p:nvPr/>
        </p:nvSpPr>
        <p:spPr>
          <a:xfrm>
            <a:off x="2946870" y="1490518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弦形 23">
            <a:extLst>
              <a:ext uri="{FF2B5EF4-FFF2-40B4-BE49-F238E27FC236}">
                <a16:creationId xmlns:a16="http://schemas.microsoft.com/office/drawing/2014/main" id="{A9D6F074-F40B-4265-A1F0-3B50FA108D48}"/>
              </a:ext>
            </a:extLst>
          </p:cNvPr>
          <p:cNvSpPr/>
          <p:nvPr/>
        </p:nvSpPr>
        <p:spPr>
          <a:xfrm rot="5400000">
            <a:off x="3275852" y="1723601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B3E19F-BD65-4C89-A06D-B7539173FC5E}"/>
              </a:ext>
            </a:extLst>
          </p:cNvPr>
          <p:cNvSpPr/>
          <p:nvPr/>
        </p:nvSpPr>
        <p:spPr>
          <a:xfrm>
            <a:off x="3217844" y="2032541"/>
            <a:ext cx="561159" cy="269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1253B61-EE06-423D-A3DC-885B57BB7FCB}"/>
              </a:ext>
            </a:extLst>
          </p:cNvPr>
          <p:cNvSpPr/>
          <p:nvPr/>
        </p:nvSpPr>
        <p:spPr>
          <a:xfrm flipH="1" flipV="1">
            <a:off x="3200766" y="2302003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E2079E-41CC-4883-8E76-052A2A550C54}"/>
              </a:ext>
            </a:extLst>
          </p:cNvPr>
          <p:cNvSpPr/>
          <p:nvPr/>
        </p:nvSpPr>
        <p:spPr>
          <a:xfrm>
            <a:off x="3651289" y="2038935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865AB34-CB94-4307-8C67-997E7EEABA11}"/>
              </a:ext>
            </a:extLst>
          </p:cNvPr>
          <p:cNvSpPr/>
          <p:nvPr/>
        </p:nvSpPr>
        <p:spPr>
          <a:xfrm flipV="1">
            <a:off x="3449542" y="2038930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6C0AAE-D0F5-4EA2-B631-15BC79ECD8A4}"/>
              </a:ext>
            </a:extLst>
          </p:cNvPr>
          <p:cNvSpPr/>
          <p:nvPr/>
        </p:nvSpPr>
        <p:spPr>
          <a:xfrm>
            <a:off x="2660804" y="2060202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C919BBC1-0464-483A-ABEA-183A5E8E606B}"/>
              </a:ext>
            </a:extLst>
          </p:cNvPr>
          <p:cNvSpPr/>
          <p:nvPr/>
        </p:nvSpPr>
        <p:spPr>
          <a:xfrm rot="16200000">
            <a:off x="3136786" y="1668626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ABF33448-5FE3-4ED1-8840-0B468493CBF4}"/>
              </a:ext>
            </a:extLst>
          </p:cNvPr>
          <p:cNvSpPr/>
          <p:nvPr/>
        </p:nvSpPr>
        <p:spPr>
          <a:xfrm>
            <a:off x="3132201" y="1827648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E17C0613-2C9A-40BA-8C61-C7E8720C7A98}"/>
              </a:ext>
            </a:extLst>
          </p:cNvPr>
          <p:cNvSpPr/>
          <p:nvPr/>
        </p:nvSpPr>
        <p:spPr>
          <a:xfrm>
            <a:off x="3581071" y="1647827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Oval 36">
            <a:extLst>
              <a:ext uri="{FF2B5EF4-FFF2-40B4-BE49-F238E27FC236}">
                <a16:creationId xmlns:a16="http://schemas.microsoft.com/office/drawing/2014/main" id="{D58380C4-8CE1-4B8F-BFBD-41C6BBD8D3C2}"/>
              </a:ext>
            </a:extLst>
          </p:cNvPr>
          <p:cNvSpPr/>
          <p:nvPr/>
        </p:nvSpPr>
        <p:spPr>
          <a:xfrm>
            <a:off x="3416937" y="1651194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0F06C584-F584-4790-B109-9534B027EB5E}"/>
              </a:ext>
            </a:extLst>
          </p:cNvPr>
          <p:cNvSpPr/>
          <p:nvPr/>
        </p:nvSpPr>
        <p:spPr>
          <a:xfrm>
            <a:off x="3246992" y="1709444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52">
            <a:extLst>
              <a:ext uri="{FF2B5EF4-FFF2-40B4-BE49-F238E27FC236}">
                <a16:creationId xmlns:a16="http://schemas.microsoft.com/office/drawing/2014/main" id="{AB9F0D54-6355-4C8A-8193-CD4FD5875F51}"/>
              </a:ext>
            </a:extLst>
          </p:cNvPr>
          <p:cNvSpPr/>
          <p:nvPr/>
        </p:nvSpPr>
        <p:spPr>
          <a:xfrm>
            <a:off x="3581071" y="2042543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2">
            <a:extLst>
              <a:ext uri="{FF2B5EF4-FFF2-40B4-BE49-F238E27FC236}">
                <a16:creationId xmlns:a16="http://schemas.microsoft.com/office/drawing/2014/main" id="{713D3A3E-0CA9-45AF-AD41-1B55DF2D1AC9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>
            <a:off x="3631871" y="1749427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948375C-0604-4325-AD2E-7A6BF9173A22}"/>
              </a:ext>
            </a:extLst>
          </p:cNvPr>
          <p:cNvSpPr/>
          <p:nvPr/>
        </p:nvSpPr>
        <p:spPr>
          <a:xfrm rot="5400000">
            <a:off x="3652977" y="2380110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AC5BCF-A52C-4D24-A66F-C48427855C52}"/>
              </a:ext>
            </a:extLst>
          </p:cNvPr>
          <p:cNvSpPr/>
          <p:nvPr/>
        </p:nvSpPr>
        <p:spPr>
          <a:xfrm>
            <a:off x="3686108" y="2473094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5">
            <a:extLst>
              <a:ext uri="{FF2B5EF4-FFF2-40B4-BE49-F238E27FC236}">
                <a16:creationId xmlns:a16="http://schemas.microsoft.com/office/drawing/2014/main" id="{1B5A08F9-0352-490F-AF7A-BC5EADB27FD2}"/>
              </a:ext>
            </a:extLst>
          </p:cNvPr>
          <p:cNvSpPr/>
          <p:nvPr/>
        </p:nvSpPr>
        <p:spPr>
          <a:xfrm>
            <a:off x="3621806" y="1971017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5">
            <a:extLst>
              <a:ext uri="{FF2B5EF4-FFF2-40B4-BE49-F238E27FC236}">
                <a16:creationId xmlns:a16="http://schemas.microsoft.com/office/drawing/2014/main" id="{3F5559CF-BAEF-481D-87E6-C432892EC1C1}"/>
              </a:ext>
            </a:extLst>
          </p:cNvPr>
          <p:cNvSpPr/>
          <p:nvPr/>
        </p:nvSpPr>
        <p:spPr>
          <a:xfrm>
            <a:off x="3498538" y="145671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B1B2D9EA-CD5B-40D0-AEAD-C5DE32AEC9BE}"/>
              </a:ext>
            </a:extLst>
          </p:cNvPr>
          <p:cNvSpPr/>
          <p:nvPr/>
        </p:nvSpPr>
        <p:spPr>
          <a:xfrm>
            <a:off x="3298644" y="1466825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AC9AA198-F3CB-4208-8803-D24FE1850786}"/>
              </a:ext>
            </a:extLst>
          </p:cNvPr>
          <p:cNvSpPr/>
          <p:nvPr/>
        </p:nvSpPr>
        <p:spPr>
          <a:xfrm>
            <a:off x="3101255" y="154330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8706B702-B330-4872-93E2-443280755129}"/>
              </a:ext>
            </a:extLst>
          </p:cNvPr>
          <p:cNvSpPr/>
          <p:nvPr/>
        </p:nvSpPr>
        <p:spPr>
          <a:xfrm>
            <a:off x="2953153" y="16865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D97587-65F8-40FB-B3F2-6AF6539798FC}"/>
              </a:ext>
            </a:extLst>
          </p:cNvPr>
          <p:cNvCxnSpPr/>
          <p:nvPr/>
        </p:nvCxnSpPr>
        <p:spPr>
          <a:xfrm>
            <a:off x="3704674" y="2279438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25BDE2-F227-42FB-8A02-C669168EDA83}"/>
              </a:ext>
            </a:extLst>
          </p:cNvPr>
          <p:cNvSpPr txBox="1"/>
          <p:nvPr/>
        </p:nvSpPr>
        <p:spPr>
          <a:xfrm>
            <a:off x="2820187" y="2680185"/>
            <a:ext cx="1061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26FAE1-46E3-421D-B094-B45EB9D3F28B}"/>
              </a:ext>
            </a:extLst>
          </p:cNvPr>
          <p:cNvSpPr txBox="1"/>
          <p:nvPr/>
        </p:nvSpPr>
        <p:spPr>
          <a:xfrm rot="5400000">
            <a:off x="2664545" y="1280462"/>
            <a:ext cx="16425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1789A9-3FE9-45FF-AEE6-AD403545BB71}"/>
              </a:ext>
            </a:extLst>
          </p:cNvPr>
          <p:cNvSpPr txBox="1"/>
          <p:nvPr/>
        </p:nvSpPr>
        <p:spPr>
          <a:xfrm>
            <a:off x="2918774" y="3698482"/>
            <a:ext cx="477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77D0F4E6-6352-45C3-8C5A-63887A1C1262}"/>
              </a:ext>
            </a:extLst>
          </p:cNvPr>
          <p:cNvSpPr/>
          <p:nvPr/>
        </p:nvSpPr>
        <p:spPr>
          <a:xfrm rot="10800000">
            <a:off x="3421323" y="2416061"/>
            <a:ext cx="229966" cy="12461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5A1DB0-07E8-41BD-A7F9-2D26494FBF96}"/>
              </a:ext>
            </a:extLst>
          </p:cNvPr>
          <p:cNvSpPr txBox="1"/>
          <p:nvPr/>
        </p:nvSpPr>
        <p:spPr>
          <a:xfrm>
            <a:off x="3124242" y="1864125"/>
            <a:ext cx="655949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B508A3C-C182-4753-A77C-570914C01FD3}"/>
              </a:ext>
            </a:extLst>
          </p:cNvPr>
          <p:cNvSpPr/>
          <p:nvPr/>
        </p:nvSpPr>
        <p:spPr>
          <a:xfrm>
            <a:off x="2935322" y="3180296"/>
            <a:ext cx="935043" cy="621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14CD869F-E8E6-4012-AD29-E979C800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79" y="832687"/>
            <a:ext cx="1956791" cy="33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3" y="1519360"/>
            <a:ext cx="3176434" cy="3176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AFD913-4ABE-4B62-9C08-FD48806C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54" y="2028642"/>
            <a:ext cx="3226473" cy="18436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06457B-64D2-4505-8BC5-32BE91CA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94" y="1397625"/>
            <a:ext cx="3419903" cy="34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</Words>
  <Application>Microsoft Office PowerPoint</Application>
  <PresentationFormat>宽屏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60</cp:revision>
  <dcterms:created xsi:type="dcterms:W3CDTF">2020-09-27T07:31:22Z</dcterms:created>
  <dcterms:modified xsi:type="dcterms:W3CDTF">2020-09-27T12:50:40Z</dcterms:modified>
</cp:coreProperties>
</file>